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4.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1.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8" r:id="rId2"/>
    <p:sldMasterId id="2147483672" r:id="rId3"/>
  </p:sldMasterIdLst>
  <p:notesMasterIdLst>
    <p:notesMasterId r:id="rId32"/>
  </p:notesMasterIdLst>
  <p:sldIdLst>
    <p:sldId id="256" r:id="rId4"/>
    <p:sldId id="258" r:id="rId5"/>
    <p:sldId id="257" r:id="rId6"/>
    <p:sldId id="289" r:id="rId7"/>
    <p:sldId id="266" r:id="rId8"/>
    <p:sldId id="267" r:id="rId9"/>
    <p:sldId id="259" r:id="rId10"/>
    <p:sldId id="291" r:id="rId11"/>
    <p:sldId id="268" r:id="rId12"/>
    <p:sldId id="290" r:id="rId13"/>
    <p:sldId id="274" r:id="rId14"/>
    <p:sldId id="260" r:id="rId15"/>
    <p:sldId id="275" r:id="rId16"/>
    <p:sldId id="286" r:id="rId17"/>
    <p:sldId id="273" r:id="rId18"/>
    <p:sldId id="261" r:id="rId19"/>
    <p:sldId id="276" r:id="rId20"/>
    <p:sldId id="282" r:id="rId21"/>
    <p:sldId id="280" r:id="rId22"/>
    <p:sldId id="283" r:id="rId23"/>
    <p:sldId id="281" r:id="rId24"/>
    <p:sldId id="287" r:id="rId25"/>
    <p:sldId id="262" r:id="rId26"/>
    <p:sldId id="288" r:id="rId27"/>
    <p:sldId id="292" r:id="rId28"/>
    <p:sldId id="279" r:id="rId29"/>
    <p:sldId id="285" r:id="rId30"/>
    <p:sldId id="263" r:id="rId3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25" userDrawn="1">
          <p15:clr>
            <a:srgbClr val="A4A3A4"/>
          </p15:clr>
        </p15:guide>
        <p15:guide id="3" pos="7355" userDrawn="1">
          <p15:clr>
            <a:srgbClr val="A4A3A4"/>
          </p15:clr>
        </p15:guide>
        <p15:guide id="4" orient="horz" pos="346" userDrawn="1">
          <p15:clr>
            <a:srgbClr val="A4A3A4"/>
          </p15:clr>
        </p15:guide>
        <p15:guide id="5" orient="horz" pos="3974" userDrawn="1">
          <p15:clr>
            <a:srgbClr val="A4A3A4"/>
          </p15:clr>
        </p15:guide>
        <p15:guide id="6" pos="3840" userDrawn="1">
          <p15:clr>
            <a:srgbClr val="A4A3A4"/>
          </p15:clr>
        </p15:guide>
        <p15:guide id="7" orient="horz" pos="572" userDrawn="1">
          <p15:clr>
            <a:srgbClr val="A4A3A4"/>
          </p15:clr>
        </p15:guide>
        <p15:guide id="8" orient="horz" pos="374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103" d="100"/>
          <a:sy n="103" d="100"/>
        </p:scale>
        <p:origin x="954" y="114"/>
      </p:cViewPr>
      <p:guideLst>
        <p:guide orient="horz" pos="2160"/>
        <p:guide pos="325"/>
        <p:guide pos="7355"/>
        <p:guide orient="horz" pos="346"/>
        <p:guide orient="horz" pos="3974"/>
        <p:guide pos="3840"/>
        <p:guide orient="horz" pos="572"/>
        <p:guide orient="horz" pos="3748"/>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37"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2017/4/9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2299738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6955A8-62FB-E247-BFB6-6D96B50CB5D7}"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18457319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Master" Target="../slideMasters/slideMaster3.xml"/><Relationship Id="rId1" Type="http://schemas.openxmlformats.org/officeDocument/2006/relationships/tags" Target="../tags/tag2.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5.xml"/><Relationship Id="rId7" Type="http://schemas.openxmlformats.org/officeDocument/2006/relationships/slideMaster" Target="../slideMasters/slideMaster3.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9.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10.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1.png"/><Relationship Id="rId4" Type="http://schemas.openxmlformats.org/officeDocument/2006/relationships/image" Target="../media/image13.png"/></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3.xml"/><Relationship Id="rId1" Type="http://schemas.openxmlformats.org/officeDocument/2006/relationships/tags" Target="../tags/tag13.xml"/><Relationship Id="rId4" Type="http://schemas.openxmlformats.org/officeDocument/2006/relationships/image" Target="../media/image1.png"/></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2" name="图片占位符 2"/>
          <p:cNvSpPr>
            <a:spLocks noGrp="1"/>
          </p:cNvSpPr>
          <p:nvPr>
            <p:ph type="pic" sz="quarter" idx="11"/>
          </p:nvPr>
        </p:nvSpPr>
        <p:spPr>
          <a:xfrm>
            <a:off x="0" y="0"/>
            <a:ext cx="12192000" cy="6858000"/>
          </a:xfrm>
          <a:prstGeom prst="rect">
            <a:avLst/>
          </a:prstGeom>
          <a:blipFill dpi="0" rotWithShape="1">
            <a:blip r:embed="rId2"/>
            <a:srcRect/>
            <a:tile tx="0" ty="0" sx="100000" sy="100000" flip="none" algn="tl"/>
          </a:blipFill>
        </p:spPr>
        <p:txBody>
          <a:bodyPr/>
          <a:lstStyle>
            <a:lvl1pPr>
              <a:defRPr lang="zh-CN" altLang="en-US" sz="800">
                <a:solidFill>
                  <a:srgbClr val="C00000"/>
                </a:solidFill>
              </a:defRPr>
            </a:lvl1pPr>
          </a:lstStyle>
          <a:p>
            <a:pPr lvl="0"/>
            <a:r>
              <a:rPr lang="zh-CN" altLang="en-US"/>
              <a:t>单击图标添加图片</a:t>
            </a:r>
          </a:p>
        </p:txBody>
      </p:sp>
    </p:spTree>
    <p:extLst>
      <p:ext uri="{BB962C8B-B14F-4D97-AF65-F5344CB8AC3E}">
        <p14:creationId xmlns:p14="http://schemas.microsoft.com/office/powerpoint/2010/main" val="4202682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1538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4" name="图片占位符 3"/>
          <p:cNvSpPr>
            <a:spLocks noGrp="1"/>
          </p:cNvSpPr>
          <p:nvPr>
            <p:ph type="pic" sz="quarter" idx="11"/>
          </p:nvPr>
        </p:nvSpPr>
        <p:spPr>
          <a:xfrm>
            <a:off x="1" y="15241"/>
            <a:ext cx="5511923" cy="6827521"/>
          </a:xfrm>
          <a:custGeom>
            <a:avLst/>
            <a:gdLst>
              <a:gd name="connsiteX0" fmla="*/ 1678546 w 5511923"/>
              <a:gd name="connsiteY0" fmla="*/ 0 h 6827521"/>
              <a:gd name="connsiteX1" fmla="*/ 5511923 w 5511923"/>
              <a:gd name="connsiteY1" fmla="*/ 3030539 h 6827521"/>
              <a:gd name="connsiteX2" fmla="*/ 2510158 w 5511923"/>
              <a:gd name="connsiteY2" fmla="*/ 6827521 h 6827521"/>
              <a:gd name="connsiteX3" fmla="*/ 2435349 w 5511923"/>
              <a:gd name="connsiteY3" fmla="*/ 6827521 h 6827521"/>
              <a:gd name="connsiteX4" fmla="*/ 0 w 5511923"/>
              <a:gd name="connsiteY4" fmla="*/ 4902218 h 6827521"/>
              <a:gd name="connsiteX5" fmla="*/ 0 w 5511923"/>
              <a:gd name="connsiteY5" fmla="*/ 2123220 h 6827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11923" h="6827521">
                <a:moveTo>
                  <a:pt x="1678546" y="0"/>
                </a:moveTo>
                <a:lnTo>
                  <a:pt x="5511923" y="3030539"/>
                </a:lnTo>
                <a:lnTo>
                  <a:pt x="2510158" y="6827521"/>
                </a:lnTo>
                <a:lnTo>
                  <a:pt x="2435349" y="6827521"/>
                </a:lnTo>
                <a:lnTo>
                  <a:pt x="0" y="4902218"/>
                </a:lnTo>
                <a:lnTo>
                  <a:pt x="0" y="212322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r>
              <a:rPr lang="zh-CN" altLang="en-US"/>
              <a:t>单击图标添加图片</a:t>
            </a:r>
          </a:p>
        </p:txBody>
      </p:sp>
    </p:spTree>
    <p:extLst>
      <p:ext uri="{BB962C8B-B14F-4D97-AF65-F5344CB8AC3E}">
        <p14:creationId xmlns:p14="http://schemas.microsoft.com/office/powerpoint/2010/main" val="2588428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right)">
                                      <p:cBhvr>
                                        <p:cTn id="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7F061FEE-56D5-4BA9-AC75-184C9A67A85C}" type="slidenum">
              <a:rPr lang="zh-CN" altLang="en-US" smtClean="0"/>
              <a:t>‹#›</a:t>
            </a:fld>
            <a:endParaRPr lang="zh-CN" altLang="en-US"/>
          </a:p>
        </p:txBody>
      </p:sp>
    </p:spTree>
    <p:extLst>
      <p:ext uri="{BB962C8B-B14F-4D97-AF65-F5344CB8AC3E}">
        <p14:creationId xmlns:p14="http://schemas.microsoft.com/office/powerpoint/2010/main" val="3261813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7F061FEE-56D5-4BA9-AC75-184C9A67A85C}" type="slidenum">
              <a:rPr lang="zh-CN" altLang="en-US" smtClean="0"/>
              <a:t>‹#›</a:t>
            </a:fld>
            <a:endParaRPr lang="zh-CN" altLang="en-US"/>
          </a:p>
        </p:txBody>
      </p:sp>
    </p:spTree>
    <p:extLst>
      <p:ext uri="{BB962C8B-B14F-4D97-AF65-F5344CB8AC3E}">
        <p14:creationId xmlns:p14="http://schemas.microsoft.com/office/powerpoint/2010/main" val="17991457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F061FEE-56D5-4BA9-AC75-184C9A67A85C}" type="slidenum">
              <a:rPr lang="zh-CN" altLang="en-US" smtClean="0"/>
              <a:t>‹#›</a:t>
            </a:fld>
            <a:endParaRPr lang="zh-CN" altLang="en-US"/>
          </a:p>
        </p:txBody>
      </p:sp>
    </p:spTree>
    <p:extLst>
      <p:ext uri="{BB962C8B-B14F-4D97-AF65-F5344CB8AC3E}">
        <p14:creationId xmlns:p14="http://schemas.microsoft.com/office/powerpoint/2010/main" val="2362265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9647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10" name="图片占位符 9"/>
          <p:cNvSpPr>
            <a:spLocks noGrp="1"/>
          </p:cNvSpPr>
          <p:nvPr>
            <p:ph type="pic" sz="quarter" idx="11"/>
          </p:nvPr>
        </p:nvSpPr>
        <p:spPr>
          <a:xfrm>
            <a:off x="2432976" y="3289611"/>
            <a:ext cx="3099468" cy="2018371"/>
          </a:xfrm>
          <a:custGeom>
            <a:avLst/>
            <a:gdLst>
              <a:gd name="connsiteX0" fmla="*/ 0 w 3099468"/>
              <a:gd name="connsiteY0" fmla="*/ 0 h 2018371"/>
              <a:gd name="connsiteX1" fmla="*/ 3099468 w 3099468"/>
              <a:gd name="connsiteY1" fmla="*/ 0 h 2018371"/>
              <a:gd name="connsiteX2" fmla="*/ 3099468 w 3099468"/>
              <a:gd name="connsiteY2" fmla="*/ 2018371 h 2018371"/>
              <a:gd name="connsiteX3" fmla="*/ 0 w 3099468"/>
              <a:gd name="connsiteY3" fmla="*/ 2018371 h 2018371"/>
            </a:gdLst>
            <a:ahLst/>
            <a:cxnLst>
              <a:cxn ang="0">
                <a:pos x="connsiteX0" y="connsiteY0"/>
              </a:cxn>
              <a:cxn ang="0">
                <a:pos x="connsiteX1" y="connsiteY1"/>
              </a:cxn>
              <a:cxn ang="0">
                <a:pos x="connsiteX2" y="connsiteY2"/>
              </a:cxn>
              <a:cxn ang="0">
                <a:pos x="connsiteX3" y="connsiteY3"/>
              </a:cxn>
            </a:cxnLst>
            <a:rect l="l" t="t" r="r" b="b"/>
            <a:pathLst>
              <a:path w="3099468" h="2018371">
                <a:moveTo>
                  <a:pt x="0" y="0"/>
                </a:moveTo>
                <a:lnTo>
                  <a:pt x="3099468" y="0"/>
                </a:lnTo>
                <a:lnTo>
                  <a:pt x="3099468" y="2018371"/>
                </a:lnTo>
                <a:lnTo>
                  <a:pt x="0" y="2018371"/>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3" name="图片占位符 12"/>
          <p:cNvSpPr>
            <a:spLocks noGrp="1"/>
          </p:cNvSpPr>
          <p:nvPr>
            <p:ph type="pic" sz="quarter" idx="12"/>
          </p:nvPr>
        </p:nvSpPr>
        <p:spPr>
          <a:xfrm>
            <a:off x="6662666" y="4544122"/>
            <a:ext cx="3099468" cy="2018371"/>
          </a:xfrm>
          <a:custGeom>
            <a:avLst/>
            <a:gdLst>
              <a:gd name="connsiteX0" fmla="*/ 0 w 3099468"/>
              <a:gd name="connsiteY0" fmla="*/ 0 h 2018371"/>
              <a:gd name="connsiteX1" fmla="*/ 3099468 w 3099468"/>
              <a:gd name="connsiteY1" fmla="*/ 0 h 2018371"/>
              <a:gd name="connsiteX2" fmla="*/ 3099468 w 3099468"/>
              <a:gd name="connsiteY2" fmla="*/ 2018371 h 2018371"/>
              <a:gd name="connsiteX3" fmla="*/ 0 w 3099468"/>
              <a:gd name="connsiteY3" fmla="*/ 2018371 h 2018371"/>
            </a:gdLst>
            <a:ahLst/>
            <a:cxnLst>
              <a:cxn ang="0">
                <a:pos x="connsiteX0" y="connsiteY0"/>
              </a:cxn>
              <a:cxn ang="0">
                <a:pos x="connsiteX1" y="connsiteY1"/>
              </a:cxn>
              <a:cxn ang="0">
                <a:pos x="connsiteX2" y="connsiteY2"/>
              </a:cxn>
              <a:cxn ang="0">
                <a:pos x="connsiteX3" y="connsiteY3"/>
              </a:cxn>
            </a:cxnLst>
            <a:rect l="l" t="t" r="r" b="b"/>
            <a:pathLst>
              <a:path w="3099468" h="2018371">
                <a:moveTo>
                  <a:pt x="0" y="0"/>
                </a:moveTo>
                <a:lnTo>
                  <a:pt x="3099468" y="0"/>
                </a:lnTo>
                <a:lnTo>
                  <a:pt x="3099468" y="2018371"/>
                </a:lnTo>
                <a:lnTo>
                  <a:pt x="0" y="2018371"/>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459203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200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strVal val="#ppt_w+.3"/>
                                          </p:val>
                                        </p:tav>
                                        <p:tav tm="100000">
                                          <p:val>
                                            <p:strVal val="#ppt_w"/>
                                          </p:val>
                                        </p:tav>
                                      </p:tavLst>
                                    </p:anim>
                                    <p:anim calcmode="lin" valueType="num">
                                      <p:cBhvr>
                                        <p:cTn id="8" dur="500" fill="hold"/>
                                        <p:tgtEl>
                                          <p:spTgt spid="10"/>
                                        </p:tgtEl>
                                        <p:attrNameLst>
                                          <p:attrName>ppt_h</p:attrName>
                                        </p:attrNameLst>
                                      </p:cBhvr>
                                      <p:tavLst>
                                        <p:tav tm="0">
                                          <p:val>
                                            <p:strVal val="#ppt_h"/>
                                          </p:val>
                                        </p:tav>
                                        <p:tav tm="100000">
                                          <p:val>
                                            <p:strVal val="#ppt_h"/>
                                          </p:val>
                                        </p:tav>
                                      </p:tavLst>
                                    </p:anim>
                                    <p:animEffect transition="in" filter="fade">
                                      <p:cBhvr>
                                        <p:cTn id="9" dur="500"/>
                                        <p:tgtEl>
                                          <p:spTgt spid="10"/>
                                        </p:tgtEl>
                                      </p:cBhvr>
                                    </p:animEffect>
                                  </p:childTnLst>
                                </p:cTn>
                              </p:par>
                              <p:par>
                                <p:cTn id="10" presetID="50" presetClass="entr" presetSubtype="0" decel="100000" fill="hold" grpId="0" nodeType="withEffect">
                                  <p:stCondLst>
                                    <p:cond delay="300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strVal val="#ppt_w+.3"/>
                                          </p:val>
                                        </p:tav>
                                        <p:tav tm="100000">
                                          <p:val>
                                            <p:strVal val="#ppt_w"/>
                                          </p:val>
                                        </p:tav>
                                      </p:tavLst>
                                    </p:anim>
                                    <p:anim calcmode="lin" valueType="num">
                                      <p:cBhvr>
                                        <p:cTn id="13" dur="500" fill="hold"/>
                                        <p:tgtEl>
                                          <p:spTgt spid="13"/>
                                        </p:tgtEl>
                                        <p:attrNameLst>
                                          <p:attrName>ppt_h</p:attrName>
                                        </p:attrNameLst>
                                      </p:cBhvr>
                                      <p:tavLst>
                                        <p:tav tm="0">
                                          <p:val>
                                            <p:strVal val="#ppt_h"/>
                                          </p:val>
                                        </p:tav>
                                        <p:tav tm="100000">
                                          <p:val>
                                            <p:strVal val="#ppt_h"/>
                                          </p:val>
                                        </p:tav>
                                      </p:tavLst>
                                    </p:anim>
                                    <p:animEffect transition="in" filter="fade">
                                      <p:cBhvr>
                                        <p:cTn id="1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空白">
    <p:spTree>
      <p:nvGrpSpPr>
        <p:cNvPr id="1" name=""/>
        <p:cNvGrpSpPr/>
        <p:nvPr/>
      </p:nvGrpSpPr>
      <p:grpSpPr>
        <a:xfrm>
          <a:off x="0" y="0"/>
          <a:ext cx="0" cy="0"/>
          <a:chOff x="0" y="0"/>
          <a:chExt cx="0" cy="0"/>
        </a:xfrm>
      </p:grpSpPr>
      <p:sp>
        <p:nvSpPr>
          <p:cNvPr id="14" name="图片占位符 13"/>
          <p:cNvSpPr>
            <a:spLocks noGrp="1"/>
          </p:cNvSpPr>
          <p:nvPr>
            <p:ph type="pic" sz="quarter" idx="13"/>
          </p:nvPr>
        </p:nvSpPr>
        <p:spPr>
          <a:xfrm>
            <a:off x="2432976" y="1009432"/>
            <a:ext cx="3099468" cy="2018371"/>
          </a:xfrm>
          <a:custGeom>
            <a:avLst/>
            <a:gdLst>
              <a:gd name="connsiteX0" fmla="*/ 0 w 3099468"/>
              <a:gd name="connsiteY0" fmla="*/ 0 h 2018371"/>
              <a:gd name="connsiteX1" fmla="*/ 3099468 w 3099468"/>
              <a:gd name="connsiteY1" fmla="*/ 0 h 2018371"/>
              <a:gd name="connsiteX2" fmla="*/ 3099468 w 3099468"/>
              <a:gd name="connsiteY2" fmla="*/ 2018371 h 2018371"/>
              <a:gd name="connsiteX3" fmla="*/ 0 w 3099468"/>
              <a:gd name="connsiteY3" fmla="*/ 2018371 h 2018371"/>
            </a:gdLst>
            <a:ahLst/>
            <a:cxnLst>
              <a:cxn ang="0">
                <a:pos x="connsiteX0" y="connsiteY0"/>
              </a:cxn>
              <a:cxn ang="0">
                <a:pos x="connsiteX1" y="connsiteY1"/>
              </a:cxn>
              <a:cxn ang="0">
                <a:pos x="connsiteX2" y="connsiteY2"/>
              </a:cxn>
              <a:cxn ang="0">
                <a:pos x="connsiteX3" y="connsiteY3"/>
              </a:cxn>
            </a:cxnLst>
            <a:rect l="l" t="t" r="r" b="b"/>
            <a:pathLst>
              <a:path w="3099468" h="2018371">
                <a:moveTo>
                  <a:pt x="0" y="0"/>
                </a:moveTo>
                <a:lnTo>
                  <a:pt x="3099468" y="0"/>
                </a:lnTo>
                <a:lnTo>
                  <a:pt x="3099468" y="2018371"/>
                </a:lnTo>
                <a:lnTo>
                  <a:pt x="0" y="2018371"/>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6" name="图片占位符 15"/>
          <p:cNvSpPr>
            <a:spLocks noGrp="1"/>
          </p:cNvSpPr>
          <p:nvPr>
            <p:ph type="pic" sz="quarter" idx="14"/>
          </p:nvPr>
        </p:nvSpPr>
        <p:spPr>
          <a:xfrm>
            <a:off x="2432976" y="4176379"/>
            <a:ext cx="3099468" cy="2018371"/>
          </a:xfrm>
          <a:custGeom>
            <a:avLst/>
            <a:gdLst>
              <a:gd name="connsiteX0" fmla="*/ 0 w 3099468"/>
              <a:gd name="connsiteY0" fmla="*/ 0 h 2018371"/>
              <a:gd name="connsiteX1" fmla="*/ 3099468 w 3099468"/>
              <a:gd name="connsiteY1" fmla="*/ 0 h 2018371"/>
              <a:gd name="connsiteX2" fmla="*/ 3099468 w 3099468"/>
              <a:gd name="connsiteY2" fmla="*/ 2018371 h 2018371"/>
              <a:gd name="connsiteX3" fmla="*/ 0 w 3099468"/>
              <a:gd name="connsiteY3" fmla="*/ 2018371 h 2018371"/>
            </a:gdLst>
            <a:ahLst/>
            <a:cxnLst>
              <a:cxn ang="0">
                <a:pos x="connsiteX0" y="connsiteY0"/>
              </a:cxn>
              <a:cxn ang="0">
                <a:pos x="connsiteX1" y="connsiteY1"/>
              </a:cxn>
              <a:cxn ang="0">
                <a:pos x="connsiteX2" y="connsiteY2"/>
              </a:cxn>
              <a:cxn ang="0">
                <a:pos x="connsiteX3" y="connsiteY3"/>
              </a:cxn>
            </a:cxnLst>
            <a:rect l="l" t="t" r="r" b="b"/>
            <a:pathLst>
              <a:path w="3099468" h="2018371">
                <a:moveTo>
                  <a:pt x="0" y="0"/>
                </a:moveTo>
                <a:lnTo>
                  <a:pt x="3099468" y="0"/>
                </a:lnTo>
                <a:lnTo>
                  <a:pt x="3099468" y="2018371"/>
                </a:lnTo>
                <a:lnTo>
                  <a:pt x="0" y="2018371"/>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5" name="图片占位符 14"/>
          <p:cNvSpPr>
            <a:spLocks noGrp="1"/>
          </p:cNvSpPr>
          <p:nvPr>
            <p:ph type="pic" sz="quarter" idx="15"/>
          </p:nvPr>
        </p:nvSpPr>
        <p:spPr>
          <a:xfrm>
            <a:off x="6662666" y="2263944"/>
            <a:ext cx="3099468" cy="2018371"/>
          </a:xfrm>
          <a:custGeom>
            <a:avLst/>
            <a:gdLst>
              <a:gd name="connsiteX0" fmla="*/ 0 w 3099468"/>
              <a:gd name="connsiteY0" fmla="*/ 0 h 2018371"/>
              <a:gd name="connsiteX1" fmla="*/ 3099468 w 3099468"/>
              <a:gd name="connsiteY1" fmla="*/ 0 h 2018371"/>
              <a:gd name="connsiteX2" fmla="*/ 3099468 w 3099468"/>
              <a:gd name="connsiteY2" fmla="*/ 2018371 h 2018371"/>
              <a:gd name="connsiteX3" fmla="*/ 0 w 3099468"/>
              <a:gd name="connsiteY3" fmla="*/ 2018371 h 2018371"/>
            </a:gdLst>
            <a:ahLst/>
            <a:cxnLst>
              <a:cxn ang="0">
                <a:pos x="connsiteX0" y="connsiteY0"/>
              </a:cxn>
              <a:cxn ang="0">
                <a:pos x="connsiteX1" y="connsiteY1"/>
              </a:cxn>
              <a:cxn ang="0">
                <a:pos x="connsiteX2" y="connsiteY2"/>
              </a:cxn>
              <a:cxn ang="0">
                <a:pos x="connsiteX3" y="connsiteY3"/>
              </a:cxn>
            </a:cxnLst>
            <a:rect l="l" t="t" r="r" b="b"/>
            <a:pathLst>
              <a:path w="3099468" h="2018371">
                <a:moveTo>
                  <a:pt x="0" y="0"/>
                </a:moveTo>
                <a:lnTo>
                  <a:pt x="3099468" y="0"/>
                </a:lnTo>
                <a:lnTo>
                  <a:pt x="3099468" y="2018371"/>
                </a:lnTo>
                <a:lnTo>
                  <a:pt x="0" y="2018371"/>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4289344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100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strVal val="#ppt_w+.3"/>
                                          </p:val>
                                        </p:tav>
                                        <p:tav tm="100000">
                                          <p:val>
                                            <p:strVal val="#ppt_w"/>
                                          </p:val>
                                        </p:tav>
                                      </p:tavLst>
                                    </p:anim>
                                    <p:anim calcmode="lin" valueType="num">
                                      <p:cBhvr>
                                        <p:cTn id="8" dur="500" fill="hold"/>
                                        <p:tgtEl>
                                          <p:spTgt spid="14"/>
                                        </p:tgtEl>
                                        <p:attrNameLst>
                                          <p:attrName>ppt_h</p:attrName>
                                        </p:attrNameLst>
                                      </p:cBhvr>
                                      <p:tavLst>
                                        <p:tav tm="0">
                                          <p:val>
                                            <p:strVal val="#ppt_h"/>
                                          </p:val>
                                        </p:tav>
                                        <p:tav tm="100000">
                                          <p:val>
                                            <p:strVal val="#ppt_h"/>
                                          </p:val>
                                        </p:tav>
                                      </p:tavLst>
                                    </p:anim>
                                    <p:animEffect transition="in" filter="fade">
                                      <p:cBhvr>
                                        <p:cTn id="9" dur="500"/>
                                        <p:tgtEl>
                                          <p:spTgt spid="14"/>
                                        </p:tgtEl>
                                      </p:cBhvr>
                                    </p:animEffect>
                                  </p:childTnLst>
                                </p:cTn>
                              </p:par>
                              <p:par>
                                <p:cTn id="10" presetID="50" presetClass="entr" presetSubtype="0" decel="100000" fill="hold" grpId="0" nodeType="withEffect">
                                  <p:stCondLst>
                                    <p:cond delay="300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strVal val="#ppt_w+.3"/>
                                          </p:val>
                                        </p:tav>
                                        <p:tav tm="100000">
                                          <p:val>
                                            <p:strVal val="#ppt_w"/>
                                          </p:val>
                                        </p:tav>
                                      </p:tavLst>
                                    </p:anim>
                                    <p:anim calcmode="lin" valueType="num">
                                      <p:cBhvr>
                                        <p:cTn id="13" dur="500" fill="hold"/>
                                        <p:tgtEl>
                                          <p:spTgt spid="16"/>
                                        </p:tgtEl>
                                        <p:attrNameLst>
                                          <p:attrName>ppt_h</p:attrName>
                                        </p:attrNameLst>
                                      </p:cBhvr>
                                      <p:tavLst>
                                        <p:tav tm="0">
                                          <p:val>
                                            <p:strVal val="#ppt_h"/>
                                          </p:val>
                                        </p:tav>
                                        <p:tav tm="100000">
                                          <p:val>
                                            <p:strVal val="#ppt_h"/>
                                          </p:val>
                                        </p:tav>
                                      </p:tavLst>
                                    </p:anim>
                                    <p:animEffect transition="in" filter="fade">
                                      <p:cBhvr>
                                        <p:cTn id="14" dur="500"/>
                                        <p:tgtEl>
                                          <p:spTgt spid="16"/>
                                        </p:tgtEl>
                                      </p:cBhvr>
                                    </p:animEffect>
                                  </p:childTnLst>
                                </p:cTn>
                              </p:par>
                              <p:par>
                                <p:cTn id="15" presetID="50" presetClass="entr" presetSubtype="0" decel="100000" fill="hold" grpId="0" nodeType="withEffect">
                                  <p:stCondLst>
                                    <p:cond delay="200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strVal val="#ppt_w+.3"/>
                                          </p:val>
                                        </p:tav>
                                        <p:tav tm="100000">
                                          <p:val>
                                            <p:strVal val="#ppt_w"/>
                                          </p:val>
                                        </p:tav>
                                      </p:tavLst>
                                    </p:anim>
                                    <p:anim calcmode="lin" valueType="num">
                                      <p:cBhvr>
                                        <p:cTn id="18" dur="500" fill="hold"/>
                                        <p:tgtEl>
                                          <p:spTgt spid="15"/>
                                        </p:tgtEl>
                                        <p:attrNameLst>
                                          <p:attrName>ppt_h</p:attrName>
                                        </p:attrNameLst>
                                      </p:cBhvr>
                                      <p:tavLst>
                                        <p:tav tm="0">
                                          <p:val>
                                            <p:strVal val="#ppt_h"/>
                                          </p:val>
                                        </p:tav>
                                        <p:tav tm="100000">
                                          <p:val>
                                            <p:strVal val="#ppt_h"/>
                                          </p:val>
                                        </p:tav>
                                      </p:tavLst>
                                    </p:anim>
                                    <p:animEffect transition="in" filter="fade">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15"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6110123" y="1549596"/>
            <a:ext cx="4881879" cy="2332181"/>
          </a:xfrm>
          <a:custGeom>
            <a:avLst/>
            <a:gdLst>
              <a:gd name="connsiteX0" fmla="*/ 0 w 4881879"/>
              <a:gd name="connsiteY0" fmla="*/ 0 h 2332181"/>
              <a:gd name="connsiteX1" fmla="*/ 4881879 w 4881879"/>
              <a:gd name="connsiteY1" fmla="*/ 0 h 2332181"/>
              <a:gd name="connsiteX2" fmla="*/ 4881879 w 4881879"/>
              <a:gd name="connsiteY2" fmla="*/ 2332181 h 2332181"/>
              <a:gd name="connsiteX3" fmla="*/ 0 w 4881879"/>
              <a:gd name="connsiteY3" fmla="*/ 2332181 h 2332181"/>
            </a:gdLst>
            <a:ahLst/>
            <a:cxnLst>
              <a:cxn ang="0">
                <a:pos x="connsiteX0" y="connsiteY0"/>
              </a:cxn>
              <a:cxn ang="0">
                <a:pos x="connsiteX1" y="connsiteY1"/>
              </a:cxn>
              <a:cxn ang="0">
                <a:pos x="connsiteX2" y="connsiteY2"/>
              </a:cxn>
              <a:cxn ang="0">
                <a:pos x="connsiteX3" y="connsiteY3"/>
              </a:cxn>
            </a:cxnLst>
            <a:rect l="l" t="t" r="r" b="b"/>
            <a:pathLst>
              <a:path w="4881879" h="2332181">
                <a:moveTo>
                  <a:pt x="0" y="0"/>
                </a:moveTo>
                <a:lnTo>
                  <a:pt x="4881879" y="0"/>
                </a:lnTo>
                <a:lnTo>
                  <a:pt x="4881879" y="2332181"/>
                </a:lnTo>
                <a:lnTo>
                  <a:pt x="0" y="2332181"/>
                </a:lnTo>
                <a:close/>
              </a:path>
            </a:pathLst>
          </a:custGeom>
          <a:blipFill dpi="0" rotWithShape="1">
            <a:blip r:embed="rId2"/>
            <a:srcRect/>
            <a:tile tx="0" ty="0" sx="100000" sy="100000" flip="none" algn="tl"/>
          </a:blipFill>
          <a:effectLst>
            <a:outerShdw blurRad="50800" dist="38100" dir="2700000" algn="tl"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987682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2" y="1484784"/>
            <a:ext cx="6327503" cy="4516309"/>
          </a:xfrm>
          <a:custGeom>
            <a:avLst/>
            <a:gdLst>
              <a:gd name="connsiteX0" fmla="*/ 0 w 6327503"/>
              <a:gd name="connsiteY0" fmla="*/ 0 h 4516309"/>
              <a:gd name="connsiteX1" fmla="*/ 1105317 w 6327503"/>
              <a:gd name="connsiteY1" fmla="*/ 0 h 4516309"/>
              <a:gd name="connsiteX2" fmla="*/ 1132654 w 6327503"/>
              <a:gd name="connsiteY2" fmla="*/ 0 h 4516309"/>
              <a:gd name="connsiteX3" fmla="*/ 6327503 w 6327503"/>
              <a:gd name="connsiteY3" fmla="*/ 0 h 4516309"/>
              <a:gd name="connsiteX4" fmla="*/ 5239660 w 6327503"/>
              <a:gd name="connsiteY4" fmla="*/ 4516309 h 4516309"/>
              <a:gd name="connsiteX5" fmla="*/ 1132654 w 6327503"/>
              <a:gd name="connsiteY5" fmla="*/ 4516309 h 4516309"/>
              <a:gd name="connsiteX6" fmla="*/ 17473 w 6327503"/>
              <a:gd name="connsiteY6" fmla="*/ 4516309 h 4516309"/>
              <a:gd name="connsiteX7" fmla="*/ 0 w 6327503"/>
              <a:gd name="connsiteY7" fmla="*/ 4516309 h 4516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27503" h="4516309">
                <a:moveTo>
                  <a:pt x="0" y="0"/>
                </a:moveTo>
                <a:lnTo>
                  <a:pt x="1105317" y="0"/>
                </a:lnTo>
                <a:lnTo>
                  <a:pt x="1132654" y="0"/>
                </a:lnTo>
                <a:lnTo>
                  <a:pt x="6327503" y="0"/>
                </a:lnTo>
                <a:lnTo>
                  <a:pt x="5239660" y="4516309"/>
                </a:lnTo>
                <a:lnTo>
                  <a:pt x="1132654" y="4516309"/>
                </a:lnTo>
                <a:lnTo>
                  <a:pt x="17473" y="4516309"/>
                </a:lnTo>
                <a:lnTo>
                  <a:pt x="0" y="4516309"/>
                </a:lnTo>
                <a:close/>
              </a:path>
            </a:pathLst>
          </a:custGeom>
          <a:blipFill dpi="0" rotWithShape="1">
            <a:blip r:embed="rId2"/>
            <a:srcRect/>
            <a:tile tx="0" ty="0" sx="100000" sy="100000" flip="none" algn="tl"/>
          </a:blipFill>
          <a:effectLst>
            <a:outerShdw blurRad="50800" dist="38100" dir="2700000" algn="tl"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62785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3878359" y="1678062"/>
            <a:ext cx="7345618" cy="4218037"/>
          </a:xfrm>
          <a:custGeom>
            <a:avLst/>
            <a:gdLst>
              <a:gd name="connsiteX0" fmla="*/ 0 w 7345618"/>
              <a:gd name="connsiteY0" fmla="*/ 0 h 4218037"/>
              <a:gd name="connsiteX1" fmla="*/ 7345618 w 7345618"/>
              <a:gd name="connsiteY1" fmla="*/ 0 h 4218037"/>
              <a:gd name="connsiteX2" fmla="*/ 7345618 w 7345618"/>
              <a:gd name="connsiteY2" fmla="*/ 4218037 h 4218037"/>
              <a:gd name="connsiteX3" fmla="*/ 2604652 w 7345618"/>
              <a:gd name="connsiteY3" fmla="*/ 4218037 h 4218037"/>
            </a:gdLst>
            <a:ahLst/>
            <a:cxnLst>
              <a:cxn ang="0">
                <a:pos x="connsiteX0" y="connsiteY0"/>
              </a:cxn>
              <a:cxn ang="0">
                <a:pos x="connsiteX1" y="connsiteY1"/>
              </a:cxn>
              <a:cxn ang="0">
                <a:pos x="connsiteX2" y="connsiteY2"/>
              </a:cxn>
              <a:cxn ang="0">
                <a:pos x="connsiteX3" y="connsiteY3"/>
              </a:cxn>
            </a:cxnLst>
            <a:rect l="l" t="t" r="r" b="b"/>
            <a:pathLst>
              <a:path w="7345618" h="4218037">
                <a:moveTo>
                  <a:pt x="0" y="0"/>
                </a:moveTo>
                <a:lnTo>
                  <a:pt x="7345618" y="0"/>
                </a:lnTo>
                <a:lnTo>
                  <a:pt x="7345618" y="4218037"/>
                </a:lnTo>
                <a:lnTo>
                  <a:pt x="2604652" y="4218037"/>
                </a:lnTo>
                <a:close/>
              </a:path>
            </a:pathLst>
          </a:custGeom>
          <a:blipFill dpi="0" rotWithShape="1">
            <a:blip r:embed="rId2"/>
            <a:srcRect/>
            <a:tile tx="0" ty="0" sx="100000" sy="100000" flip="none" algn="tl"/>
          </a:blipFill>
          <a:effectLst>
            <a:outerShdw blurRad="50800" dist="38100" dir="18900000" algn="bl"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679283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空白">
    <p:spTree>
      <p:nvGrpSpPr>
        <p:cNvPr id="1" name=""/>
        <p:cNvGrpSpPr/>
        <p:nvPr/>
      </p:nvGrpSpPr>
      <p:grpSpPr>
        <a:xfrm>
          <a:off x="0" y="0"/>
          <a:ext cx="0" cy="0"/>
          <a:chOff x="0" y="0"/>
          <a:chExt cx="0" cy="0"/>
        </a:xfrm>
      </p:grpSpPr>
      <p:sp>
        <p:nvSpPr>
          <p:cNvPr id="29" name="图片占位符 28"/>
          <p:cNvSpPr>
            <a:spLocks noGrp="1"/>
          </p:cNvSpPr>
          <p:nvPr>
            <p:ph type="pic" sz="quarter" idx="16"/>
          </p:nvPr>
        </p:nvSpPr>
        <p:spPr>
          <a:xfrm>
            <a:off x="6149141" y="3922740"/>
            <a:ext cx="2218448" cy="1528511"/>
          </a:xfrm>
          <a:custGeom>
            <a:avLst/>
            <a:gdLst>
              <a:gd name="connsiteX0" fmla="*/ 254757 w 2218448"/>
              <a:gd name="connsiteY0" fmla="*/ 0 h 1528511"/>
              <a:gd name="connsiteX1" fmla="*/ 1963691 w 2218448"/>
              <a:gd name="connsiteY1" fmla="*/ 0 h 1528511"/>
              <a:gd name="connsiteX2" fmla="*/ 2218448 w 2218448"/>
              <a:gd name="connsiteY2" fmla="*/ 254757 h 1528511"/>
              <a:gd name="connsiteX3" fmla="*/ 2218448 w 2218448"/>
              <a:gd name="connsiteY3" fmla="*/ 1273754 h 1528511"/>
              <a:gd name="connsiteX4" fmla="*/ 1963691 w 2218448"/>
              <a:gd name="connsiteY4" fmla="*/ 1528511 h 1528511"/>
              <a:gd name="connsiteX5" fmla="*/ 254757 w 2218448"/>
              <a:gd name="connsiteY5" fmla="*/ 1528511 h 1528511"/>
              <a:gd name="connsiteX6" fmla="*/ 0 w 2218448"/>
              <a:gd name="connsiteY6" fmla="*/ 1273754 h 1528511"/>
              <a:gd name="connsiteX7" fmla="*/ 0 w 2218448"/>
              <a:gd name="connsiteY7" fmla="*/ 254757 h 1528511"/>
              <a:gd name="connsiteX8" fmla="*/ 254757 w 2218448"/>
              <a:gd name="connsiteY8" fmla="*/ 0 h 1528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18448" h="1528511">
                <a:moveTo>
                  <a:pt x="254757" y="0"/>
                </a:moveTo>
                <a:lnTo>
                  <a:pt x="1963691" y="0"/>
                </a:lnTo>
                <a:cubicBezTo>
                  <a:pt x="2104389" y="0"/>
                  <a:pt x="2218448" y="114059"/>
                  <a:pt x="2218448" y="254757"/>
                </a:cubicBezTo>
                <a:lnTo>
                  <a:pt x="2218448" y="1273754"/>
                </a:lnTo>
                <a:cubicBezTo>
                  <a:pt x="2218448" y="1414452"/>
                  <a:pt x="2104389" y="1528511"/>
                  <a:pt x="1963691" y="1528511"/>
                </a:cubicBezTo>
                <a:lnTo>
                  <a:pt x="254757" y="1528511"/>
                </a:lnTo>
                <a:cubicBezTo>
                  <a:pt x="114059" y="1528511"/>
                  <a:pt x="0" y="1414452"/>
                  <a:pt x="0" y="1273754"/>
                </a:cubicBezTo>
                <a:lnTo>
                  <a:pt x="0" y="254757"/>
                </a:lnTo>
                <a:cubicBezTo>
                  <a:pt x="0" y="114059"/>
                  <a:pt x="114059" y="0"/>
                  <a:pt x="254757" y="0"/>
                </a:cubicBezTo>
                <a:close/>
              </a:path>
            </a:pathLst>
          </a:custGeom>
          <a:blipFill dpi="0" rotWithShape="1">
            <a:blip r:embed="rId2"/>
            <a:srcRect/>
            <a:tile tx="0" ty="0" sx="100000" sy="100000" flip="none" algn="tl"/>
          </a:blipFill>
          <a:effectLst>
            <a:outerShdw blurRad="50800" dist="38100" dir="5400000" algn="t"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
        <p:nvSpPr>
          <p:cNvPr id="30" name="图片占位符 29"/>
          <p:cNvSpPr>
            <a:spLocks noGrp="1"/>
          </p:cNvSpPr>
          <p:nvPr>
            <p:ph type="pic" sz="quarter" idx="17"/>
          </p:nvPr>
        </p:nvSpPr>
        <p:spPr>
          <a:xfrm>
            <a:off x="8540235" y="2270341"/>
            <a:ext cx="2218448" cy="1528512"/>
          </a:xfrm>
          <a:custGeom>
            <a:avLst/>
            <a:gdLst>
              <a:gd name="connsiteX0" fmla="*/ 254757 w 2218448"/>
              <a:gd name="connsiteY0" fmla="*/ 0 h 1528512"/>
              <a:gd name="connsiteX1" fmla="*/ 1963691 w 2218448"/>
              <a:gd name="connsiteY1" fmla="*/ 0 h 1528512"/>
              <a:gd name="connsiteX2" fmla="*/ 2218448 w 2218448"/>
              <a:gd name="connsiteY2" fmla="*/ 254757 h 1528512"/>
              <a:gd name="connsiteX3" fmla="*/ 2218448 w 2218448"/>
              <a:gd name="connsiteY3" fmla="*/ 1273755 h 1528512"/>
              <a:gd name="connsiteX4" fmla="*/ 1963691 w 2218448"/>
              <a:gd name="connsiteY4" fmla="*/ 1528512 h 1528512"/>
              <a:gd name="connsiteX5" fmla="*/ 254757 w 2218448"/>
              <a:gd name="connsiteY5" fmla="*/ 1528512 h 1528512"/>
              <a:gd name="connsiteX6" fmla="*/ 0 w 2218448"/>
              <a:gd name="connsiteY6" fmla="*/ 1273755 h 1528512"/>
              <a:gd name="connsiteX7" fmla="*/ 0 w 2218448"/>
              <a:gd name="connsiteY7" fmla="*/ 254757 h 1528512"/>
              <a:gd name="connsiteX8" fmla="*/ 254757 w 2218448"/>
              <a:gd name="connsiteY8" fmla="*/ 0 h 1528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18448" h="1528512">
                <a:moveTo>
                  <a:pt x="254757" y="0"/>
                </a:moveTo>
                <a:lnTo>
                  <a:pt x="1963691" y="0"/>
                </a:lnTo>
                <a:cubicBezTo>
                  <a:pt x="2104389" y="0"/>
                  <a:pt x="2218448" y="114059"/>
                  <a:pt x="2218448" y="254757"/>
                </a:cubicBezTo>
                <a:lnTo>
                  <a:pt x="2218448" y="1273755"/>
                </a:lnTo>
                <a:cubicBezTo>
                  <a:pt x="2218448" y="1414453"/>
                  <a:pt x="2104389" y="1528512"/>
                  <a:pt x="1963691" y="1528512"/>
                </a:cubicBezTo>
                <a:lnTo>
                  <a:pt x="254757" y="1528512"/>
                </a:lnTo>
                <a:cubicBezTo>
                  <a:pt x="114059" y="1528512"/>
                  <a:pt x="0" y="1414453"/>
                  <a:pt x="0" y="1273755"/>
                </a:cubicBezTo>
                <a:lnTo>
                  <a:pt x="0" y="254757"/>
                </a:lnTo>
                <a:cubicBezTo>
                  <a:pt x="0" y="114059"/>
                  <a:pt x="114059" y="0"/>
                  <a:pt x="254757" y="0"/>
                </a:cubicBezTo>
                <a:close/>
              </a:path>
            </a:pathLst>
          </a:custGeom>
          <a:blipFill dpi="0" rotWithShape="1">
            <a:blip r:embed="rId2"/>
            <a:srcRect/>
            <a:tile tx="0" ty="0" sx="100000" sy="100000" flip="none" algn="tl"/>
          </a:blipFill>
          <a:effectLst>
            <a:outerShdw blurRad="50800" dist="38100" dir="5400000" algn="t"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
        <p:nvSpPr>
          <p:cNvPr id="26" name="图片占位符 25"/>
          <p:cNvSpPr>
            <a:spLocks noGrp="1"/>
          </p:cNvSpPr>
          <p:nvPr>
            <p:ph type="pic" sz="quarter" idx="15"/>
          </p:nvPr>
        </p:nvSpPr>
        <p:spPr>
          <a:xfrm>
            <a:off x="3758048" y="3922740"/>
            <a:ext cx="2218448" cy="1528511"/>
          </a:xfrm>
          <a:custGeom>
            <a:avLst/>
            <a:gdLst>
              <a:gd name="connsiteX0" fmla="*/ 254757 w 2218448"/>
              <a:gd name="connsiteY0" fmla="*/ 0 h 1528511"/>
              <a:gd name="connsiteX1" fmla="*/ 1963691 w 2218448"/>
              <a:gd name="connsiteY1" fmla="*/ 0 h 1528511"/>
              <a:gd name="connsiteX2" fmla="*/ 2218448 w 2218448"/>
              <a:gd name="connsiteY2" fmla="*/ 254757 h 1528511"/>
              <a:gd name="connsiteX3" fmla="*/ 2218448 w 2218448"/>
              <a:gd name="connsiteY3" fmla="*/ 1273754 h 1528511"/>
              <a:gd name="connsiteX4" fmla="*/ 1963691 w 2218448"/>
              <a:gd name="connsiteY4" fmla="*/ 1528511 h 1528511"/>
              <a:gd name="connsiteX5" fmla="*/ 254757 w 2218448"/>
              <a:gd name="connsiteY5" fmla="*/ 1528511 h 1528511"/>
              <a:gd name="connsiteX6" fmla="*/ 0 w 2218448"/>
              <a:gd name="connsiteY6" fmla="*/ 1273754 h 1528511"/>
              <a:gd name="connsiteX7" fmla="*/ 0 w 2218448"/>
              <a:gd name="connsiteY7" fmla="*/ 254757 h 1528511"/>
              <a:gd name="connsiteX8" fmla="*/ 254757 w 2218448"/>
              <a:gd name="connsiteY8" fmla="*/ 0 h 1528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18448" h="1528511">
                <a:moveTo>
                  <a:pt x="254757" y="0"/>
                </a:moveTo>
                <a:lnTo>
                  <a:pt x="1963691" y="0"/>
                </a:lnTo>
                <a:cubicBezTo>
                  <a:pt x="2104389" y="0"/>
                  <a:pt x="2218448" y="114059"/>
                  <a:pt x="2218448" y="254757"/>
                </a:cubicBezTo>
                <a:lnTo>
                  <a:pt x="2218448" y="1273754"/>
                </a:lnTo>
                <a:cubicBezTo>
                  <a:pt x="2218448" y="1414452"/>
                  <a:pt x="2104389" y="1528511"/>
                  <a:pt x="1963691" y="1528511"/>
                </a:cubicBezTo>
                <a:lnTo>
                  <a:pt x="254757" y="1528511"/>
                </a:lnTo>
                <a:cubicBezTo>
                  <a:pt x="114059" y="1528511"/>
                  <a:pt x="0" y="1414452"/>
                  <a:pt x="0" y="1273754"/>
                </a:cubicBezTo>
                <a:lnTo>
                  <a:pt x="0" y="254757"/>
                </a:lnTo>
                <a:cubicBezTo>
                  <a:pt x="0" y="114059"/>
                  <a:pt x="114059" y="0"/>
                  <a:pt x="254757" y="0"/>
                </a:cubicBezTo>
                <a:close/>
              </a:path>
            </a:pathLst>
          </a:custGeom>
          <a:blipFill dpi="0" rotWithShape="1">
            <a:blip r:embed="rId2"/>
            <a:srcRect/>
            <a:tile tx="0" ty="0" sx="100000" sy="100000" flip="none" algn="tl"/>
          </a:blipFill>
          <a:effectLst>
            <a:outerShdw blurRad="50800" dist="38100" dir="5400000" algn="t"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
        <p:nvSpPr>
          <p:cNvPr id="24" name="图片占位符 23"/>
          <p:cNvSpPr>
            <a:spLocks noGrp="1"/>
          </p:cNvSpPr>
          <p:nvPr>
            <p:ph type="pic" sz="quarter" idx="14"/>
          </p:nvPr>
        </p:nvSpPr>
        <p:spPr>
          <a:xfrm>
            <a:off x="1397107" y="2270343"/>
            <a:ext cx="2218448" cy="1528511"/>
          </a:xfrm>
          <a:custGeom>
            <a:avLst/>
            <a:gdLst>
              <a:gd name="connsiteX0" fmla="*/ 254757 w 2218448"/>
              <a:gd name="connsiteY0" fmla="*/ 0 h 1528511"/>
              <a:gd name="connsiteX1" fmla="*/ 1963691 w 2218448"/>
              <a:gd name="connsiteY1" fmla="*/ 0 h 1528511"/>
              <a:gd name="connsiteX2" fmla="*/ 2218448 w 2218448"/>
              <a:gd name="connsiteY2" fmla="*/ 254757 h 1528511"/>
              <a:gd name="connsiteX3" fmla="*/ 2218448 w 2218448"/>
              <a:gd name="connsiteY3" fmla="*/ 1273754 h 1528511"/>
              <a:gd name="connsiteX4" fmla="*/ 1963691 w 2218448"/>
              <a:gd name="connsiteY4" fmla="*/ 1528511 h 1528511"/>
              <a:gd name="connsiteX5" fmla="*/ 254757 w 2218448"/>
              <a:gd name="connsiteY5" fmla="*/ 1528511 h 1528511"/>
              <a:gd name="connsiteX6" fmla="*/ 0 w 2218448"/>
              <a:gd name="connsiteY6" fmla="*/ 1273754 h 1528511"/>
              <a:gd name="connsiteX7" fmla="*/ 0 w 2218448"/>
              <a:gd name="connsiteY7" fmla="*/ 254757 h 1528511"/>
              <a:gd name="connsiteX8" fmla="*/ 254757 w 2218448"/>
              <a:gd name="connsiteY8" fmla="*/ 0 h 1528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18448" h="1528511">
                <a:moveTo>
                  <a:pt x="254757" y="0"/>
                </a:moveTo>
                <a:lnTo>
                  <a:pt x="1963691" y="0"/>
                </a:lnTo>
                <a:cubicBezTo>
                  <a:pt x="2104389" y="0"/>
                  <a:pt x="2218448" y="114059"/>
                  <a:pt x="2218448" y="254757"/>
                </a:cubicBezTo>
                <a:lnTo>
                  <a:pt x="2218448" y="1273754"/>
                </a:lnTo>
                <a:cubicBezTo>
                  <a:pt x="2218448" y="1414452"/>
                  <a:pt x="2104389" y="1528511"/>
                  <a:pt x="1963691" y="1528511"/>
                </a:cubicBezTo>
                <a:lnTo>
                  <a:pt x="254757" y="1528511"/>
                </a:lnTo>
                <a:cubicBezTo>
                  <a:pt x="114059" y="1528511"/>
                  <a:pt x="0" y="1414452"/>
                  <a:pt x="0" y="1273754"/>
                </a:cubicBezTo>
                <a:lnTo>
                  <a:pt x="0" y="254757"/>
                </a:lnTo>
                <a:cubicBezTo>
                  <a:pt x="0" y="114059"/>
                  <a:pt x="114059" y="0"/>
                  <a:pt x="254757" y="0"/>
                </a:cubicBezTo>
                <a:close/>
              </a:path>
            </a:pathLst>
          </a:custGeom>
          <a:blipFill dpi="0" rotWithShape="1">
            <a:blip r:embed="rId2"/>
            <a:srcRect/>
            <a:tile tx="0" ty="0" sx="100000" sy="100000" flip="none" algn="tl"/>
          </a:blipFill>
          <a:effectLst>
            <a:outerShdw blurRad="50800" dist="38100" dir="5400000" algn="t"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42710769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8000">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14:bounceEnd="48000">
                                          <p:cBhvr additive="base">
                                            <p:cTn id="7" dur="500" fill="hold"/>
                                            <p:tgtEl>
                                              <p:spTgt spid="24"/>
                                            </p:tgtEl>
                                            <p:attrNameLst>
                                              <p:attrName>ppt_x</p:attrName>
                                            </p:attrNameLst>
                                          </p:cBhvr>
                                          <p:tavLst>
                                            <p:tav tm="0">
                                              <p:val>
                                                <p:strVal val="0-#ppt_w/2"/>
                                              </p:val>
                                            </p:tav>
                                            <p:tav tm="100000">
                                              <p:val>
                                                <p:strVal val="#ppt_x"/>
                                              </p:val>
                                            </p:tav>
                                          </p:tavLst>
                                        </p:anim>
                                        <p:anim calcmode="lin" valueType="num" p14:bounceEnd="48000">
                                          <p:cBhvr additive="base">
                                            <p:cTn id="8" dur="50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14:presetBounceEnd="48000">
                                      <p:stCondLst>
                                        <p:cond delay="750"/>
                                      </p:stCondLst>
                                      <p:childTnLst>
                                        <p:set>
                                          <p:cBhvr>
                                            <p:cTn id="10" dur="1" fill="hold">
                                              <p:stCondLst>
                                                <p:cond delay="0"/>
                                              </p:stCondLst>
                                            </p:cTn>
                                            <p:tgtEl>
                                              <p:spTgt spid="26"/>
                                            </p:tgtEl>
                                            <p:attrNameLst>
                                              <p:attrName>style.visibility</p:attrName>
                                            </p:attrNameLst>
                                          </p:cBhvr>
                                          <p:to>
                                            <p:strVal val="visible"/>
                                          </p:to>
                                        </p:set>
                                        <p:anim calcmode="lin" valueType="num" p14:bounceEnd="48000">
                                          <p:cBhvr additive="base">
                                            <p:cTn id="11" dur="500" fill="hold"/>
                                            <p:tgtEl>
                                              <p:spTgt spid="26"/>
                                            </p:tgtEl>
                                            <p:attrNameLst>
                                              <p:attrName>ppt_x</p:attrName>
                                            </p:attrNameLst>
                                          </p:cBhvr>
                                          <p:tavLst>
                                            <p:tav tm="0">
                                              <p:val>
                                                <p:strVal val="#ppt_x"/>
                                              </p:val>
                                            </p:tav>
                                            <p:tav tm="100000">
                                              <p:val>
                                                <p:strVal val="#ppt_x"/>
                                              </p:val>
                                            </p:tav>
                                          </p:tavLst>
                                        </p:anim>
                                        <p:anim calcmode="lin" valueType="num" p14:bounceEnd="48000">
                                          <p:cBhvr additive="base">
                                            <p:cTn id="12" dur="50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48000">
                                      <p:stCondLst>
                                        <p:cond delay="1000"/>
                                      </p:stCondLst>
                                      <p:childTnLst>
                                        <p:set>
                                          <p:cBhvr>
                                            <p:cTn id="14" dur="1" fill="hold">
                                              <p:stCondLst>
                                                <p:cond delay="0"/>
                                              </p:stCondLst>
                                            </p:cTn>
                                            <p:tgtEl>
                                              <p:spTgt spid="29"/>
                                            </p:tgtEl>
                                            <p:attrNameLst>
                                              <p:attrName>style.visibility</p:attrName>
                                            </p:attrNameLst>
                                          </p:cBhvr>
                                          <p:to>
                                            <p:strVal val="visible"/>
                                          </p:to>
                                        </p:set>
                                        <p:anim calcmode="lin" valueType="num" p14:bounceEnd="48000">
                                          <p:cBhvr additive="base">
                                            <p:cTn id="15" dur="500" fill="hold"/>
                                            <p:tgtEl>
                                              <p:spTgt spid="29"/>
                                            </p:tgtEl>
                                            <p:attrNameLst>
                                              <p:attrName>ppt_x</p:attrName>
                                            </p:attrNameLst>
                                          </p:cBhvr>
                                          <p:tavLst>
                                            <p:tav tm="0">
                                              <p:val>
                                                <p:strVal val="#ppt_x"/>
                                              </p:val>
                                            </p:tav>
                                            <p:tav tm="100000">
                                              <p:val>
                                                <p:strVal val="#ppt_x"/>
                                              </p:val>
                                            </p:tav>
                                          </p:tavLst>
                                        </p:anim>
                                        <p:anim calcmode="lin" valueType="num" p14:bounceEnd="48000">
                                          <p:cBhvr additive="base">
                                            <p:cTn id="16" dur="500" fill="hold"/>
                                            <p:tgtEl>
                                              <p:spTgt spid="29"/>
                                            </p:tgtEl>
                                            <p:attrNameLst>
                                              <p:attrName>ppt_y</p:attrName>
                                            </p:attrNameLst>
                                          </p:cBhvr>
                                          <p:tavLst>
                                            <p:tav tm="0">
                                              <p:val>
                                                <p:strVal val="1+#ppt_h/2"/>
                                              </p:val>
                                            </p:tav>
                                            <p:tav tm="100000">
                                              <p:val>
                                                <p:strVal val="#ppt_y"/>
                                              </p:val>
                                            </p:tav>
                                          </p:tavLst>
                                        </p:anim>
                                      </p:childTnLst>
                                    </p:cTn>
                                  </p:par>
                                  <p:par>
                                    <p:cTn id="17" presetID="2" presetClass="entr" presetSubtype="3" fill="hold" grpId="0" nodeType="withEffect" p14:presetBounceEnd="48000">
                                      <p:stCondLst>
                                        <p:cond delay="1500"/>
                                      </p:stCondLst>
                                      <p:childTnLst>
                                        <p:set>
                                          <p:cBhvr>
                                            <p:cTn id="18" dur="1" fill="hold">
                                              <p:stCondLst>
                                                <p:cond delay="0"/>
                                              </p:stCondLst>
                                            </p:cTn>
                                            <p:tgtEl>
                                              <p:spTgt spid="30"/>
                                            </p:tgtEl>
                                            <p:attrNameLst>
                                              <p:attrName>style.visibility</p:attrName>
                                            </p:attrNameLst>
                                          </p:cBhvr>
                                          <p:to>
                                            <p:strVal val="visible"/>
                                          </p:to>
                                        </p:set>
                                        <p:anim calcmode="lin" valueType="num" p14:bounceEnd="48000">
                                          <p:cBhvr additive="base">
                                            <p:cTn id="19" dur="500" fill="hold"/>
                                            <p:tgtEl>
                                              <p:spTgt spid="30"/>
                                            </p:tgtEl>
                                            <p:attrNameLst>
                                              <p:attrName>ppt_x</p:attrName>
                                            </p:attrNameLst>
                                          </p:cBhvr>
                                          <p:tavLst>
                                            <p:tav tm="0">
                                              <p:val>
                                                <p:strVal val="1+#ppt_w/2"/>
                                              </p:val>
                                            </p:tav>
                                            <p:tav tm="100000">
                                              <p:val>
                                                <p:strVal val="#ppt_x"/>
                                              </p:val>
                                            </p:tav>
                                          </p:tavLst>
                                        </p:anim>
                                        <p:anim calcmode="lin" valueType="num" p14:bounceEnd="48000">
                                          <p:cBhvr additive="base">
                                            <p:cTn id="20" dur="500" fill="hold"/>
                                            <p:tgtEl>
                                              <p:spTgt spid="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26" grpId="0" animBg="1"/>
          <p:bldP spid="2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75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100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ppt_x"/>
                                              </p:val>
                                            </p:tav>
                                            <p:tav tm="100000">
                                              <p:val>
                                                <p:strVal val="#ppt_x"/>
                                              </p:val>
                                            </p:tav>
                                          </p:tavLst>
                                        </p:anim>
                                        <p:anim calcmode="lin" valueType="num">
                                          <p:cBhvr additive="base">
                                            <p:cTn id="16" dur="500" fill="hold"/>
                                            <p:tgtEl>
                                              <p:spTgt spid="29"/>
                                            </p:tgtEl>
                                            <p:attrNameLst>
                                              <p:attrName>ppt_y</p:attrName>
                                            </p:attrNameLst>
                                          </p:cBhvr>
                                          <p:tavLst>
                                            <p:tav tm="0">
                                              <p:val>
                                                <p:strVal val="1+#ppt_h/2"/>
                                              </p:val>
                                            </p:tav>
                                            <p:tav tm="100000">
                                              <p:val>
                                                <p:strVal val="#ppt_y"/>
                                              </p:val>
                                            </p:tav>
                                          </p:tavLst>
                                        </p:anim>
                                      </p:childTnLst>
                                    </p:cTn>
                                  </p:par>
                                  <p:par>
                                    <p:cTn id="17" presetID="2" presetClass="entr" presetSubtype="3" fill="hold" grpId="0" nodeType="withEffect">
                                      <p:stCondLst>
                                        <p:cond delay="150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1+#ppt_w/2"/>
                                              </p:val>
                                            </p:tav>
                                            <p:tav tm="100000">
                                              <p:val>
                                                <p:strVal val="#ppt_x"/>
                                              </p:val>
                                            </p:tav>
                                          </p:tavLst>
                                        </p:anim>
                                        <p:anim calcmode="lin" valueType="num">
                                          <p:cBhvr additive="base">
                                            <p:cTn id="20" dur="500" fill="hold"/>
                                            <p:tgtEl>
                                              <p:spTgt spid="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26" grpId="0" animBg="1"/>
          <p:bldP spid="24" grpId="0" animBg="1"/>
        </p:bldLst>
      </p:timing>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6161884" y="2049866"/>
            <a:ext cx="4055511" cy="1789679"/>
          </a:xfrm>
          <a:custGeom>
            <a:avLst/>
            <a:gdLst>
              <a:gd name="connsiteX0" fmla="*/ 298286 w 4055511"/>
              <a:gd name="connsiteY0" fmla="*/ 0 h 1789679"/>
              <a:gd name="connsiteX1" fmla="*/ 4055511 w 4055511"/>
              <a:gd name="connsiteY1" fmla="*/ 0 h 1789679"/>
              <a:gd name="connsiteX2" fmla="*/ 4055511 w 4055511"/>
              <a:gd name="connsiteY2" fmla="*/ 1491393 h 1789679"/>
              <a:gd name="connsiteX3" fmla="*/ 3757225 w 4055511"/>
              <a:gd name="connsiteY3" fmla="*/ 1789679 h 1789679"/>
              <a:gd name="connsiteX4" fmla="*/ 0 w 4055511"/>
              <a:gd name="connsiteY4" fmla="*/ 1789679 h 1789679"/>
              <a:gd name="connsiteX5" fmla="*/ 0 w 4055511"/>
              <a:gd name="connsiteY5" fmla="*/ 298286 h 1789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55511" h="1789679">
                <a:moveTo>
                  <a:pt x="298286" y="0"/>
                </a:moveTo>
                <a:lnTo>
                  <a:pt x="4055511" y="0"/>
                </a:lnTo>
                <a:lnTo>
                  <a:pt x="4055511" y="1491393"/>
                </a:lnTo>
                <a:lnTo>
                  <a:pt x="3757225" y="1789679"/>
                </a:lnTo>
                <a:lnTo>
                  <a:pt x="0" y="1789679"/>
                </a:lnTo>
                <a:lnTo>
                  <a:pt x="0" y="298286"/>
                </a:lnTo>
                <a:close/>
              </a:path>
            </a:pathLst>
          </a:custGeom>
          <a:blipFill dpi="0" rotWithShape="1">
            <a:blip r:embed="rId2"/>
            <a:srcRect/>
            <a:tile tx="0" ty="0" sx="100000" sy="100000" flip="none" algn="tl"/>
          </a:blipFill>
          <a:effectLst>
            <a:outerShdw blurRad="50800" dist="38100" dir="2700000" algn="tl"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38599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空白">
    <p:spTree>
      <p:nvGrpSpPr>
        <p:cNvPr id="1" name=""/>
        <p:cNvGrpSpPr/>
        <p:nvPr/>
      </p:nvGrpSpPr>
      <p:grpSpPr>
        <a:xfrm>
          <a:off x="0" y="0"/>
          <a:ext cx="0" cy="0"/>
          <a:chOff x="0" y="0"/>
          <a:chExt cx="0" cy="0"/>
        </a:xfrm>
      </p:grpSpPr>
      <p:sp>
        <p:nvSpPr>
          <p:cNvPr id="11" name="图片占位符 10"/>
          <p:cNvSpPr>
            <a:spLocks noGrp="1"/>
          </p:cNvSpPr>
          <p:nvPr>
            <p:ph type="pic" sz="quarter" idx="13"/>
          </p:nvPr>
        </p:nvSpPr>
        <p:spPr>
          <a:xfrm>
            <a:off x="607476" y="1583491"/>
            <a:ext cx="2571750" cy="2353739"/>
          </a:xfrm>
          <a:custGeom>
            <a:avLst/>
            <a:gdLst>
              <a:gd name="connsiteX0" fmla="*/ 0 w 2571750"/>
              <a:gd name="connsiteY0" fmla="*/ 0 h 2353739"/>
              <a:gd name="connsiteX1" fmla="*/ 2571750 w 2571750"/>
              <a:gd name="connsiteY1" fmla="*/ 0 h 2353739"/>
              <a:gd name="connsiteX2" fmla="*/ 2571750 w 2571750"/>
              <a:gd name="connsiteY2" fmla="*/ 2353739 h 2353739"/>
              <a:gd name="connsiteX3" fmla="*/ 0 w 2571750"/>
              <a:gd name="connsiteY3" fmla="*/ 2353739 h 2353739"/>
            </a:gdLst>
            <a:ahLst/>
            <a:cxnLst>
              <a:cxn ang="0">
                <a:pos x="connsiteX0" y="connsiteY0"/>
              </a:cxn>
              <a:cxn ang="0">
                <a:pos x="connsiteX1" y="connsiteY1"/>
              </a:cxn>
              <a:cxn ang="0">
                <a:pos x="connsiteX2" y="connsiteY2"/>
              </a:cxn>
              <a:cxn ang="0">
                <a:pos x="connsiteX3" y="connsiteY3"/>
              </a:cxn>
            </a:cxnLst>
            <a:rect l="l" t="t" r="r" b="b"/>
            <a:pathLst>
              <a:path w="2571750" h="2353739">
                <a:moveTo>
                  <a:pt x="0" y="0"/>
                </a:moveTo>
                <a:lnTo>
                  <a:pt x="2571750" y="0"/>
                </a:lnTo>
                <a:lnTo>
                  <a:pt x="2571750" y="2353739"/>
                </a:lnTo>
                <a:lnTo>
                  <a:pt x="0" y="2353739"/>
                </a:lnTo>
                <a:close/>
              </a:path>
            </a:pathLst>
          </a:custGeom>
          <a:blipFill dpi="0" rotWithShape="1">
            <a:blip r:embed="rId2"/>
            <a:srcRect/>
            <a:tile tx="0" ty="0" sx="100000" sy="100000" flip="none" algn="tl"/>
          </a:blipFill>
          <a:effectLst>
            <a:outerShdw blurRad="63500" sx="102000" sy="102000" algn="ctr"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
        <p:nvSpPr>
          <p:cNvPr id="12" name="图片占位符 11"/>
          <p:cNvSpPr>
            <a:spLocks noGrp="1"/>
          </p:cNvSpPr>
          <p:nvPr>
            <p:ph type="pic" sz="quarter" idx="14"/>
          </p:nvPr>
        </p:nvSpPr>
        <p:spPr>
          <a:xfrm>
            <a:off x="3407827" y="1583491"/>
            <a:ext cx="2563529" cy="2353739"/>
          </a:xfrm>
          <a:custGeom>
            <a:avLst/>
            <a:gdLst>
              <a:gd name="connsiteX0" fmla="*/ 0 w 2563529"/>
              <a:gd name="connsiteY0" fmla="*/ 0 h 2353739"/>
              <a:gd name="connsiteX1" fmla="*/ 2563529 w 2563529"/>
              <a:gd name="connsiteY1" fmla="*/ 0 h 2353739"/>
              <a:gd name="connsiteX2" fmla="*/ 2563529 w 2563529"/>
              <a:gd name="connsiteY2" fmla="*/ 2353739 h 2353739"/>
              <a:gd name="connsiteX3" fmla="*/ 0 w 2563529"/>
              <a:gd name="connsiteY3" fmla="*/ 2353739 h 2353739"/>
            </a:gdLst>
            <a:ahLst/>
            <a:cxnLst>
              <a:cxn ang="0">
                <a:pos x="connsiteX0" y="connsiteY0"/>
              </a:cxn>
              <a:cxn ang="0">
                <a:pos x="connsiteX1" y="connsiteY1"/>
              </a:cxn>
              <a:cxn ang="0">
                <a:pos x="connsiteX2" y="connsiteY2"/>
              </a:cxn>
              <a:cxn ang="0">
                <a:pos x="connsiteX3" y="connsiteY3"/>
              </a:cxn>
            </a:cxnLst>
            <a:rect l="l" t="t" r="r" b="b"/>
            <a:pathLst>
              <a:path w="2563529" h="2353739">
                <a:moveTo>
                  <a:pt x="0" y="0"/>
                </a:moveTo>
                <a:lnTo>
                  <a:pt x="2563529" y="0"/>
                </a:lnTo>
                <a:lnTo>
                  <a:pt x="2563529" y="2353739"/>
                </a:lnTo>
                <a:lnTo>
                  <a:pt x="0" y="2353739"/>
                </a:lnTo>
                <a:close/>
              </a:path>
            </a:pathLst>
          </a:custGeom>
          <a:blipFill dpi="0" rotWithShape="1">
            <a:blip r:embed="rId2"/>
            <a:srcRect/>
            <a:tile tx="0" ty="0" sx="100000" sy="100000" flip="none" algn="tl"/>
          </a:blipFill>
          <a:effectLst>
            <a:outerShdw blurRad="63500" sx="102000" sy="102000" algn="ctr"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
        <p:nvSpPr>
          <p:cNvPr id="13" name="图片占位符 12"/>
          <p:cNvSpPr>
            <a:spLocks noGrp="1"/>
          </p:cNvSpPr>
          <p:nvPr>
            <p:ph type="pic" sz="quarter" idx="15"/>
          </p:nvPr>
        </p:nvSpPr>
        <p:spPr>
          <a:xfrm>
            <a:off x="8999002" y="1583490"/>
            <a:ext cx="2543174" cy="2353739"/>
          </a:xfrm>
          <a:custGeom>
            <a:avLst/>
            <a:gdLst>
              <a:gd name="connsiteX0" fmla="*/ 0 w 2543174"/>
              <a:gd name="connsiteY0" fmla="*/ 0 h 2353739"/>
              <a:gd name="connsiteX1" fmla="*/ 2543174 w 2543174"/>
              <a:gd name="connsiteY1" fmla="*/ 0 h 2353739"/>
              <a:gd name="connsiteX2" fmla="*/ 2543174 w 2543174"/>
              <a:gd name="connsiteY2" fmla="*/ 2353739 h 2353739"/>
              <a:gd name="connsiteX3" fmla="*/ 0 w 2543174"/>
              <a:gd name="connsiteY3" fmla="*/ 2353739 h 2353739"/>
            </a:gdLst>
            <a:ahLst/>
            <a:cxnLst>
              <a:cxn ang="0">
                <a:pos x="connsiteX0" y="connsiteY0"/>
              </a:cxn>
              <a:cxn ang="0">
                <a:pos x="connsiteX1" y="connsiteY1"/>
              </a:cxn>
              <a:cxn ang="0">
                <a:pos x="connsiteX2" y="connsiteY2"/>
              </a:cxn>
              <a:cxn ang="0">
                <a:pos x="connsiteX3" y="connsiteY3"/>
              </a:cxn>
            </a:cxnLst>
            <a:rect l="l" t="t" r="r" b="b"/>
            <a:pathLst>
              <a:path w="2543174" h="2353739">
                <a:moveTo>
                  <a:pt x="0" y="0"/>
                </a:moveTo>
                <a:lnTo>
                  <a:pt x="2543174" y="0"/>
                </a:lnTo>
                <a:lnTo>
                  <a:pt x="2543174" y="2353739"/>
                </a:lnTo>
                <a:lnTo>
                  <a:pt x="0" y="2353739"/>
                </a:lnTo>
                <a:close/>
              </a:path>
            </a:pathLst>
          </a:custGeom>
          <a:blipFill dpi="0" rotWithShape="1">
            <a:blip r:embed="rId2"/>
            <a:srcRect/>
            <a:tile tx="0" ty="0" sx="100000" sy="100000" flip="none" algn="tl"/>
          </a:blipFill>
          <a:effectLst>
            <a:outerShdw blurRad="63500" sx="102000" sy="102000" algn="ctr"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3622586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750" fill="hold"/>
                                        <p:tgtEl>
                                          <p:spTgt spid="11"/>
                                        </p:tgtEl>
                                        <p:attrNameLst>
                                          <p:attrName>ppt_x</p:attrName>
                                        </p:attrNameLst>
                                      </p:cBhvr>
                                      <p:tavLst>
                                        <p:tav tm="0">
                                          <p:val>
                                            <p:strVal val="#ppt_x"/>
                                          </p:val>
                                        </p:tav>
                                        <p:tav tm="100000">
                                          <p:val>
                                            <p:strVal val="#ppt_x"/>
                                          </p:val>
                                        </p:tav>
                                      </p:tavLst>
                                    </p:anim>
                                    <p:anim calcmode="lin" valueType="num">
                                      <p:cBhvr additive="base">
                                        <p:cTn id="8" dur="75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750" fill="hold"/>
                                        <p:tgtEl>
                                          <p:spTgt spid="12"/>
                                        </p:tgtEl>
                                        <p:attrNameLst>
                                          <p:attrName>ppt_x</p:attrName>
                                        </p:attrNameLst>
                                      </p:cBhvr>
                                      <p:tavLst>
                                        <p:tav tm="0">
                                          <p:val>
                                            <p:strVal val="#ppt_x"/>
                                          </p:val>
                                        </p:tav>
                                        <p:tav tm="100000">
                                          <p:val>
                                            <p:strVal val="#ppt_x"/>
                                          </p:val>
                                        </p:tav>
                                      </p:tavLst>
                                    </p:anim>
                                    <p:anim calcmode="lin" valueType="num">
                                      <p:cBhvr additive="base">
                                        <p:cTn id="12" dur="75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75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750" fill="hold"/>
                                        <p:tgtEl>
                                          <p:spTgt spid="13"/>
                                        </p:tgtEl>
                                        <p:attrNameLst>
                                          <p:attrName>ppt_x</p:attrName>
                                        </p:attrNameLst>
                                      </p:cBhvr>
                                      <p:tavLst>
                                        <p:tav tm="0">
                                          <p:val>
                                            <p:strVal val="#ppt_x"/>
                                          </p:val>
                                        </p:tav>
                                        <p:tav tm="100000">
                                          <p:val>
                                            <p:strVal val="#ppt_x"/>
                                          </p:val>
                                        </p:tav>
                                      </p:tavLst>
                                    </p:anim>
                                    <p:anim calcmode="lin" valueType="num">
                                      <p:cBhvr additive="base">
                                        <p:cTn id="16" dur="75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空白">
    <p:spTree>
      <p:nvGrpSpPr>
        <p:cNvPr id="1" name=""/>
        <p:cNvGrpSpPr/>
        <p:nvPr/>
      </p:nvGrpSpPr>
      <p:grpSpPr>
        <a:xfrm>
          <a:off x="0" y="0"/>
          <a:ext cx="0" cy="0"/>
          <a:chOff x="0" y="0"/>
          <a:chExt cx="0" cy="0"/>
        </a:xfrm>
      </p:grpSpPr>
      <p:sp>
        <p:nvSpPr>
          <p:cNvPr id="2" name="PA_矩形 2"/>
          <p:cNvSpPr/>
          <p:nvPr userDrawn="1">
            <p:custDataLst>
              <p:tags r:id="rId1"/>
            </p:custDataLst>
          </p:nvPr>
        </p:nvSpPr>
        <p:spPr>
          <a:xfrm>
            <a:off x="0" y="1661660"/>
            <a:ext cx="12192000" cy="4573389"/>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图片占位符 6"/>
          <p:cNvSpPr>
            <a:spLocks noGrp="1"/>
          </p:cNvSpPr>
          <p:nvPr>
            <p:ph type="pic" sz="quarter" idx="13"/>
          </p:nvPr>
        </p:nvSpPr>
        <p:spPr>
          <a:xfrm>
            <a:off x="0" y="1690699"/>
            <a:ext cx="12192000" cy="4544349"/>
          </a:xfrm>
          <a:custGeom>
            <a:avLst/>
            <a:gdLst>
              <a:gd name="connsiteX0" fmla="*/ 0 w 12192000"/>
              <a:gd name="connsiteY0" fmla="*/ 0 h 4544349"/>
              <a:gd name="connsiteX1" fmla="*/ 12192000 w 12192000"/>
              <a:gd name="connsiteY1" fmla="*/ 0 h 4544349"/>
              <a:gd name="connsiteX2" fmla="*/ 12192000 w 12192000"/>
              <a:gd name="connsiteY2" fmla="*/ 4544349 h 4544349"/>
              <a:gd name="connsiteX3" fmla="*/ 0 w 12192000"/>
              <a:gd name="connsiteY3" fmla="*/ 4544349 h 4544349"/>
            </a:gdLst>
            <a:ahLst/>
            <a:cxnLst>
              <a:cxn ang="0">
                <a:pos x="connsiteX0" y="connsiteY0"/>
              </a:cxn>
              <a:cxn ang="0">
                <a:pos x="connsiteX1" y="connsiteY1"/>
              </a:cxn>
              <a:cxn ang="0">
                <a:pos x="connsiteX2" y="connsiteY2"/>
              </a:cxn>
              <a:cxn ang="0">
                <a:pos x="connsiteX3" y="connsiteY3"/>
              </a:cxn>
            </a:cxnLst>
            <a:rect l="l" t="t" r="r" b="b"/>
            <a:pathLst>
              <a:path w="12192000" h="4544349">
                <a:moveTo>
                  <a:pt x="0" y="0"/>
                </a:moveTo>
                <a:lnTo>
                  <a:pt x="12192000" y="0"/>
                </a:lnTo>
                <a:lnTo>
                  <a:pt x="12192000" y="4544349"/>
                </a:lnTo>
                <a:lnTo>
                  <a:pt x="0" y="4544349"/>
                </a:lnTo>
                <a:close/>
              </a:path>
            </a:pathLst>
          </a:custGeom>
          <a:blipFill dpi="0" rotWithShape="1">
            <a:blip r:embed="rId3"/>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926201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空白">
    <p:spTree>
      <p:nvGrpSpPr>
        <p:cNvPr id="1" name=""/>
        <p:cNvGrpSpPr/>
        <p:nvPr/>
      </p:nvGrpSpPr>
      <p:grpSpPr>
        <a:xfrm>
          <a:off x="0" y="0"/>
          <a:ext cx="0" cy="0"/>
          <a:chOff x="0" y="0"/>
          <a:chExt cx="0" cy="0"/>
        </a:xfrm>
      </p:grpSpPr>
      <p:sp>
        <p:nvSpPr>
          <p:cNvPr id="11" name="图片占位符 10"/>
          <p:cNvSpPr>
            <a:spLocks noGrp="1"/>
          </p:cNvSpPr>
          <p:nvPr>
            <p:ph type="pic" sz="quarter" idx="13"/>
          </p:nvPr>
        </p:nvSpPr>
        <p:spPr>
          <a:xfrm>
            <a:off x="1216471" y="1224498"/>
            <a:ext cx="1816419" cy="1987880"/>
          </a:xfrm>
          <a:custGeom>
            <a:avLst/>
            <a:gdLst>
              <a:gd name="connsiteX0" fmla="*/ 0 w 1816419"/>
              <a:gd name="connsiteY0" fmla="*/ 0 h 1987880"/>
              <a:gd name="connsiteX1" fmla="*/ 1816419 w 1816419"/>
              <a:gd name="connsiteY1" fmla="*/ 0 h 1987880"/>
              <a:gd name="connsiteX2" fmla="*/ 1816419 w 1816419"/>
              <a:gd name="connsiteY2" fmla="*/ 1987880 h 1987880"/>
              <a:gd name="connsiteX3" fmla="*/ 0 w 1816419"/>
              <a:gd name="connsiteY3" fmla="*/ 1987880 h 1987880"/>
            </a:gdLst>
            <a:ahLst/>
            <a:cxnLst>
              <a:cxn ang="0">
                <a:pos x="connsiteX0" y="connsiteY0"/>
              </a:cxn>
              <a:cxn ang="0">
                <a:pos x="connsiteX1" y="connsiteY1"/>
              </a:cxn>
              <a:cxn ang="0">
                <a:pos x="connsiteX2" y="connsiteY2"/>
              </a:cxn>
              <a:cxn ang="0">
                <a:pos x="connsiteX3" y="connsiteY3"/>
              </a:cxn>
            </a:cxnLst>
            <a:rect l="l" t="t" r="r" b="b"/>
            <a:pathLst>
              <a:path w="1816419" h="1987880">
                <a:moveTo>
                  <a:pt x="0" y="0"/>
                </a:moveTo>
                <a:lnTo>
                  <a:pt x="1816419" y="0"/>
                </a:lnTo>
                <a:lnTo>
                  <a:pt x="1816419" y="1987880"/>
                </a:lnTo>
                <a:lnTo>
                  <a:pt x="0" y="198788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2" name="图片占位符 11"/>
          <p:cNvSpPr>
            <a:spLocks noGrp="1"/>
          </p:cNvSpPr>
          <p:nvPr>
            <p:ph type="pic" sz="quarter" idx="14"/>
          </p:nvPr>
        </p:nvSpPr>
        <p:spPr>
          <a:xfrm>
            <a:off x="2406599" y="3328620"/>
            <a:ext cx="2116947" cy="1958593"/>
          </a:xfrm>
          <a:custGeom>
            <a:avLst/>
            <a:gdLst>
              <a:gd name="connsiteX0" fmla="*/ 0 w 2116947"/>
              <a:gd name="connsiteY0" fmla="*/ 0 h 1958593"/>
              <a:gd name="connsiteX1" fmla="*/ 2116947 w 2116947"/>
              <a:gd name="connsiteY1" fmla="*/ 0 h 1958593"/>
              <a:gd name="connsiteX2" fmla="*/ 2116947 w 2116947"/>
              <a:gd name="connsiteY2" fmla="*/ 1958593 h 1958593"/>
              <a:gd name="connsiteX3" fmla="*/ 0 w 2116947"/>
              <a:gd name="connsiteY3" fmla="*/ 1958593 h 1958593"/>
            </a:gdLst>
            <a:ahLst/>
            <a:cxnLst>
              <a:cxn ang="0">
                <a:pos x="connsiteX0" y="connsiteY0"/>
              </a:cxn>
              <a:cxn ang="0">
                <a:pos x="connsiteX1" y="connsiteY1"/>
              </a:cxn>
              <a:cxn ang="0">
                <a:pos x="connsiteX2" y="connsiteY2"/>
              </a:cxn>
              <a:cxn ang="0">
                <a:pos x="connsiteX3" y="connsiteY3"/>
              </a:cxn>
            </a:cxnLst>
            <a:rect l="l" t="t" r="r" b="b"/>
            <a:pathLst>
              <a:path w="2116947" h="1958593">
                <a:moveTo>
                  <a:pt x="0" y="0"/>
                </a:moveTo>
                <a:lnTo>
                  <a:pt x="2116947" y="0"/>
                </a:lnTo>
                <a:lnTo>
                  <a:pt x="2116947" y="1958593"/>
                </a:lnTo>
                <a:lnTo>
                  <a:pt x="0" y="1958593"/>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3" name="图片占位符 12"/>
          <p:cNvSpPr>
            <a:spLocks noGrp="1"/>
          </p:cNvSpPr>
          <p:nvPr>
            <p:ph type="pic" sz="quarter" idx="15"/>
          </p:nvPr>
        </p:nvSpPr>
        <p:spPr>
          <a:xfrm>
            <a:off x="4655199" y="1239143"/>
            <a:ext cx="6276694" cy="4048070"/>
          </a:xfrm>
          <a:custGeom>
            <a:avLst/>
            <a:gdLst>
              <a:gd name="connsiteX0" fmla="*/ 0 w 6276694"/>
              <a:gd name="connsiteY0" fmla="*/ 0 h 4048070"/>
              <a:gd name="connsiteX1" fmla="*/ 6276694 w 6276694"/>
              <a:gd name="connsiteY1" fmla="*/ 0 h 4048070"/>
              <a:gd name="connsiteX2" fmla="*/ 6276694 w 6276694"/>
              <a:gd name="connsiteY2" fmla="*/ 4048070 h 4048070"/>
              <a:gd name="connsiteX3" fmla="*/ 0 w 6276694"/>
              <a:gd name="connsiteY3" fmla="*/ 4048070 h 4048070"/>
            </a:gdLst>
            <a:ahLst/>
            <a:cxnLst>
              <a:cxn ang="0">
                <a:pos x="connsiteX0" y="connsiteY0"/>
              </a:cxn>
              <a:cxn ang="0">
                <a:pos x="connsiteX1" y="connsiteY1"/>
              </a:cxn>
              <a:cxn ang="0">
                <a:pos x="connsiteX2" y="connsiteY2"/>
              </a:cxn>
              <a:cxn ang="0">
                <a:pos x="connsiteX3" y="connsiteY3"/>
              </a:cxn>
            </a:cxnLst>
            <a:rect l="l" t="t" r="r" b="b"/>
            <a:pathLst>
              <a:path w="6276694" h="4048070">
                <a:moveTo>
                  <a:pt x="0" y="0"/>
                </a:moveTo>
                <a:lnTo>
                  <a:pt x="6276694" y="0"/>
                </a:lnTo>
                <a:lnTo>
                  <a:pt x="6276694" y="4048070"/>
                </a:lnTo>
                <a:lnTo>
                  <a:pt x="0" y="404807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3287749240"/>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2000">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42000">
                                          <p:cBhvr additive="base">
                                            <p:cTn id="7" dur="500" fill="hold"/>
                                            <p:tgtEl>
                                              <p:spTgt spid="11"/>
                                            </p:tgtEl>
                                            <p:attrNameLst>
                                              <p:attrName>ppt_x</p:attrName>
                                            </p:attrNameLst>
                                          </p:cBhvr>
                                          <p:tavLst>
                                            <p:tav tm="0">
                                              <p:val>
                                                <p:strVal val="0-#ppt_w/2"/>
                                              </p:val>
                                            </p:tav>
                                            <p:tav tm="100000">
                                              <p:val>
                                                <p:strVal val="#ppt_x"/>
                                              </p:val>
                                            </p:tav>
                                          </p:tavLst>
                                        </p:anim>
                                        <p:anim calcmode="lin" valueType="num" p14:bounceEnd="42000">
                                          <p:cBhvr additive="base">
                                            <p:cTn id="8" dur="5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14:presetBounceEnd="42000">
                                      <p:stCondLst>
                                        <p:cond delay="450"/>
                                      </p:stCondLst>
                                      <p:childTnLst>
                                        <p:set>
                                          <p:cBhvr>
                                            <p:cTn id="10" dur="1" fill="hold">
                                              <p:stCondLst>
                                                <p:cond delay="0"/>
                                              </p:stCondLst>
                                            </p:cTn>
                                            <p:tgtEl>
                                              <p:spTgt spid="12"/>
                                            </p:tgtEl>
                                            <p:attrNameLst>
                                              <p:attrName>style.visibility</p:attrName>
                                            </p:attrNameLst>
                                          </p:cBhvr>
                                          <p:to>
                                            <p:strVal val="visible"/>
                                          </p:to>
                                        </p:set>
                                        <p:anim calcmode="lin" valueType="num" p14:bounceEnd="42000">
                                          <p:cBhvr additive="base">
                                            <p:cTn id="11" dur="500" fill="hold"/>
                                            <p:tgtEl>
                                              <p:spTgt spid="12"/>
                                            </p:tgtEl>
                                            <p:attrNameLst>
                                              <p:attrName>ppt_x</p:attrName>
                                            </p:attrNameLst>
                                          </p:cBhvr>
                                          <p:tavLst>
                                            <p:tav tm="0">
                                              <p:val>
                                                <p:strVal val="#ppt_x"/>
                                              </p:val>
                                            </p:tav>
                                            <p:tav tm="100000">
                                              <p:val>
                                                <p:strVal val="#ppt_x"/>
                                              </p:val>
                                            </p:tav>
                                          </p:tavLst>
                                        </p:anim>
                                        <p:anim calcmode="lin" valueType="num" p14:bounceEnd="42000">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14:presetBounceEnd="42000">
                                      <p:stCondLst>
                                        <p:cond delay="600"/>
                                      </p:stCondLst>
                                      <p:childTnLst>
                                        <p:set>
                                          <p:cBhvr>
                                            <p:cTn id="14" dur="1" fill="hold">
                                              <p:stCondLst>
                                                <p:cond delay="0"/>
                                              </p:stCondLst>
                                            </p:cTn>
                                            <p:tgtEl>
                                              <p:spTgt spid="13"/>
                                            </p:tgtEl>
                                            <p:attrNameLst>
                                              <p:attrName>style.visibility</p:attrName>
                                            </p:attrNameLst>
                                          </p:cBhvr>
                                          <p:to>
                                            <p:strVal val="visible"/>
                                          </p:to>
                                        </p:set>
                                        <p:anim calcmode="lin" valueType="num" p14:bounceEnd="42000">
                                          <p:cBhvr additive="base">
                                            <p:cTn id="15" dur="500" fill="hold"/>
                                            <p:tgtEl>
                                              <p:spTgt spid="13"/>
                                            </p:tgtEl>
                                            <p:attrNameLst>
                                              <p:attrName>ppt_x</p:attrName>
                                            </p:attrNameLst>
                                          </p:cBhvr>
                                          <p:tavLst>
                                            <p:tav tm="0">
                                              <p:val>
                                                <p:strVal val="1+#ppt_w/2"/>
                                              </p:val>
                                            </p:tav>
                                            <p:tav tm="100000">
                                              <p:val>
                                                <p:strVal val="#ppt_x"/>
                                              </p:val>
                                            </p:tav>
                                          </p:tavLst>
                                        </p:anim>
                                        <p:anim calcmode="lin" valueType="num" p14:bounceEnd="42000">
                                          <p:cBhvr additive="base">
                                            <p:cTn id="16"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45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6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1+#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空白">
    <p:spTree>
      <p:nvGrpSpPr>
        <p:cNvPr id="1" name=""/>
        <p:cNvGrpSpPr/>
        <p:nvPr/>
      </p:nvGrpSpPr>
      <p:grpSpPr>
        <a:xfrm>
          <a:off x="0" y="0"/>
          <a:ext cx="0" cy="0"/>
          <a:chOff x="0" y="0"/>
          <a:chExt cx="0" cy="0"/>
        </a:xfrm>
      </p:grpSpPr>
      <p:sp>
        <p:nvSpPr>
          <p:cNvPr id="14" name="图片占位符 13"/>
          <p:cNvSpPr>
            <a:spLocks noGrp="1"/>
          </p:cNvSpPr>
          <p:nvPr>
            <p:ph type="pic" sz="quarter" idx="13"/>
          </p:nvPr>
        </p:nvSpPr>
        <p:spPr>
          <a:xfrm>
            <a:off x="0" y="0"/>
            <a:ext cx="2899044" cy="4225159"/>
          </a:xfrm>
          <a:custGeom>
            <a:avLst/>
            <a:gdLst>
              <a:gd name="connsiteX0" fmla="*/ 0 w 2899044"/>
              <a:gd name="connsiteY0" fmla="*/ 0 h 4225159"/>
              <a:gd name="connsiteX1" fmla="*/ 2899044 w 2899044"/>
              <a:gd name="connsiteY1" fmla="*/ 0 h 4225159"/>
              <a:gd name="connsiteX2" fmla="*/ 2899044 w 2899044"/>
              <a:gd name="connsiteY2" fmla="*/ 4225159 h 4225159"/>
              <a:gd name="connsiteX3" fmla="*/ 0 w 2899044"/>
              <a:gd name="connsiteY3" fmla="*/ 4225159 h 4225159"/>
            </a:gdLst>
            <a:ahLst/>
            <a:cxnLst>
              <a:cxn ang="0">
                <a:pos x="connsiteX0" y="connsiteY0"/>
              </a:cxn>
              <a:cxn ang="0">
                <a:pos x="connsiteX1" y="connsiteY1"/>
              </a:cxn>
              <a:cxn ang="0">
                <a:pos x="connsiteX2" y="connsiteY2"/>
              </a:cxn>
              <a:cxn ang="0">
                <a:pos x="connsiteX3" y="connsiteY3"/>
              </a:cxn>
            </a:cxnLst>
            <a:rect l="l" t="t" r="r" b="b"/>
            <a:pathLst>
              <a:path w="2899044" h="4225159">
                <a:moveTo>
                  <a:pt x="0" y="0"/>
                </a:moveTo>
                <a:lnTo>
                  <a:pt x="2899044" y="0"/>
                </a:lnTo>
                <a:lnTo>
                  <a:pt x="2899044" y="4225159"/>
                </a:lnTo>
                <a:lnTo>
                  <a:pt x="0" y="422515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5" name="图片占位符 14"/>
          <p:cNvSpPr>
            <a:spLocks noGrp="1"/>
          </p:cNvSpPr>
          <p:nvPr>
            <p:ph type="pic" sz="quarter" idx="14"/>
          </p:nvPr>
        </p:nvSpPr>
        <p:spPr>
          <a:xfrm>
            <a:off x="6195303" y="1"/>
            <a:ext cx="2899044" cy="4225159"/>
          </a:xfrm>
          <a:custGeom>
            <a:avLst/>
            <a:gdLst>
              <a:gd name="connsiteX0" fmla="*/ 0 w 2899044"/>
              <a:gd name="connsiteY0" fmla="*/ 0 h 4225159"/>
              <a:gd name="connsiteX1" fmla="*/ 2899044 w 2899044"/>
              <a:gd name="connsiteY1" fmla="*/ 0 h 4225159"/>
              <a:gd name="connsiteX2" fmla="*/ 2899044 w 2899044"/>
              <a:gd name="connsiteY2" fmla="*/ 4225159 h 4225159"/>
              <a:gd name="connsiteX3" fmla="*/ 0 w 2899044"/>
              <a:gd name="connsiteY3" fmla="*/ 4225159 h 4225159"/>
            </a:gdLst>
            <a:ahLst/>
            <a:cxnLst>
              <a:cxn ang="0">
                <a:pos x="connsiteX0" y="connsiteY0"/>
              </a:cxn>
              <a:cxn ang="0">
                <a:pos x="connsiteX1" y="connsiteY1"/>
              </a:cxn>
              <a:cxn ang="0">
                <a:pos x="connsiteX2" y="connsiteY2"/>
              </a:cxn>
              <a:cxn ang="0">
                <a:pos x="connsiteX3" y="connsiteY3"/>
              </a:cxn>
            </a:cxnLst>
            <a:rect l="l" t="t" r="r" b="b"/>
            <a:pathLst>
              <a:path w="2899044" h="4225159">
                <a:moveTo>
                  <a:pt x="0" y="0"/>
                </a:moveTo>
                <a:lnTo>
                  <a:pt x="2899044" y="0"/>
                </a:lnTo>
                <a:lnTo>
                  <a:pt x="2899044" y="4225159"/>
                </a:lnTo>
                <a:lnTo>
                  <a:pt x="0" y="422515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6" name="图片占位符 15"/>
          <p:cNvSpPr>
            <a:spLocks noGrp="1"/>
          </p:cNvSpPr>
          <p:nvPr>
            <p:ph type="pic" sz="quarter" idx="15"/>
          </p:nvPr>
        </p:nvSpPr>
        <p:spPr>
          <a:xfrm>
            <a:off x="9292956" y="1"/>
            <a:ext cx="2899044" cy="4225159"/>
          </a:xfrm>
          <a:custGeom>
            <a:avLst/>
            <a:gdLst>
              <a:gd name="connsiteX0" fmla="*/ 0 w 2899044"/>
              <a:gd name="connsiteY0" fmla="*/ 0 h 4225159"/>
              <a:gd name="connsiteX1" fmla="*/ 2899044 w 2899044"/>
              <a:gd name="connsiteY1" fmla="*/ 0 h 4225159"/>
              <a:gd name="connsiteX2" fmla="*/ 2899044 w 2899044"/>
              <a:gd name="connsiteY2" fmla="*/ 4225159 h 4225159"/>
              <a:gd name="connsiteX3" fmla="*/ 0 w 2899044"/>
              <a:gd name="connsiteY3" fmla="*/ 4225159 h 4225159"/>
            </a:gdLst>
            <a:ahLst/>
            <a:cxnLst>
              <a:cxn ang="0">
                <a:pos x="connsiteX0" y="connsiteY0"/>
              </a:cxn>
              <a:cxn ang="0">
                <a:pos x="connsiteX1" y="connsiteY1"/>
              </a:cxn>
              <a:cxn ang="0">
                <a:pos x="connsiteX2" y="connsiteY2"/>
              </a:cxn>
              <a:cxn ang="0">
                <a:pos x="connsiteX3" y="connsiteY3"/>
              </a:cxn>
            </a:cxnLst>
            <a:rect l="l" t="t" r="r" b="b"/>
            <a:pathLst>
              <a:path w="2899044" h="4225159">
                <a:moveTo>
                  <a:pt x="0" y="0"/>
                </a:moveTo>
                <a:lnTo>
                  <a:pt x="2899044" y="0"/>
                </a:lnTo>
                <a:lnTo>
                  <a:pt x="2899044" y="4225159"/>
                </a:lnTo>
                <a:lnTo>
                  <a:pt x="0" y="422515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7" name="图片占位符 16"/>
          <p:cNvSpPr>
            <a:spLocks noGrp="1"/>
          </p:cNvSpPr>
          <p:nvPr>
            <p:ph type="pic" sz="quarter" idx="16"/>
          </p:nvPr>
        </p:nvSpPr>
        <p:spPr>
          <a:xfrm>
            <a:off x="0" y="4462168"/>
            <a:ext cx="5996697" cy="2395833"/>
          </a:xfrm>
          <a:custGeom>
            <a:avLst/>
            <a:gdLst>
              <a:gd name="connsiteX0" fmla="*/ 0 w 5996697"/>
              <a:gd name="connsiteY0" fmla="*/ 0 h 2395833"/>
              <a:gd name="connsiteX1" fmla="*/ 5996697 w 5996697"/>
              <a:gd name="connsiteY1" fmla="*/ 0 h 2395833"/>
              <a:gd name="connsiteX2" fmla="*/ 5996697 w 5996697"/>
              <a:gd name="connsiteY2" fmla="*/ 2395833 h 2395833"/>
              <a:gd name="connsiteX3" fmla="*/ 0 w 5996697"/>
              <a:gd name="connsiteY3" fmla="*/ 2395833 h 2395833"/>
            </a:gdLst>
            <a:ahLst/>
            <a:cxnLst>
              <a:cxn ang="0">
                <a:pos x="connsiteX0" y="connsiteY0"/>
              </a:cxn>
              <a:cxn ang="0">
                <a:pos x="connsiteX1" y="connsiteY1"/>
              </a:cxn>
              <a:cxn ang="0">
                <a:pos x="connsiteX2" y="connsiteY2"/>
              </a:cxn>
              <a:cxn ang="0">
                <a:pos x="connsiteX3" y="connsiteY3"/>
              </a:cxn>
            </a:cxnLst>
            <a:rect l="l" t="t" r="r" b="b"/>
            <a:pathLst>
              <a:path w="5996697" h="2395833">
                <a:moveTo>
                  <a:pt x="0" y="0"/>
                </a:moveTo>
                <a:lnTo>
                  <a:pt x="5996697" y="0"/>
                </a:lnTo>
                <a:lnTo>
                  <a:pt x="5996697" y="2395833"/>
                </a:lnTo>
                <a:lnTo>
                  <a:pt x="0" y="2395833"/>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22397003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36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36000">
                                          <p:cBhvr additive="base">
                                            <p:cTn id="7" dur="500" fill="hold"/>
                                            <p:tgtEl>
                                              <p:spTgt spid="14"/>
                                            </p:tgtEl>
                                            <p:attrNameLst>
                                              <p:attrName>ppt_x</p:attrName>
                                            </p:attrNameLst>
                                          </p:cBhvr>
                                          <p:tavLst>
                                            <p:tav tm="0">
                                              <p:val>
                                                <p:strVal val="0-#ppt_w/2"/>
                                              </p:val>
                                            </p:tav>
                                            <p:tav tm="100000">
                                              <p:val>
                                                <p:strVal val="#ppt_x"/>
                                              </p:val>
                                            </p:tav>
                                          </p:tavLst>
                                        </p:anim>
                                        <p:anim calcmode="lin" valueType="num" p14:bounceEnd="36000">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14:presetBounceEnd="36000">
                                      <p:stCondLst>
                                        <p:cond delay="500"/>
                                      </p:stCondLst>
                                      <p:childTnLst>
                                        <p:set>
                                          <p:cBhvr>
                                            <p:cTn id="10" dur="1" fill="hold">
                                              <p:stCondLst>
                                                <p:cond delay="0"/>
                                              </p:stCondLst>
                                            </p:cTn>
                                            <p:tgtEl>
                                              <p:spTgt spid="15"/>
                                            </p:tgtEl>
                                            <p:attrNameLst>
                                              <p:attrName>style.visibility</p:attrName>
                                            </p:attrNameLst>
                                          </p:cBhvr>
                                          <p:to>
                                            <p:strVal val="visible"/>
                                          </p:to>
                                        </p:set>
                                        <p:anim calcmode="lin" valueType="num" p14:bounceEnd="36000">
                                          <p:cBhvr additive="base">
                                            <p:cTn id="11" dur="500" fill="hold"/>
                                            <p:tgtEl>
                                              <p:spTgt spid="15"/>
                                            </p:tgtEl>
                                            <p:attrNameLst>
                                              <p:attrName>ppt_x</p:attrName>
                                            </p:attrNameLst>
                                          </p:cBhvr>
                                          <p:tavLst>
                                            <p:tav tm="0">
                                              <p:val>
                                                <p:strVal val="#ppt_x"/>
                                              </p:val>
                                            </p:tav>
                                            <p:tav tm="100000">
                                              <p:val>
                                                <p:strVal val="#ppt_x"/>
                                              </p:val>
                                            </p:tav>
                                          </p:tavLst>
                                        </p:anim>
                                        <p:anim calcmode="lin" valueType="num" p14:bounceEnd="36000">
                                          <p:cBhvr additive="base">
                                            <p:cTn id="12" dur="5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14:presetBounceEnd="36000">
                                      <p:stCondLst>
                                        <p:cond delay="750"/>
                                      </p:stCondLst>
                                      <p:childTnLst>
                                        <p:set>
                                          <p:cBhvr>
                                            <p:cTn id="14" dur="1" fill="hold">
                                              <p:stCondLst>
                                                <p:cond delay="0"/>
                                              </p:stCondLst>
                                            </p:cTn>
                                            <p:tgtEl>
                                              <p:spTgt spid="16"/>
                                            </p:tgtEl>
                                            <p:attrNameLst>
                                              <p:attrName>style.visibility</p:attrName>
                                            </p:attrNameLst>
                                          </p:cBhvr>
                                          <p:to>
                                            <p:strVal val="visible"/>
                                          </p:to>
                                        </p:set>
                                        <p:anim calcmode="lin" valueType="num" p14:bounceEnd="36000">
                                          <p:cBhvr additive="base">
                                            <p:cTn id="15" dur="500" fill="hold"/>
                                            <p:tgtEl>
                                              <p:spTgt spid="16"/>
                                            </p:tgtEl>
                                            <p:attrNameLst>
                                              <p:attrName>ppt_x</p:attrName>
                                            </p:attrNameLst>
                                          </p:cBhvr>
                                          <p:tavLst>
                                            <p:tav tm="0">
                                              <p:val>
                                                <p:strVal val="1+#ppt_w/2"/>
                                              </p:val>
                                            </p:tav>
                                            <p:tav tm="100000">
                                              <p:val>
                                                <p:strVal val="#ppt_x"/>
                                              </p:val>
                                            </p:tav>
                                          </p:tavLst>
                                        </p:anim>
                                        <p:anim calcmode="lin" valueType="num" p14:bounceEnd="36000">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12" fill="hold" grpId="0" nodeType="withEffect" p14:presetBounceEnd="36000">
                                      <p:stCondLst>
                                        <p:cond delay="1000"/>
                                      </p:stCondLst>
                                      <p:childTnLst>
                                        <p:set>
                                          <p:cBhvr>
                                            <p:cTn id="18" dur="1" fill="hold">
                                              <p:stCondLst>
                                                <p:cond delay="0"/>
                                              </p:stCondLst>
                                            </p:cTn>
                                            <p:tgtEl>
                                              <p:spTgt spid="17"/>
                                            </p:tgtEl>
                                            <p:attrNameLst>
                                              <p:attrName>style.visibility</p:attrName>
                                            </p:attrNameLst>
                                          </p:cBhvr>
                                          <p:to>
                                            <p:strVal val="visible"/>
                                          </p:to>
                                        </p:set>
                                        <p:anim calcmode="lin" valueType="num" p14:bounceEnd="36000">
                                          <p:cBhvr additive="base">
                                            <p:cTn id="19" dur="500" fill="hold"/>
                                            <p:tgtEl>
                                              <p:spTgt spid="17"/>
                                            </p:tgtEl>
                                            <p:attrNameLst>
                                              <p:attrName>ppt_x</p:attrName>
                                            </p:attrNameLst>
                                          </p:cBhvr>
                                          <p:tavLst>
                                            <p:tav tm="0">
                                              <p:val>
                                                <p:strVal val="0-#ppt_w/2"/>
                                              </p:val>
                                            </p:tav>
                                            <p:tav tm="100000">
                                              <p:val>
                                                <p:strVal val="#ppt_x"/>
                                              </p:val>
                                            </p:tav>
                                          </p:tavLst>
                                        </p:anim>
                                        <p:anim calcmode="lin" valueType="num" p14:bounceEnd="36000">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50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75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12" fill="hold" grpId="0" nodeType="withEffect">
                                      <p:stCondLst>
                                        <p:cond delay="10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0-#ppt_w/2"/>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Lst>
      </p:timing>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1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3280834" y="1756589"/>
            <a:ext cx="3376084" cy="3524249"/>
          </a:xfrm>
          <a:custGeom>
            <a:avLst/>
            <a:gdLst>
              <a:gd name="connsiteX0" fmla="*/ 0 w 3376084"/>
              <a:gd name="connsiteY0" fmla="*/ 0 h 3524249"/>
              <a:gd name="connsiteX1" fmla="*/ 3376084 w 3376084"/>
              <a:gd name="connsiteY1" fmla="*/ 0 h 3524249"/>
              <a:gd name="connsiteX2" fmla="*/ 3376084 w 3376084"/>
              <a:gd name="connsiteY2" fmla="*/ 3524249 h 3524249"/>
              <a:gd name="connsiteX3" fmla="*/ 0 w 3376084"/>
              <a:gd name="connsiteY3" fmla="*/ 3524249 h 3524249"/>
            </a:gdLst>
            <a:ahLst/>
            <a:cxnLst>
              <a:cxn ang="0">
                <a:pos x="connsiteX0" y="connsiteY0"/>
              </a:cxn>
              <a:cxn ang="0">
                <a:pos x="connsiteX1" y="connsiteY1"/>
              </a:cxn>
              <a:cxn ang="0">
                <a:pos x="connsiteX2" y="connsiteY2"/>
              </a:cxn>
              <a:cxn ang="0">
                <a:pos x="connsiteX3" y="connsiteY3"/>
              </a:cxn>
            </a:cxnLst>
            <a:rect l="l" t="t" r="r" b="b"/>
            <a:pathLst>
              <a:path w="3376084" h="3524249">
                <a:moveTo>
                  <a:pt x="0" y="0"/>
                </a:moveTo>
                <a:lnTo>
                  <a:pt x="3376084" y="0"/>
                </a:lnTo>
                <a:lnTo>
                  <a:pt x="3376084" y="3524249"/>
                </a:lnTo>
                <a:lnTo>
                  <a:pt x="0" y="352424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83502647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6667">
                                      <p:stCondLst>
                                        <p:cond delay="600"/>
                                      </p:stCondLst>
                                      <p:childTnLst>
                                        <p:set>
                                          <p:cBhvr>
                                            <p:cTn id="6" dur="1" fill="hold">
                                              <p:stCondLst>
                                                <p:cond delay="0"/>
                                              </p:stCondLst>
                                            </p:cTn>
                                            <p:tgtEl>
                                              <p:spTgt spid="5"/>
                                            </p:tgtEl>
                                            <p:attrNameLst>
                                              <p:attrName>style.visibility</p:attrName>
                                            </p:attrNameLst>
                                          </p:cBhvr>
                                          <p:to>
                                            <p:strVal val="visible"/>
                                          </p:to>
                                        </p:set>
                                        <p:anim calcmode="lin" valueType="num" p14:bounceEnd="66667">
                                          <p:cBhvr additive="base">
                                            <p:cTn id="7" dur="600" fill="hold"/>
                                            <p:tgtEl>
                                              <p:spTgt spid="5"/>
                                            </p:tgtEl>
                                            <p:attrNameLst>
                                              <p:attrName>ppt_x</p:attrName>
                                            </p:attrNameLst>
                                          </p:cBhvr>
                                          <p:tavLst>
                                            <p:tav tm="0">
                                              <p:val>
                                                <p:strVal val="#ppt_x"/>
                                              </p:val>
                                            </p:tav>
                                            <p:tav tm="100000">
                                              <p:val>
                                                <p:strVal val="#ppt_x"/>
                                              </p:val>
                                            </p:tav>
                                          </p:tavLst>
                                        </p:anim>
                                        <p:anim calcmode="lin" valueType="num" p14:bounceEnd="66667">
                                          <p:cBhvr additive="base">
                                            <p:cTn id="8" dur="6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6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600" fill="hold"/>
                                            <p:tgtEl>
                                              <p:spTgt spid="5"/>
                                            </p:tgtEl>
                                            <p:attrNameLst>
                                              <p:attrName>ppt_x</p:attrName>
                                            </p:attrNameLst>
                                          </p:cBhvr>
                                          <p:tavLst>
                                            <p:tav tm="0">
                                              <p:val>
                                                <p:strVal val="#ppt_x"/>
                                              </p:val>
                                            </p:tav>
                                            <p:tav tm="100000">
                                              <p:val>
                                                <p:strVal val="#ppt_x"/>
                                              </p:val>
                                            </p:tav>
                                          </p:tavLst>
                                        </p:anim>
                                        <p:anim calcmode="lin" valueType="num">
                                          <p:cBhvr additive="base">
                                            <p:cTn id="8" dur="6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2_空白">
    <p:spTree>
      <p:nvGrpSpPr>
        <p:cNvPr id="1" name=""/>
        <p:cNvGrpSpPr/>
        <p:nvPr/>
      </p:nvGrpSpPr>
      <p:grpSpPr>
        <a:xfrm>
          <a:off x="0" y="0"/>
          <a:ext cx="0" cy="0"/>
          <a:chOff x="0" y="0"/>
          <a:chExt cx="0" cy="0"/>
        </a:xfrm>
      </p:grpSpPr>
      <p:sp>
        <p:nvSpPr>
          <p:cNvPr id="8" name="图片占位符 7"/>
          <p:cNvSpPr>
            <a:spLocks noGrp="1"/>
          </p:cNvSpPr>
          <p:nvPr>
            <p:ph type="pic" sz="quarter" idx="13"/>
          </p:nvPr>
        </p:nvSpPr>
        <p:spPr>
          <a:xfrm>
            <a:off x="2097439" y="2056024"/>
            <a:ext cx="1988998" cy="1988998"/>
          </a:xfrm>
          <a:custGeom>
            <a:avLst/>
            <a:gdLst>
              <a:gd name="connsiteX0" fmla="*/ 994499 w 1988998"/>
              <a:gd name="connsiteY0" fmla="*/ 0 h 1988998"/>
              <a:gd name="connsiteX1" fmla="*/ 1988998 w 1988998"/>
              <a:gd name="connsiteY1" fmla="*/ 994499 h 1988998"/>
              <a:gd name="connsiteX2" fmla="*/ 994499 w 1988998"/>
              <a:gd name="connsiteY2" fmla="*/ 1988998 h 1988998"/>
              <a:gd name="connsiteX3" fmla="*/ 0 w 1988998"/>
              <a:gd name="connsiteY3" fmla="*/ 994499 h 1988998"/>
              <a:gd name="connsiteX4" fmla="*/ 994499 w 1988998"/>
              <a:gd name="connsiteY4" fmla="*/ 0 h 1988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8998" h="1988998">
                <a:moveTo>
                  <a:pt x="994499" y="0"/>
                </a:moveTo>
                <a:cubicBezTo>
                  <a:pt x="1543746" y="0"/>
                  <a:pt x="1988998" y="445252"/>
                  <a:pt x="1988998" y="994499"/>
                </a:cubicBezTo>
                <a:cubicBezTo>
                  <a:pt x="1988998" y="1543746"/>
                  <a:pt x="1543746" y="1988998"/>
                  <a:pt x="994499" y="1988998"/>
                </a:cubicBezTo>
                <a:cubicBezTo>
                  <a:pt x="445252" y="1988998"/>
                  <a:pt x="0" y="1543746"/>
                  <a:pt x="0" y="994499"/>
                </a:cubicBezTo>
                <a:cubicBezTo>
                  <a:pt x="0" y="445252"/>
                  <a:pt x="445252" y="0"/>
                  <a:pt x="994499" y="0"/>
                </a:cubicBez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9" name="图片占位符 8"/>
          <p:cNvSpPr>
            <a:spLocks noGrp="1"/>
          </p:cNvSpPr>
          <p:nvPr>
            <p:ph type="pic" sz="quarter" idx="14"/>
          </p:nvPr>
        </p:nvSpPr>
        <p:spPr>
          <a:xfrm>
            <a:off x="9007330" y="3448474"/>
            <a:ext cx="1988998" cy="1988998"/>
          </a:xfrm>
          <a:custGeom>
            <a:avLst/>
            <a:gdLst>
              <a:gd name="connsiteX0" fmla="*/ 994499 w 1988998"/>
              <a:gd name="connsiteY0" fmla="*/ 0 h 1988998"/>
              <a:gd name="connsiteX1" fmla="*/ 1988998 w 1988998"/>
              <a:gd name="connsiteY1" fmla="*/ 994499 h 1988998"/>
              <a:gd name="connsiteX2" fmla="*/ 994499 w 1988998"/>
              <a:gd name="connsiteY2" fmla="*/ 1988998 h 1988998"/>
              <a:gd name="connsiteX3" fmla="*/ 0 w 1988998"/>
              <a:gd name="connsiteY3" fmla="*/ 994499 h 1988998"/>
              <a:gd name="connsiteX4" fmla="*/ 994499 w 1988998"/>
              <a:gd name="connsiteY4" fmla="*/ 0 h 1988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8998" h="1988998">
                <a:moveTo>
                  <a:pt x="994499" y="0"/>
                </a:moveTo>
                <a:cubicBezTo>
                  <a:pt x="1543746" y="0"/>
                  <a:pt x="1988998" y="445252"/>
                  <a:pt x="1988998" y="994499"/>
                </a:cubicBezTo>
                <a:cubicBezTo>
                  <a:pt x="1988998" y="1543746"/>
                  <a:pt x="1543746" y="1988998"/>
                  <a:pt x="994499" y="1988998"/>
                </a:cubicBezTo>
                <a:cubicBezTo>
                  <a:pt x="445252" y="1988998"/>
                  <a:pt x="0" y="1543746"/>
                  <a:pt x="0" y="994499"/>
                </a:cubicBezTo>
                <a:cubicBezTo>
                  <a:pt x="0" y="445252"/>
                  <a:pt x="445252" y="0"/>
                  <a:pt x="994499" y="0"/>
                </a:cubicBez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324463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5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150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3_空白">
    <p:spTree>
      <p:nvGrpSpPr>
        <p:cNvPr id="1" name=""/>
        <p:cNvGrpSpPr/>
        <p:nvPr/>
      </p:nvGrpSpPr>
      <p:grpSpPr>
        <a:xfrm>
          <a:off x="0" y="0"/>
          <a:ext cx="0" cy="0"/>
          <a:chOff x="0" y="0"/>
          <a:chExt cx="0" cy="0"/>
        </a:xfrm>
      </p:grpSpPr>
      <p:sp>
        <p:nvSpPr>
          <p:cNvPr id="37" name="图片占位符 36"/>
          <p:cNvSpPr>
            <a:spLocks noGrp="1"/>
          </p:cNvSpPr>
          <p:nvPr>
            <p:ph type="pic" sz="quarter" idx="13"/>
          </p:nvPr>
        </p:nvSpPr>
        <p:spPr>
          <a:xfrm>
            <a:off x="1295467" y="1799536"/>
            <a:ext cx="1326956" cy="1326956"/>
          </a:xfrm>
          <a:custGeom>
            <a:avLst/>
            <a:gdLst>
              <a:gd name="connsiteX0" fmla="*/ 663478 w 1326956"/>
              <a:gd name="connsiteY0" fmla="*/ 0 h 1326956"/>
              <a:gd name="connsiteX1" fmla="*/ 1326956 w 1326956"/>
              <a:gd name="connsiteY1" fmla="*/ 663478 h 1326956"/>
              <a:gd name="connsiteX2" fmla="*/ 663478 w 1326956"/>
              <a:gd name="connsiteY2" fmla="*/ 1326956 h 1326956"/>
              <a:gd name="connsiteX3" fmla="*/ 0 w 1326956"/>
              <a:gd name="connsiteY3" fmla="*/ 663478 h 1326956"/>
              <a:gd name="connsiteX4" fmla="*/ 663478 w 1326956"/>
              <a:gd name="connsiteY4" fmla="*/ 0 h 1326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6956" h="1326956">
                <a:moveTo>
                  <a:pt x="663478" y="0"/>
                </a:moveTo>
                <a:cubicBezTo>
                  <a:pt x="1029907" y="0"/>
                  <a:pt x="1326956" y="297049"/>
                  <a:pt x="1326956" y="663478"/>
                </a:cubicBezTo>
                <a:cubicBezTo>
                  <a:pt x="1326956" y="1029907"/>
                  <a:pt x="1029907" y="1326956"/>
                  <a:pt x="663478" y="1326956"/>
                </a:cubicBezTo>
                <a:cubicBezTo>
                  <a:pt x="297049" y="1326956"/>
                  <a:pt x="0" y="1029907"/>
                  <a:pt x="0" y="663478"/>
                </a:cubicBezTo>
                <a:cubicBezTo>
                  <a:pt x="0" y="297049"/>
                  <a:pt x="297049" y="0"/>
                  <a:pt x="663478" y="0"/>
                </a:cubicBezTo>
                <a:close/>
              </a:path>
            </a:pathLst>
          </a:custGeom>
          <a:blipFill dpi="0" rotWithShape="1">
            <a:blip r:embed="rId2"/>
            <a:srcRect/>
            <a:tile tx="0" ty="0" sx="100000" sy="100000" flip="none" algn="tl"/>
          </a:blipFill>
          <a:ln>
            <a:solidFill>
              <a:schemeClr val="tx2"/>
            </a:solidFill>
          </a:ln>
        </p:spPr>
        <p:txBody>
          <a:bodyPr wrap="square">
            <a:noAutofit/>
          </a:bodyPr>
          <a:lstStyle>
            <a:lvl1pPr>
              <a:defRPr lang="zh-CN" altLang="en-US" sz="800">
                <a:solidFill>
                  <a:srgbClr val="C00000"/>
                </a:solidFill>
              </a:defRPr>
            </a:lvl1pPr>
          </a:lstStyle>
          <a:p>
            <a:pPr lvl="0"/>
            <a:endParaRPr lang="zh-CN" altLang="en-US"/>
          </a:p>
        </p:txBody>
      </p:sp>
      <p:sp>
        <p:nvSpPr>
          <p:cNvPr id="38" name="图片占位符 37"/>
          <p:cNvSpPr>
            <a:spLocks noGrp="1"/>
          </p:cNvSpPr>
          <p:nvPr>
            <p:ph type="pic" sz="quarter" idx="14"/>
          </p:nvPr>
        </p:nvSpPr>
        <p:spPr>
          <a:xfrm>
            <a:off x="3263334" y="1799536"/>
            <a:ext cx="1326956" cy="1326956"/>
          </a:xfrm>
          <a:custGeom>
            <a:avLst/>
            <a:gdLst>
              <a:gd name="connsiteX0" fmla="*/ 663478 w 1326956"/>
              <a:gd name="connsiteY0" fmla="*/ 0 h 1326956"/>
              <a:gd name="connsiteX1" fmla="*/ 1326956 w 1326956"/>
              <a:gd name="connsiteY1" fmla="*/ 663478 h 1326956"/>
              <a:gd name="connsiteX2" fmla="*/ 663478 w 1326956"/>
              <a:gd name="connsiteY2" fmla="*/ 1326956 h 1326956"/>
              <a:gd name="connsiteX3" fmla="*/ 0 w 1326956"/>
              <a:gd name="connsiteY3" fmla="*/ 663478 h 1326956"/>
              <a:gd name="connsiteX4" fmla="*/ 663478 w 1326956"/>
              <a:gd name="connsiteY4" fmla="*/ 0 h 1326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6956" h="1326956">
                <a:moveTo>
                  <a:pt x="663478" y="0"/>
                </a:moveTo>
                <a:cubicBezTo>
                  <a:pt x="1029907" y="0"/>
                  <a:pt x="1326956" y="297049"/>
                  <a:pt x="1326956" y="663478"/>
                </a:cubicBezTo>
                <a:cubicBezTo>
                  <a:pt x="1326956" y="1029907"/>
                  <a:pt x="1029907" y="1326956"/>
                  <a:pt x="663478" y="1326956"/>
                </a:cubicBezTo>
                <a:cubicBezTo>
                  <a:pt x="297049" y="1326956"/>
                  <a:pt x="0" y="1029907"/>
                  <a:pt x="0" y="663478"/>
                </a:cubicBezTo>
                <a:cubicBezTo>
                  <a:pt x="0" y="297049"/>
                  <a:pt x="297049" y="0"/>
                  <a:pt x="663478" y="0"/>
                </a:cubicBezTo>
                <a:close/>
              </a:path>
            </a:pathLst>
          </a:custGeom>
          <a:blipFill dpi="0" rotWithShape="1">
            <a:blip r:embed="rId2"/>
            <a:srcRect/>
            <a:tile tx="0" ty="0" sx="100000" sy="100000" flip="none" algn="tl"/>
          </a:blipFill>
          <a:ln>
            <a:solidFill>
              <a:schemeClr val="tx2"/>
            </a:solidFill>
          </a:ln>
        </p:spPr>
        <p:txBody>
          <a:bodyPr wrap="square">
            <a:noAutofit/>
          </a:bodyPr>
          <a:lstStyle>
            <a:lvl1pPr>
              <a:defRPr lang="zh-CN" altLang="en-US" sz="800">
                <a:solidFill>
                  <a:srgbClr val="C00000"/>
                </a:solidFill>
              </a:defRPr>
            </a:lvl1pPr>
          </a:lstStyle>
          <a:p>
            <a:pPr lvl="0"/>
            <a:endParaRPr lang="zh-CN" altLang="en-US"/>
          </a:p>
        </p:txBody>
      </p:sp>
      <p:sp>
        <p:nvSpPr>
          <p:cNvPr id="39" name="图片占位符 38"/>
          <p:cNvSpPr>
            <a:spLocks noGrp="1"/>
          </p:cNvSpPr>
          <p:nvPr>
            <p:ph type="pic" sz="quarter" idx="15"/>
          </p:nvPr>
        </p:nvSpPr>
        <p:spPr>
          <a:xfrm>
            <a:off x="5311623" y="1799536"/>
            <a:ext cx="1326956" cy="1326956"/>
          </a:xfrm>
          <a:custGeom>
            <a:avLst/>
            <a:gdLst>
              <a:gd name="connsiteX0" fmla="*/ 663478 w 1326956"/>
              <a:gd name="connsiteY0" fmla="*/ 0 h 1326956"/>
              <a:gd name="connsiteX1" fmla="*/ 1326956 w 1326956"/>
              <a:gd name="connsiteY1" fmla="*/ 663478 h 1326956"/>
              <a:gd name="connsiteX2" fmla="*/ 663478 w 1326956"/>
              <a:gd name="connsiteY2" fmla="*/ 1326956 h 1326956"/>
              <a:gd name="connsiteX3" fmla="*/ 0 w 1326956"/>
              <a:gd name="connsiteY3" fmla="*/ 663478 h 1326956"/>
              <a:gd name="connsiteX4" fmla="*/ 663478 w 1326956"/>
              <a:gd name="connsiteY4" fmla="*/ 0 h 1326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6956" h="1326956">
                <a:moveTo>
                  <a:pt x="663478" y="0"/>
                </a:moveTo>
                <a:cubicBezTo>
                  <a:pt x="1029907" y="0"/>
                  <a:pt x="1326956" y="297049"/>
                  <a:pt x="1326956" y="663478"/>
                </a:cubicBezTo>
                <a:cubicBezTo>
                  <a:pt x="1326956" y="1029907"/>
                  <a:pt x="1029907" y="1326956"/>
                  <a:pt x="663478" y="1326956"/>
                </a:cubicBezTo>
                <a:cubicBezTo>
                  <a:pt x="297049" y="1326956"/>
                  <a:pt x="0" y="1029907"/>
                  <a:pt x="0" y="663478"/>
                </a:cubicBezTo>
                <a:cubicBezTo>
                  <a:pt x="0" y="297049"/>
                  <a:pt x="297049" y="0"/>
                  <a:pt x="663478" y="0"/>
                </a:cubicBezTo>
                <a:close/>
              </a:path>
            </a:pathLst>
          </a:custGeom>
          <a:blipFill dpi="0" rotWithShape="1">
            <a:blip r:embed="rId2"/>
            <a:srcRect/>
            <a:tile tx="0" ty="0" sx="100000" sy="100000" flip="none" algn="tl"/>
          </a:blipFill>
          <a:ln>
            <a:solidFill>
              <a:schemeClr val="tx2"/>
            </a:solidFill>
          </a:ln>
        </p:spPr>
        <p:txBody>
          <a:bodyPr wrap="square">
            <a:noAutofit/>
          </a:bodyPr>
          <a:lstStyle>
            <a:lvl1pPr>
              <a:defRPr lang="zh-CN" altLang="en-US" sz="800">
                <a:solidFill>
                  <a:srgbClr val="C00000"/>
                </a:solidFill>
              </a:defRPr>
            </a:lvl1pPr>
          </a:lstStyle>
          <a:p>
            <a:pPr lvl="0"/>
            <a:endParaRPr lang="zh-CN" altLang="en-US"/>
          </a:p>
        </p:txBody>
      </p:sp>
      <p:sp>
        <p:nvSpPr>
          <p:cNvPr id="40" name="图片占位符 39"/>
          <p:cNvSpPr>
            <a:spLocks noGrp="1"/>
          </p:cNvSpPr>
          <p:nvPr>
            <p:ph type="pic" sz="quarter" idx="16"/>
          </p:nvPr>
        </p:nvSpPr>
        <p:spPr>
          <a:xfrm>
            <a:off x="7357197" y="1799536"/>
            <a:ext cx="1326956" cy="1326956"/>
          </a:xfrm>
          <a:custGeom>
            <a:avLst/>
            <a:gdLst>
              <a:gd name="connsiteX0" fmla="*/ 663478 w 1326956"/>
              <a:gd name="connsiteY0" fmla="*/ 0 h 1326956"/>
              <a:gd name="connsiteX1" fmla="*/ 1326956 w 1326956"/>
              <a:gd name="connsiteY1" fmla="*/ 663478 h 1326956"/>
              <a:gd name="connsiteX2" fmla="*/ 663478 w 1326956"/>
              <a:gd name="connsiteY2" fmla="*/ 1326956 h 1326956"/>
              <a:gd name="connsiteX3" fmla="*/ 0 w 1326956"/>
              <a:gd name="connsiteY3" fmla="*/ 663478 h 1326956"/>
              <a:gd name="connsiteX4" fmla="*/ 663478 w 1326956"/>
              <a:gd name="connsiteY4" fmla="*/ 0 h 1326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6956" h="1326956">
                <a:moveTo>
                  <a:pt x="663478" y="0"/>
                </a:moveTo>
                <a:cubicBezTo>
                  <a:pt x="1029907" y="0"/>
                  <a:pt x="1326956" y="297049"/>
                  <a:pt x="1326956" y="663478"/>
                </a:cubicBezTo>
                <a:cubicBezTo>
                  <a:pt x="1326956" y="1029907"/>
                  <a:pt x="1029907" y="1326956"/>
                  <a:pt x="663478" y="1326956"/>
                </a:cubicBezTo>
                <a:cubicBezTo>
                  <a:pt x="297049" y="1326956"/>
                  <a:pt x="0" y="1029907"/>
                  <a:pt x="0" y="663478"/>
                </a:cubicBezTo>
                <a:cubicBezTo>
                  <a:pt x="0" y="297049"/>
                  <a:pt x="297049" y="0"/>
                  <a:pt x="663478" y="0"/>
                </a:cubicBezTo>
                <a:close/>
              </a:path>
            </a:pathLst>
          </a:custGeom>
          <a:blipFill dpi="0" rotWithShape="1">
            <a:blip r:embed="rId2"/>
            <a:srcRect/>
            <a:tile tx="0" ty="0" sx="100000" sy="100000" flip="none" algn="tl"/>
          </a:blipFill>
          <a:ln>
            <a:solidFill>
              <a:schemeClr val="tx2"/>
            </a:solidFill>
          </a:ln>
        </p:spPr>
        <p:txBody>
          <a:bodyPr wrap="square">
            <a:noAutofit/>
          </a:bodyPr>
          <a:lstStyle>
            <a:lvl1pPr>
              <a:defRPr lang="zh-CN" altLang="en-US" sz="800">
                <a:solidFill>
                  <a:srgbClr val="C00000"/>
                </a:solidFill>
              </a:defRPr>
            </a:lvl1pPr>
          </a:lstStyle>
          <a:p>
            <a:pPr lvl="0"/>
            <a:endParaRPr lang="zh-CN" altLang="en-US"/>
          </a:p>
        </p:txBody>
      </p:sp>
      <p:sp>
        <p:nvSpPr>
          <p:cNvPr id="41" name="图片占位符 40"/>
          <p:cNvSpPr>
            <a:spLocks noGrp="1"/>
          </p:cNvSpPr>
          <p:nvPr>
            <p:ph type="pic" sz="quarter" idx="17"/>
          </p:nvPr>
        </p:nvSpPr>
        <p:spPr>
          <a:xfrm>
            <a:off x="9319749" y="1799536"/>
            <a:ext cx="1326956" cy="1326956"/>
          </a:xfrm>
          <a:custGeom>
            <a:avLst/>
            <a:gdLst>
              <a:gd name="connsiteX0" fmla="*/ 663478 w 1326956"/>
              <a:gd name="connsiteY0" fmla="*/ 0 h 1326956"/>
              <a:gd name="connsiteX1" fmla="*/ 1326956 w 1326956"/>
              <a:gd name="connsiteY1" fmla="*/ 663478 h 1326956"/>
              <a:gd name="connsiteX2" fmla="*/ 663478 w 1326956"/>
              <a:gd name="connsiteY2" fmla="*/ 1326956 h 1326956"/>
              <a:gd name="connsiteX3" fmla="*/ 0 w 1326956"/>
              <a:gd name="connsiteY3" fmla="*/ 663478 h 1326956"/>
              <a:gd name="connsiteX4" fmla="*/ 663478 w 1326956"/>
              <a:gd name="connsiteY4" fmla="*/ 0 h 1326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6956" h="1326956">
                <a:moveTo>
                  <a:pt x="663478" y="0"/>
                </a:moveTo>
                <a:cubicBezTo>
                  <a:pt x="1029907" y="0"/>
                  <a:pt x="1326956" y="297049"/>
                  <a:pt x="1326956" y="663478"/>
                </a:cubicBezTo>
                <a:cubicBezTo>
                  <a:pt x="1326956" y="1029907"/>
                  <a:pt x="1029907" y="1326956"/>
                  <a:pt x="663478" y="1326956"/>
                </a:cubicBezTo>
                <a:cubicBezTo>
                  <a:pt x="297049" y="1326956"/>
                  <a:pt x="0" y="1029907"/>
                  <a:pt x="0" y="663478"/>
                </a:cubicBezTo>
                <a:cubicBezTo>
                  <a:pt x="0" y="297049"/>
                  <a:pt x="297049" y="0"/>
                  <a:pt x="663478" y="0"/>
                </a:cubicBezTo>
                <a:close/>
              </a:path>
            </a:pathLst>
          </a:custGeom>
          <a:blipFill dpi="0" rotWithShape="1">
            <a:blip r:embed="rId2"/>
            <a:srcRect/>
            <a:tile tx="0" ty="0" sx="100000" sy="100000" flip="none" algn="tl"/>
          </a:blipFill>
          <a:ln>
            <a:solidFill>
              <a:schemeClr val="tx2"/>
            </a:solidFill>
          </a:ln>
        </p:spPr>
        <p:txBody>
          <a:bodyPr wrap="square">
            <a:noAutofit/>
          </a:bodyPr>
          <a:lstStyle>
            <a:lvl1pPr>
              <a:defRPr lang="zh-CN" altLang="en-US" sz="800">
                <a:solidFill>
                  <a:srgbClr val="C00000"/>
                </a:solidFill>
              </a:defRPr>
            </a:lvl1pPr>
          </a:lstStyle>
          <a:p>
            <a:pPr lvl="0"/>
            <a:endParaRPr lang="zh-CN" altLang="en-US"/>
          </a:p>
        </p:txBody>
      </p:sp>
      <p:cxnSp>
        <p:nvCxnSpPr>
          <p:cNvPr id="3" name="直接连接符 2"/>
          <p:cNvCxnSpPr/>
          <p:nvPr/>
        </p:nvCxnSpPr>
        <p:spPr>
          <a:xfrm flipV="1">
            <a:off x="1958946" y="3147769"/>
            <a:ext cx="0" cy="467664"/>
          </a:xfrm>
          <a:prstGeom prst="line">
            <a:avLst/>
          </a:prstGeom>
          <a:ln w="6350">
            <a:solidFill>
              <a:schemeClr val="accent1"/>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3926813" y="3147769"/>
            <a:ext cx="0" cy="467664"/>
          </a:xfrm>
          <a:prstGeom prst="line">
            <a:avLst/>
          </a:prstGeom>
          <a:ln w="6350">
            <a:solidFill>
              <a:schemeClr val="accent2"/>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5975102" y="3147769"/>
            <a:ext cx="0" cy="467664"/>
          </a:xfrm>
          <a:prstGeom prst="line">
            <a:avLst/>
          </a:prstGeom>
          <a:ln w="6350">
            <a:solidFill>
              <a:schemeClr val="accent3"/>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8020676" y="3147769"/>
            <a:ext cx="0" cy="467664"/>
          </a:xfrm>
          <a:prstGeom prst="line">
            <a:avLst/>
          </a:prstGeom>
          <a:ln w="6350">
            <a:solidFill>
              <a:schemeClr val="accent4"/>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9983228" y="3147769"/>
            <a:ext cx="0" cy="467664"/>
          </a:xfrm>
          <a:prstGeom prst="line">
            <a:avLst/>
          </a:prstGeom>
          <a:ln w="6350">
            <a:solidFill>
              <a:schemeClr val="accent2"/>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3978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17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170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fill="hold"/>
                                        <p:tgtEl>
                                          <p:spTgt spid="37"/>
                                        </p:tgtEl>
                                        <p:attrNameLst>
                                          <p:attrName>ppt_x</p:attrName>
                                        </p:attrNameLst>
                                      </p:cBhvr>
                                      <p:tavLst>
                                        <p:tav tm="0">
                                          <p:val>
                                            <p:strVal val="#ppt_x"/>
                                          </p:val>
                                        </p:tav>
                                        <p:tav tm="100000">
                                          <p:val>
                                            <p:strVal val="#ppt_x"/>
                                          </p:val>
                                        </p:tav>
                                      </p:tavLst>
                                    </p:anim>
                                    <p:anim calcmode="lin" valueType="num">
                                      <p:cBhvr additive="base">
                                        <p:cTn id="12" dur="500" fill="hold"/>
                                        <p:tgtEl>
                                          <p:spTgt spid="37"/>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22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220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ppt_x"/>
                                          </p:val>
                                        </p:tav>
                                        <p:tav tm="100000">
                                          <p:val>
                                            <p:strVal val="#ppt_x"/>
                                          </p:val>
                                        </p:tav>
                                      </p:tavLst>
                                    </p:anim>
                                    <p:anim calcmode="lin" valueType="num">
                                      <p:cBhvr additive="base">
                                        <p:cTn id="20" dur="500" fill="hold"/>
                                        <p:tgtEl>
                                          <p:spTgt spid="38"/>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270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2700"/>
                                  </p:stCondLst>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fill="hold"/>
                                        <p:tgtEl>
                                          <p:spTgt spid="39"/>
                                        </p:tgtEl>
                                        <p:attrNameLst>
                                          <p:attrName>ppt_x</p:attrName>
                                        </p:attrNameLst>
                                      </p:cBhvr>
                                      <p:tavLst>
                                        <p:tav tm="0">
                                          <p:val>
                                            <p:strVal val="#ppt_x"/>
                                          </p:val>
                                        </p:tav>
                                        <p:tav tm="100000">
                                          <p:val>
                                            <p:strVal val="#ppt_x"/>
                                          </p:val>
                                        </p:tav>
                                      </p:tavLst>
                                    </p:anim>
                                    <p:anim calcmode="lin" valueType="num">
                                      <p:cBhvr additive="base">
                                        <p:cTn id="28" dur="500" fill="hold"/>
                                        <p:tgtEl>
                                          <p:spTgt spid="39"/>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stCondLst>
                                    <p:cond delay="320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3200"/>
                                  </p:stCondLst>
                                  <p:childTnLst>
                                    <p:set>
                                      <p:cBhvr>
                                        <p:cTn id="34" dur="1" fill="hold">
                                          <p:stCondLst>
                                            <p:cond delay="0"/>
                                          </p:stCondLst>
                                        </p:cTn>
                                        <p:tgtEl>
                                          <p:spTgt spid="40"/>
                                        </p:tgtEl>
                                        <p:attrNameLst>
                                          <p:attrName>style.visibility</p:attrName>
                                        </p:attrNameLst>
                                      </p:cBhvr>
                                      <p:to>
                                        <p:strVal val="visible"/>
                                      </p:to>
                                    </p:set>
                                    <p:anim calcmode="lin" valueType="num">
                                      <p:cBhvr additive="base">
                                        <p:cTn id="35" dur="500" fill="hold"/>
                                        <p:tgtEl>
                                          <p:spTgt spid="40"/>
                                        </p:tgtEl>
                                        <p:attrNameLst>
                                          <p:attrName>ppt_x</p:attrName>
                                        </p:attrNameLst>
                                      </p:cBhvr>
                                      <p:tavLst>
                                        <p:tav tm="0">
                                          <p:val>
                                            <p:strVal val="#ppt_x"/>
                                          </p:val>
                                        </p:tav>
                                        <p:tav tm="100000">
                                          <p:val>
                                            <p:strVal val="#ppt_x"/>
                                          </p:val>
                                        </p:tav>
                                      </p:tavLst>
                                    </p:anim>
                                    <p:anim calcmode="lin" valueType="num">
                                      <p:cBhvr additive="base">
                                        <p:cTn id="36" dur="500" fill="hold"/>
                                        <p:tgtEl>
                                          <p:spTgt spid="40"/>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stCondLst>
                                    <p:cond delay="370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stCondLst>
                                    <p:cond delay="3700"/>
                                  </p:stCondLst>
                                  <p:childTnLst>
                                    <p:set>
                                      <p:cBhvr>
                                        <p:cTn id="42" dur="1" fill="hold">
                                          <p:stCondLst>
                                            <p:cond delay="0"/>
                                          </p:stCondLst>
                                        </p:cTn>
                                        <p:tgtEl>
                                          <p:spTgt spid="41"/>
                                        </p:tgtEl>
                                        <p:attrNameLst>
                                          <p:attrName>style.visibility</p:attrName>
                                        </p:attrNameLst>
                                      </p:cBhvr>
                                      <p:to>
                                        <p:strVal val="visible"/>
                                      </p:to>
                                    </p:set>
                                    <p:anim calcmode="lin" valueType="num">
                                      <p:cBhvr additive="base">
                                        <p:cTn id="43" dur="500" fill="hold"/>
                                        <p:tgtEl>
                                          <p:spTgt spid="41"/>
                                        </p:tgtEl>
                                        <p:attrNameLst>
                                          <p:attrName>ppt_x</p:attrName>
                                        </p:attrNameLst>
                                      </p:cBhvr>
                                      <p:tavLst>
                                        <p:tav tm="0">
                                          <p:val>
                                            <p:strVal val="#ppt_x"/>
                                          </p:val>
                                        </p:tav>
                                        <p:tav tm="100000">
                                          <p:val>
                                            <p:strVal val="#ppt_x"/>
                                          </p:val>
                                        </p:tav>
                                      </p:tavLst>
                                    </p:anim>
                                    <p:anim calcmode="lin" valueType="num">
                                      <p:cBhvr additive="base">
                                        <p:cTn id="44" dur="500" fill="hold"/>
                                        <p:tgtEl>
                                          <p:spTgt spid="4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空白">
    <p:spTree>
      <p:nvGrpSpPr>
        <p:cNvPr id="1" name=""/>
        <p:cNvGrpSpPr/>
        <p:nvPr/>
      </p:nvGrpSpPr>
      <p:grpSpPr>
        <a:xfrm>
          <a:off x="0" y="0"/>
          <a:ext cx="0" cy="0"/>
          <a:chOff x="0" y="0"/>
          <a:chExt cx="0" cy="0"/>
        </a:xfrm>
      </p:grpSpPr>
      <p:sp>
        <p:nvSpPr>
          <p:cNvPr id="30" name="图片占位符 29"/>
          <p:cNvSpPr>
            <a:spLocks noGrp="1"/>
          </p:cNvSpPr>
          <p:nvPr>
            <p:ph type="pic" sz="quarter" idx="13"/>
          </p:nvPr>
        </p:nvSpPr>
        <p:spPr>
          <a:xfrm>
            <a:off x="1144088" y="2365336"/>
            <a:ext cx="2195513" cy="1299061"/>
          </a:xfrm>
          <a:custGeom>
            <a:avLst/>
            <a:gdLst>
              <a:gd name="connsiteX0" fmla="*/ 0 w 2195513"/>
              <a:gd name="connsiteY0" fmla="*/ 0 h 1299061"/>
              <a:gd name="connsiteX1" fmla="*/ 2195513 w 2195513"/>
              <a:gd name="connsiteY1" fmla="*/ 0 h 1299061"/>
              <a:gd name="connsiteX2" fmla="*/ 2195513 w 2195513"/>
              <a:gd name="connsiteY2" fmla="*/ 1299061 h 1299061"/>
              <a:gd name="connsiteX3" fmla="*/ 0 w 2195513"/>
              <a:gd name="connsiteY3" fmla="*/ 1299061 h 1299061"/>
            </a:gdLst>
            <a:ahLst/>
            <a:cxnLst>
              <a:cxn ang="0">
                <a:pos x="connsiteX0" y="connsiteY0"/>
              </a:cxn>
              <a:cxn ang="0">
                <a:pos x="connsiteX1" y="connsiteY1"/>
              </a:cxn>
              <a:cxn ang="0">
                <a:pos x="connsiteX2" y="connsiteY2"/>
              </a:cxn>
              <a:cxn ang="0">
                <a:pos x="connsiteX3" y="connsiteY3"/>
              </a:cxn>
            </a:cxnLst>
            <a:rect l="l" t="t" r="r" b="b"/>
            <a:pathLst>
              <a:path w="2195513" h="1299061">
                <a:moveTo>
                  <a:pt x="0" y="0"/>
                </a:moveTo>
                <a:lnTo>
                  <a:pt x="2195513" y="0"/>
                </a:lnTo>
                <a:lnTo>
                  <a:pt x="2195513" y="1299061"/>
                </a:lnTo>
                <a:lnTo>
                  <a:pt x="0" y="1299061"/>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dirty="0"/>
          </a:p>
        </p:txBody>
      </p:sp>
      <p:sp>
        <p:nvSpPr>
          <p:cNvPr id="31" name="图片占位符 30"/>
          <p:cNvSpPr>
            <a:spLocks noGrp="1"/>
          </p:cNvSpPr>
          <p:nvPr>
            <p:ph type="pic" sz="quarter" idx="14"/>
          </p:nvPr>
        </p:nvSpPr>
        <p:spPr>
          <a:xfrm>
            <a:off x="1144088" y="4394161"/>
            <a:ext cx="2195513" cy="1299061"/>
          </a:xfrm>
          <a:custGeom>
            <a:avLst/>
            <a:gdLst>
              <a:gd name="connsiteX0" fmla="*/ 0 w 2195513"/>
              <a:gd name="connsiteY0" fmla="*/ 0 h 1299061"/>
              <a:gd name="connsiteX1" fmla="*/ 2195513 w 2195513"/>
              <a:gd name="connsiteY1" fmla="*/ 0 h 1299061"/>
              <a:gd name="connsiteX2" fmla="*/ 2195513 w 2195513"/>
              <a:gd name="connsiteY2" fmla="*/ 1299061 h 1299061"/>
              <a:gd name="connsiteX3" fmla="*/ 0 w 2195513"/>
              <a:gd name="connsiteY3" fmla="*/ 1299061 h 1299061"/>
            </a:gdLst>
            <a:ahLst/>
            <a:cxnLst>
              <a:cxn ang="0">
                <a:pos x="connsiteX0" y="connsiteY0"/>
              </a:cxn>
              <a:cxn ang="0">
                <a:pos x="connsiteX1" y="connsiteY1"/>
              </a:cxn>
              <a:cxn ang="0">
                <a:pos x="connsiteX2" y="connsiteY2"/>
              </a:cxn>
              <a:cxn ang="0">
                <a:pos x="connsiteX3" y="connsiteY3"/>
              </a:cxn>
            </a:cxnLst>
            <a:rect l="l" t="t" r="r" b="b"/>
            <a:pathLst>
              <a:path w="2195513" h="1299061">
                <a:moveTo>
                  <a:pt x="0" y="0"/>
                </a:moveTo>
                <a:lnTo>
                  <a:pt x="2195513" y="0"/>
                </a:lnTo>
                <a:lnTo>
                  <a:pt x="2195513" y="1299061"/>
                </a:lnTo>
                <a:lnTo>
                  <a:pt x="0" y="1299061"/>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32" name="图片占位符 31"/>
          <p:cNvSpPr>
            <a:spLocks noGrp="1"/>
          </p:cNvSpPr>
          <p:nvPr>
            <p:ph type="pic" sz="quarter" idx="15"/>
          </p:nvPr>
        </p:nvSpPr>
        <p:spPr>
          <a:xfrm>
            <a:off x="8816865" y="2749205"/>
            <a:ext cx="2195513" cy="1299061"/>
          </a:xfrm>
          <a:custGeom>
            <a:avLst/>
            <a:gdLst>
              <a:gd name="connsiteX0" fmla="*/ 0 w 2195513"/>
              <a:gd name="connsiteY0" fmla="*/ 0 h 1299061"/>
              <a:gd name="connsiteX1" fmla="*/ 2195513 w 2195513"/>
              <a:gd name="connsiteY1" fmla="*/ 0 h 1299061"/>
              <a:gd name="connsiteX2" fmla="*/ 2195513 w 2195513"/>
              <a:gd name="connsiteY2" fmla="*/ 1299061 h 1299061"/>
              <a:gd name="connsiteX3" fmla="*/ 0 w 2195513"/>
              <a:gd name="connsiteY3" fmla="*/ 1299061 h 1299061"/>
            </a:gdLst>
            <a:ahLst/>
            <a:cxnLst>
              <a:cxn ang="0">
                <a:pos x="connsiteX0" y="connsiteY0"/>
              </a:cxn>
              <a:cxn ang="0">
                <a:pos x="connsiteX1" y="connsiteY1"/>
              </a:cxn>
              <a:cxn ang="0">
                <a:pos x="connsiteX2" y="connsiteY2"/>
              </a:cxn>
              <a:cxn ang="0">
                <a:pos x="connsiteX3" y="connsiteY3"/>
              </a:cxn>
            </a:cxnLst>
            <a:rect l="l" t="t" r="r" b="b"/>
            <a:pathLst>
              <a:path w="2195513" h="1299061">
                <a:moveTo>
                  <a:pt x="0" y="0"/>
                </a:moveTo>
                <a:lnTo>
                  <a:pt x="2195513" y="0"/>
                </a:lnTo>
                <a:lnTo>
                  <a:pt x="2195513" y="1299061"/>
                </a:lnTo>
                <a:lnTo>
                  <a:pt x="0" y="1299061"/>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33" name="图片占位符 32"/>
          <p:cNvSpPr>
            <a:spLocks noGrp="1"/>
          </p:cNvSpPr>
          <p:nvPr>
            <p:ph type="pic" sz="quarter" idx="16"/>
          </p:nvPr>
        </p:nvSpPr>
        <p:spPr>
          <a:xfrm>
            <a:off x="8816865" y="4862191"/>
            <a:ext cx="2195513" cy="1299061"/>
          </a:xfrm>
          <a:custGeom>
            <a:avLst/>
            <a:gdLst>
              <a:gd name="connsiteX0" fmla="*/ 0 w 2195513"/>
              <a:gd name="connsiteY0" fmla="*/ 0 h 1299061"/>
              <a:gd name="connsiteX1" fmla="*/ 2195513 w 2195513"/>
              <a:gd name="connsiteY1" fmla="*/ 0 h 1299061"/>
              <a:gd name="connsiteX2" fmla="*/ 2195513 w 2195513"/>
              <a:gd name="connsiteY2" fmla="*/ 1299061 h 1299061"/>
              <a:gd name="connsiteX3" fmla="*/ 0 w 2195513"/>
              <a:gd name="connsiteY3" fmla="*/ 1299061 h 1299061"/>
            </a:gdLst>
            <a:ahLst/>
            <a:cxnLst>
              <a:cxn ang="0">
                <a:pos x="connsiteX0" y="connsiteY0"/>
              </a:cxn>
              <a:cxn ang="0">
                <a:pos x="connsiteX1" y="connsiteY1"/>
              </a:cxn>
              <a:cxn ang="0">
                <a:pos x="connsiteX2" y="connsiteY2"/>
              </a:cxn>
              <a:cxn ang="0">
                <a:pos x="connsiteX3" y="connsiteY3"/>
              </a:cxn>
            </a:cxnLst>
            <a:rect l="l" t="t" r="r" b="b"/>
            <a:pathLst>
              <a:path w="2195513" h="1299061">
                <a:moveTo>
                  <a:pt x="0" y="0"/>
                </a:moveTo>
                <a:lnTo>
                  <a:pt x="2195513" y="0"/>
                </a:lnTo>
                <a:lnTo>
                  <a:pt x="2195513" y="1299061"/>
                </a:lnTo>
                <a:lnTo>
                  <a:pt x="0" y="1299061"/>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4" name="矩形 3"/>
          <p:cNvSpPr/>
          <p:nvPr/>
        </p:nvSpPr>
        <p:spPr>
          <a:xfrm>
            <a:off x="1084926" y="2303423"/>
            <a:ext cx="2313835" cy="1400186"/>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n-ea"/>
            </a:endParaRPr>
          </a:p>
        </p:txBody>
      </p:sp>
      <p:sp>
        <p:nvSpPr>
          <p:cNvPr id="7" name="矩形 6"/>
          <p:cNvSpPr/>
          <p:nvPr/>
        </p:nvSpPr>
        <p:spPr>
          <a:xfrm>
            <a:off x="1084926" y="4332248"/>
            <a:ext cx="2313835" cy="1400186"/>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n-ea"/>
            </a:endParaRPr>
          </a:p>
        </p:txBody>
      </p:sp>
      <p:sp>
        <p:nvSpPr>
          <p:cNvPr id="10" name="矩形 9"/>
          <p:cNvSpPr/>
          <p:nvPr/>
        </p:nvSpPr>
        <p:spPr>
          <a:xfrm flipH="1">
            <a:off x="8757703" y="2687292"/>
            <a:ext cx="2313835" cy="1400186"/>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n-ea"/>
            </a:endParaRPr>
          </a:p>
        </p:txBody>
      </p:sp>
      <p:sp>
        <p:nvSpPr>
          <p:cNvPr id="13" name="矩形 12"/>
          <p:cNvSpPr/>
          <p:nvPr userDrawn="1"/>
        </p:nvSpPr>
        <p:spPr>
          <a:xfrm flipH="1">
            <a:off x="8757703" y="4800278"/>
            <a:ext cx="2313835" cy="1400186"/>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n-ea"/>
            </a:endParaRPr>
          </a:p>
        </p:txBody>
      </p:sp>
    </p:spTree>
    <p:extLst>
      <p:ext uri="{BB962C8B-B14F-4D97-AF65-F5344CB8AC3E}">
        <p14:creationId xmlns:p14="http://schemas.microsoft.com/office/powerpoint/2010/main" val="1890216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6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160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grpId="0" nodeType="withEffect">
                                  <p:stCondLst>
                                    <p:cond delay="26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260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500"/>
                                        <p:tgtEl>
                                          <p:spTgt spid="31"/>
                                        </p:tgtEl>
                                      </p:cBhvr>
                                    </p:animEffect>
                                  </p:childTnLst>
                                </p:cTn>
                              </p:par>
                              <p:par>
                                <p:cTn id="17" presetID="10" presetClass="entr" presetSubtype="0" fill="hold" grpId="0" nodeType="withEffect">
                                  <p:stCondLst>
                                    <p:cond delay="210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210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childTnLst>
                                </p:cTn>
                              </p:par>
                              <p:par>
                                <p:cTn id="23" presetID="10" presetClass="entr" presetSubtype="0" fill="hold" grpId="0" nodeType="withEffect">
                                  <p:stCondLst>
                                    <p:cond delay="310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grpId="0" nodeType="withEffect">
                                  <p:stCondLst>
                                    <p:cond delay="310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4" grpId="0" animBg="1"/>
      <p:bldP spid="7" grpId="0" animBg="1"/>
      <p:bldP spid="10" grpId="0" animBg="1"/>
      <p:bldP spid="13" grpId="0" animBg="1"/>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5_空白">
    <p:spTree>
      <p:nvGrpSpPr>
        <p:cNvPr id="1" name=""/>
        <p:cNvGrpSpPr/>
        <p:nvPr/>
      </p:nvGrpSpPr>
      <p:grpSpPr>
        <a:xfrm>
          <a:off x="0" y="0"/>
          <a:ext cx="0" cy="0"/>
          <a:chOff x="0" y="0"/>
          <a:chExt cx="0" cy="0"/>
        </a:xfrm>
      </p:grpSpPr>
      <p:pic>
        <p:nvPicPr>
          <p:cNvPr id="3" name="Picture 4"/>
          <p:cNvPicPr>
            <a:picLocks noChangeAspect="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4236162" y="1873525"/>
            <a:ext cx="3974882" cy="49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图片占位符 8"/>
          <p:cNvSpPr>
            <a:spLocks noGrp="1"/>
          </p:cNvSpPr>
          <p:nvPr>
            <p:ph type="pic" sz="quarter" idx="13"/>
          </p:nvPr>
        </p:nvSpPr>
        <p:spPr>
          <a:xfrm>
            <a:off x="4756835" y="2286253"/>
            <a:ext cx="2529277" cy="3354733"/>
          </a:xfrm>
          <a:custGeom>
            <a:avLst/>
            <a:gdLst>
              <a:gd name="connsiteX0" fmla="*/ 0 w 2529277"/>
              <a:gd name="connsiteY0" fmla="*/ 0 h 3354733"/>
              <a:gd name="connsiteX1" fmla="*/ 2529277 w 2529277"/>
              <a:gd name="connsiteY1" fmla="*/ 0 h 3354733"/>
              <a:gd name="connsiteX2" fmla="*/ 2529277 w 2529277"/>
              <a:gd name="connsiteY2" fmla="*/ 3354733 h 3354733"/>
              <a:gd name="connsiteX3" fmla="*/ 0 w 2529277"/>
              <a:gd name="connsiteY3" fmla="*/ 3354733 h 3354733"/>
            </a:gdLst>
            <a:ahLst/>
            <a:cxnLst>
              <a:cxn ang="0">
                <a:pos x="connsiteX0" y="connsiteY0"/>
              </a:cxn>
              <a:cxn ang="0">
                <a:pos x="connsiteX1" y="connsiteY1"/>
              </a:cxn>
              <a:cxn ang="0">
                <a:pos x="connsiteX2" y="connsiteY2"/>
              </a:cxn>
              <a:cxn ang="0">
                <a:pos x="connsiteX3" y="connsiteY3"/>
              </a:cxn>
            </a:cxnLst>
            <a:rect l="l" t="t" r="r" b="b"/>
            <a:pathLst>
              <a:path w="2529277" h="3354733">
                <a:moveTo>
                  <a:pt x="0" y="0"/>
                </a:moveTo>
                <a:lnTo>
                  <a:pt x="2529277" y="0"/>
                </a:lnTo>
                <a:lnTo>
                  <a:pt x="2529277" y="3354733"/>
                </a:lnTo>
                <a:lnTo>
                  <a:pt x="0" y="3354733"/>
                </a:lnTo>
                <a:close/>
              </a:path>
            </a:pathLst>
          </a:custGeom>
          <a:blipFill dpi="0" rotWithShape="1">
            <a:blip r:embed="rId3"/>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80133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6_空白">
    <p:spTree>
      <p:nvGrpSpPr>
        <p:cNvPr id="1" name=""/>
        <p:cNvGrpSpPr/>
        <p:nvPr/>
      </p:nvGrpSpPr>
      <p:grpSpPr>
        <a:xfrm>
          <a:off x="0" y="0"/>
          <a:ext cx="0" cy="0"/>
          <a:chOff x="0" y="0"/>
          <a:chExt cx="0" cy="0"/>
        </a:xfrm>
      </p:grpSpPr>
      <p:sp>
        <p:nvSpPr>
          <p:cNvPr id="11" name="图片占位符 10"/>
          <p:cNvSpPr>
            <a:spLocks noGrp="1"/>
          </p:cNvSpPr>
          <p:nvPr>
            <p:ph type="pic" sz="quarter" idx="13"/>
          </p:nvPr>
        </p:nvSpPr>
        <p:spPr>
          <a:xfrm>
            <a:off x="3614948" y="2093629"/>
            <a:ext cx="1238290" cy="1430775"/>
          </a:xfrm>
          <a:custGeom>
            <a:avLst/>
            <a:gdLst>
              <a:gd name="connsiteX0" fmla="*/ 619660 w 1238290"/>
              <a:gd name="connsiteY0" fmla="*/ 0 h 1430775"/>
              <a:gd name="connsiteX1" fmla="*/ 1238290 w 1238290"/>
              <a:gd name="connsiteY1" fmla="*/ 358209 h 1430775"/>
              <a:gd name="connsiteX2" fmla="*/ 1238290 w 1238290"/>
              <a:gd name="connsiteY2" fmla="*/ 1071537 h 1430775"/>
              <a:gd name="connsiteX3" fmla="*/ 619660 w 1238290"/>
              <a:gd name="connsiteY3" fmla="*/ 1430775 h 1430775"/>
              <a:gd name="connsiteX4" fmla="*/ 0 w 1238290"/>
              <a:gd name="connsiteY4" fmla="*/ 1071537 h 1430775"/>
              <a:gd name="connsiteX5" fmla="*/ 0 w 1238290"/>
              <a:gd name="connsiteY5" fmla="*/ 358209 h 1430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8290" h="1430775">
                <a:moveTo>
                  <a:pt x="619660" y="0"/>
                </a:moveTo>
                <a:lnTo>
                  <a:pt x="1238290" y="358209"/>
                </a:lnTo>
                <a:lnTo>
                  <a:pt x="1238290" y="1071537"/>
                </a:lnTo>
                <a:lnTo>
                  <a:pt x="619660" y="1430775"/>
                </a:lnTo>
                <a:lnTo>
                  <a:pt x="0" y="1071537"/>
                </a:lnTo>
                <a:lnTo>
                  <a:pt x="0" y="35820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2" name="图片占位符 11"/>
          <p:cNvSpPr>
            <a:spLocks noGrp="1"/>
          </p:cNvSpPr>
          <p:nvPr>
            <p:ph type="pic" sz="quarter" idx="14"/>
          </p:nvPr>
        </p:nvSpPr>
        <p:spPr>
          <a:xfrm>
            <a:off x="5074758" y="1674732"/>
            <a:ext cx="1963373" cy="2268569"/>
          </a:xfrm>
          <a:custGeom>
            <a:avLst/>
            <a:gdLst>
              <a:gd name="connsiteX0" fmla="*/ 982503 w 1963373"/>
              <a:gd name="connsiteY0" fmla="*/ 0 h 2268569"/>
              <a:gd name="connsiteX1" fmla="*/ 1963373 w 1963373"/>
              <a:gd name="connsiteY1" fmla="*/ 567958 h 2268569"/>
              <a:gd name="connsiteX2" fmla="*/ 1963373 w 1963373"/>
              <a:gd name="connsiteY2" fmla="*/ 1698979 h 2268569"/>
              <a:gd name="connsiteX3" fmla="*/ 982503 w 1963373"/>
              <a:gd name="connsiteY3" fmla="*/ 2268569 h 2268569"/>
              <a:gd name="connsiteX4" fmla="*/ 0 w 1963373"/>
              <a:gd name="connsiteY4" fmla="*/ 1698979 h 2268569"/>
              <a:gd name="connsiteX5" fmla="*/ 0 w 1963373"/>
              <a:gd name="connsiteY5" fmla="*/ 567958 h 22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63373" h="2268569">
                <a:moveTo>
                  <a:pt x="982503" y="0"/>
                </a:moveTo>
                <a:lnTo>
                  <a:pt x="1963373" y="567958"/>
                </a:lnTo>
                <a:lnTo>
                  <a:pt x="1963373" y="1698979"/>
                </a:lnTo>
                <a:lnTo>
                  <a:pt x="982503" y="2268569"/>
                </a:lnTo>
                <a:lnTo>
                  <a:pt x="0" y="1698979"/>
                </a:lnTo>
                <a:lnTo>
                  <a:pt x="0" y="567958"/>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3" name="图片占位符 12"/>
          <p:cNvSpPr>
            <a:spLocks noGrp="1"/>
          </p:cNvSpPr>
          <p:nvPr>
            <p:ph type="pic" sz="quarter" idx="15"/>
          </p:nvPr>
        </p:nvSpPr>
        <p:spPr>
          <a:xfrm>
            <a:off x="7259649" y="2093629"/>
            <a:ext cx="1238290" cy="1430775"/>
          </a:xfrm>
          <a:custGeom>
            <a:avLst/>
            <a:gdLst>
              <a:gd name="connsiteX0" fmla="*/ 619660 w 1238290"/>
              <a:gd name="connsiteY0" fmla="*/ 0 h 1430775"/>
              <a:gd name="connsiteX1" fmla="*/ 1238290 w 1238290"/>
              <a:gd name="connsiteY1" fmla="*/ 358209 h 1430775"/>
              <a:gd name="connsiteX2" fmla="*/ 1238290 w 1238290"/>
              <a:gd name="connsiteY2" fmla="*/ 1071537 h 1430775"/>
              <a:gd name="connsiteX3" fmla="*/ 619660 w 1238290"/>
              <a:gd name="connsiteY3" fmla="*/ 1430775 h 1430775"/>
              <a:gd name="connsiteX4" fmla="*/ 0 w 1238290"/>
              <a:gd name="connsiteY4" fmla="*/ 1071537 h 1430775"/>
              <a:gd name="connsiteX5" fmla="*/ 0 w 1238290"/>
              <a:gd name="connsiteY5" fmla="*/ 358209 h 1430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8290" h="1430775">
                <a:moveTo>
                  <a:pt x="619660" y="0"/>
                </a:moveTo>
                <a:lnTo>
                  <a:pt x="1238290" y="358209"/>
                </a:lnTo>
                <a:lnTo>
                  <a:pt x="1238290" y="1071537"/>
                </a:lnTo>
                <a:lnTo>
                  <a:pt x="619660" y="1430775"/>
                </a:lnTo>
                <a:lnTo>
                  <a:pt x="0" y="1071537"/>
                </a:lnTo>
                <a:lnTo>
                  <a:pt x="0" y="35820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326766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50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 calcmode="lin" valueType="num">
                                      <p:cBhvr>
                                        <p:cTn id="9" dur="500" fill="hold"/>
                                        <p:tgtEl>
                                          <p:spTgt spid="11"/>
                                        </p:tgtEl>
                                        <p:attrNameLst>
                                          <p:attrName>ppt_x</p:attrName>
                                        </p:attrNameLst>
                                      </p:cBhvr>
                                      <p:tavLst>
                                        <p:tav tm="0">
                                          <p:val>
                                            <p:fltVal val="0.5"/>
                                          </p:val>
                                        </p:tav>
                                        <p:tav tm="100000">
                                          <p:val>
                                            <p:strVal val="#ppt_x"/>
                                          </p:val>
                                        </p:tav>
                                      </p:tavLst>
                                    </p:anim>
                                    <p:anim calcmode="lin" valueType="num">
                                      <p:cBhvr>
                                        <p:cTn id="10" dur="500" fill="hold"/>
                                        <p:tgtEl>
                                          <p:spTgt spid="11"/>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75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 calcmode="lin" valueType="num">
                                      <p:cBhvr>
                                        <p:cTn id="15" dur="500" fill="hold"/>
                                        <p:tgtEl>
                                          <p:spTgt spid="12"/>
                                        </p:tgtEl>
                                        <p:attrNameLst>
                                          <p:attrName>ppt_x</p:attrName>
                                        </p:attrNameLst>
                                      </p:cBhvr>
                                      <p:tavLst>
                                        <p:tav tm="0">
                                          <p:val>
                                            <p:fltVal val="0.5"/>
                                          </p:val>
                                        </p:tav>
                                        <p:tav tm="100000">
                                          <p:val>
                                            <p:strVal val="#ppt_x"/>
                                          </p:val>
                                        </p:tav>
                                      </p:tavLst>
                                    </p:anim>
                                    <p:anim calcmode="lin" valueType="num">
                                      <p:cBhvr>
                                        <p:cTn id="16" dur="500" fill="hold"/>
                                        <p:tgtEl>
                                          <p:spTgt spid="12"/>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100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 calcmode="lin" valueType="num">
                                      <p:cBhvr>
                                        <p:cTn id="21" dur="500" fill="hold"/>
                                        <p:tgtEl>
                                          <p:spTgt spid="13"/>
                                        </p:tgtEl>
                                        <p:attrNameLst>
                                          <p:attrName>ppt_x</p:attrName>
                                        </p:attrNameLst>
                                      </p:cBhvr>
                                      <p:tavLst>
                                        <p:tav tm="0">
                                          <p:val>
                                            <p:fltVal val="0.5"/>
                                          </p:val>
                                        </p:tav>
                                        <p:tav tm="100000">
                                          <p:val>
                                            <p:strVal val="#ppt_x"/>
                                          </p:val>
                                        </p:tav>
                                      </p:tavLst>
                                    </p:anim>
                                    <p:anim calcmode="lin" valueType="num">
                                      <p:cBhvr>
                                        <p:cTn id="22" dur="500" fill="hold"/>
                                        <p:tgtEl>
                                          <p:spTgt spid="1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7_空白">
    <p:spTree>
      <p:nvGrpSpPr>
        <p:cNvPr id="1" name=""/>
        <p:cNvGrpSpPr/>
        <p:nvPr/>
      </p:nvGrpSpPr>
      <p:grpSpPr>
        <a:xfrm>
          <a:off x="0" y="0"/>
          <a:ext cx="0" cy="0"/>
          <a:chOff x="0" y="0"/>
          <a:chExt cx="0" cy="0"/>
        </a:xfrm>
      </p:grpSpPr>
      <p:sp>
        <p:nvSpPr>
          <p:cNvPr id="3" name="矩形 2"/>
          <p:cNvSpPr/>
          <p:nvPr/>
        </p:nvSpPr>
        <p:spPr>
          <a:xfrm>
            <a:off x="883117" y="1828328"/>
            <a:ext cx="2606442" cy="2104807"/>
          </a:xfrm>
          <a:prstGeom prst="rect">
            <a:avLst/>
          </a:pr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n-ea"/>
            </a:endParaRPr>
          </a:p>
        </p:txBody>
      </p:sp>
      <p:sp>
        <p:nvSpPr>
          <p:cNvPr id="6" name="矩形 5"/>
          <p:cNvSpPr/>
          <p:nvPr/>
        </p:nvSpPr>
        <p:spPr>
          <a:xfrm>
            <a:off x="6096001" y="1828327"/>
            <a:ext cx="2606442" cy="2104807"/>
          </a:xfrm>
          <a:prstGeom prst="rect">
            <a:avLst/>
          </a:pr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n-ea"/>
            </a:endParaRPr>
          </a:p>
        </p:txBody>
      </p:sp>
      <p:sp>
        <p:nvSpPr>
          <p:cNvPr id="9" name="矩形 8"/>
          <p:cNvSpPr/>
          <p:nvPr/>
        </p:nvSpPr>
        <p:spPr>
          <a:xfrm>
            <a:off x="3489559" y="3933135"/>
            <a:ext cx="2606442" cy="2104807"/>
          </a:xfrm>
          <a:prstGeom prst="rect">
            <a:avLst/>
          </a:pr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n-ea"/>
            </a:endParaRPr>
          </a:p>
        </p:txBody>
      </p:sp>
      <p:sp>
        <p:nvSpPr>
          <p:cNvPr id="12" name="矩形 11"/>
          <p:cNvSpPr/>
          <p:nvPr/>
        </p:nvSpPr>
        <p:spPr>
          <a:xfrm>
            <a:off x="8702442" y="3933135"/>
            <a:ext cx="2606442" cy="2104807"/>
          </a:xfrm>
          <a:prstGeom prst="rect">
            <a:avLst/>
          </a:prstGeom>
          <a:solidFill>
            <a:schemeClr val="accent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n-ea"/>
            </a:endParaRPr>
          </a:p>
        </p:txBody>
      </p:sp>
      <p:sp>
        <p:nvSpPr>
          <p:cNvPr id="30" name="图片占位符 29"/>
          <p:cNvSpPr>
            <a:spLocks noGrp="1"/>
          </p:cNvSpPr>
          <p:nvPr>
            <p:ph type="pic" sz="quarter" idx="13"/>
          </p:nvPr>
        </p:nvSpPr>
        <p:spPr>
          <a:xfrm>
            <a:off x="1052404" y="2065592"/>
            <a:ext cx="2267867" cy="1630279"/>
          </a:xfrm>
          <a:custGeom>
            <a:avLst/>
            <a:gdLst>
              <a:gd name="connsiteX0" fmla="*/ 0 w 2267867"/>
              <a:gd name="connsiteY0" fmla="*/ 0 h 1630279"/>
              <a:gd name="connsiteX1" fmla="*/ 2267867 w 2267867"/>
              <a:gd name="connsiteY1" fmla="*/ 0 h 1630279"/>
              <a:gd name="connsiteX2" fmla="*/ 2267867 w 2267867"/>
              <a:gd name="connsiteY2" fmla="*/ 1630279 h 1630279"/>
              <a:gd name="connsiteX3" fmla="*/ 0 w 2267867"/>
              <a:gd name="connsiteY3" fmla="*/ 1630279 h 1630279"/>
            </a:gdLst>
            <a:ahLst/>
            <a:cxnLst>
              <a:cxn ang="0">
                <a:pos x="connsiteX0" y="connsiteY0"/>
              </a:cxn>
              <a:cxn ang="0">
                <a:pos x="connsiteX1" y="connsiteY1"/>
              </a:cxn>
              <a:cxn ang="0">
                <a:pos x="connsiteX2" y="connsiteY2"/>
              </a:cxn>
              <a:cxn ang="0">
                <a:pos x="connsiteX3" y="connsiteY3"/>
              </a:cxn>
            </a:cxnLst>
            <a:rect l="l" t="t" r="r" b="b"/>
            <a:pathLst>
              <a:path w="2267867" h="1630279">
                <a:moveTo>
                  <a:pt x="0" y="0"/>
                </a:moveTo>
                <a:lnTo>
                  <a:pt x="2267867" y="0"/>
                </a:lnTo>
                <a:lnTo>
                  <a:pt x="2267867" y="1630279"/>
                </a:lnTo>
                <a:lnTo>
                  <a:pt x="0" y="1630279"/>
                </a:lnTo>
                <a:close/>
              </a:path>
            </a:pathLst>
          </a:custGeom>
          <a:blipFill dpi="0" rotWithShape="1">
            <a:blip r:embed="rId2"/>
            <a:srcRect/>
            <a:tile tx="0" ty="0" sx="100000" sy="100000" flip="none" algn="tl"/>
          </a:blipFill>
          <a:effectLst>
            <a:outerShdw blurRad="50800" dist="38100" dir="13500000" algn="br"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
        <p:nvSpPr>
          <p:cNvPr id="31" name="图片占位符 30"/>
          <p:cNvSpPr>
            <a:spLocks noGrp="1"/>
          </p:cNvSpPr>
          <p:nvPr>
            <p:ph type="pic" sz="quarter" idx="14"/>
          </p:nvPr>
        </p:nvSpPr>
        <p:spPr>
          <a:xfrm>
            <a:off x="6265288" y="2065591"/>
            <a:ext cx="2267867" cy="1630279"/>
          </a:xfrm>
          <a:custGeom>
            <a:avLst/>
            <a:gdLst>
              <a:gd name="connsiteX0" fmla="*/ 0 w 2267867"/>
              <a:gd name="connsiteY0" fmla="*/ 0 h 1630279"/>
              <a:gd name="connsiteX1" fmla="*/ 2267867 w 2267867"/>
              <a:gd name="connsiteY1" fmla="*/ 0 h 1630279"/>
              <a:gd name="connsiteX2" fmla="*/ 2267867 w 2267867"/>
              <a:gd name="connsiteY2" fmla="*/ 1630279 h 1630279"/>
              <a:gd name="connsiteX3" fmla="*/ 0 w 2267867"/>
              <a:gd name="connsiteY3" fmla="*/ 1630279 h 1630279"/>
            </a:gdLst>
            <a:ahLst/>
            <a:cxnLst>
              <a:cxn ang="0">
                <a:pos x="connsiteX0" y="connsiteY0"/>
              </a:cxn>
              <a:cxn ang="0">
                <a:pos x="connsiteX1" y="connsiteY1"/>
              </a:cxn>
              <a:cxn ang="0">
                <a:pos x="connsiteX2" y="connsiteY2"/>
              </a:cxn>
              <a:cxn ang="0">
                <a:pos x="connsiteX3" y="connsiteY3"/>
              </a:cxn>
            </a:cxnLst>
            <a:rect l="l" t="t" r="r" b="b"/>
            <a:pathLst>
              <a:path w="2267867" h="1630279">
                <a:moveTo>
                  <a:pt x="0" y="0"/>
                </a:moveTo>
                <a:lnTo>
                  <a:pt x="2267867" y="0"/>
                </a:lnTo>
                <a:lnTo>
                  <a:pt x="2267867" y="1630279"/>
                </a:lnTo>
                <a:lnTo>
                  <a:pt x="0" y="1630279"/>
                </a:lnTo>
                <a:close/>
              </a:path>
            </a:pathLst>
          </a:custGeom>
          <a:blipFill dpi="0" rotWithShape="1">
            <a:blip r:embed="rId2"/>
            <a:srcRect/>
            <a:tile tx="0" ty="0" sx="100000" sy="100000" flip="none" algn="tl"/>
          </a:blipFill>
          <a:effectLst>
            <a:outerShdw blurRad="50800" dist="38100" dir="13500000" algn="br"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
        <p:nvSpPr>
          <p:cNvPr id="32" name="图片占位符 31"/>
          <p:cNvSpPr>
            <a:spLocks noGrp="1"/>
          </p:cNvSpPr>
          <p:nvPr>
            <p:ph type="pic" sz="quarter" idx="16"/>
          </p:nvPr>
        </p:nvSpPr>
        <p:spPr>
          <a:xfrm>
            <a:off x="8871729" y="4170399"/>
            <a:ext cx="2267867" cy="1630279"/>
          </a:xfrm>
          <a:custGeom>
            <a:avLst/>
            <a:gdLst>
              <a:gd name="connsiteX0" fmla="*/ 0 w 2267867"/>
              <a:gd name="connsiteY0" fmla="*/ 0 h 1630279"/>
              <a:gd name="connsiteX1" fmla="*/ 2267867 w 2267867"/>
              <a:gd name="connsiteY1" fmla="*/ 0 h 1630279"/>
              <a:gd name="connsiteX2" fmla="*/ 2267867 w 2267867"/>
              <a:gd name="connsiteY2" fmla="*/ 1630279 h 1630279"/>
              <a:gd name="connsiteX3" fmla="*/ 0 w 2267867"/>
              <a:gd name="connsiteY3" fmla="*/ 1630279 h 1630279"/>
            </a:gdLst>
            <a:ahLst/>
            <a:cxnLst>
              <a:cxn ang="0">
                <a:pos x="connsiteX0" y="connsiteY0"/>
              </a:cxn>
              <a:cxn ang="0">
                <a:pos x="connsiteX1" y="connsiteY1"/>
              </a:cxn>
              <a:cxn ang="0">
                <a:pos x="connsiteX2" y="connsiteY2"/>
              </a:cxn>
              <a:cxn ang="0">
                <a:pos x="connsiteX3" y="connsiteY3"/>
              </a:cxn>
            </a:cxnLst>
            <a:rect l="l" t="t" r="r" b="b"/>
            <a:pathLst>
              <a:path w="2267867" h="1630279">
                <a:moveTo>
                  <a:pt x="0" y="0"/>
                </a:moveTo>
                <a:lnTo>
                  <a:pt x="2267867" y="0"/>
                </a:lnTo>
                <a:lnTo>
                  <a:pt x="2267867" y="1630279"/>
                </a:lnTo>
                <a:lnTo>
                  <a:pt x="0" y="1630279"/>
                </a:lnTo>
                <a:close/>
              </a:path>
            </a:pathLst>
          </a:custGeom>
          <a:blipFill dpi="0" rotWithShape="1">
            <a:blip r:embed="rId2"/>
            <a:srcRect/>
            <a:tile tx="0" ty="0" sx="100000" sy="100000" flip="none" algn="tl"/>
          </a:blipFill>
          <a:effectLst>
            <a:outerShdw blurRad="50800" dist="38100" dir="13500000" algn="br"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
        <p:nvSpPr>
          <p:cNvPr id="33" name="图片占位符 32"/>
          <p:cNvSpPr>
            <a:spLocks noGrp="1"/>
          </p:cNvSpPr>
          <p:nvPr>
            <p:ph type="pic" sz="quarter" idx="15"/>
          </p:nvPr>
        </p:nvSpPr>
        <p:spPr>
          <a:xfrm>
            <a:off x="3658846" y="4170399"/>
            <a:ext cx="2267867" cy="1630279"/>
          </a:xfrm>
          <a:custGeom>
            <a:avLst/>
            <a:gdLst>
              <a:gd name="connsiteX0" fmla="*/ 0 w 2267867"/>
              <a:gd name="connsiteY0" fmla="*/ 0 h 1630279"/>
              <a:gd name="connsiteX1" fmla="*/ 2267867 w 2267867"/>
              <a:gd name="connsiteY1" fmla="*/ 0 h 1630279"/>
              <a:gd name="connsiteX2" fmla="*/ 2267867 w 2267867"/>
              <a:gd name="connsiteY2" fmla="*/ 1630279 h 1630279"/>
              <a:gd name="connsiteX3" fmla="*/ 0 w 2267867"/>
              <a:gd name="connsiteY3" fmla="*/ 1630279 h 1630279"/>
            </a:gdLst>
            <a:ahLst/>
            <a:cxnLst>
              <a:cxn ang="0">
                <a:pos x="connsiteX0" y="connsiteY0"/>
              </a:cxn>
              <a:cxn ang="0">
                <a:pos x="connsiteX1" y="connsiteY1"/>
              </a:cxn>
              <a:cxn ang="0">
                <a:pos x="connsiteX2" y="connsiteY2"/>
              </a:cxn>
              <a:cxn ang="0">
                <a:pos x="connsiteX3" y="connsiteY3"/>
              </a:cxn>
            </a:cxnLst>
            <a:rect l="l" t="t" r="r" b="b"/>
            <a:pathLst>
              <a:path w="2267867" h="1630279">
                <a:moveTo>
                  <a:pt x="0" y="0"/>
                </a:moveTo>
                <a:lnTo>
                  <a:pt x="2267867" y="0"/>
                </a:lnTo>
                <a:lnTo>
                  <a:pt x="2267867" y="1630279"/>
                </a:lnTo>
                <a:lnTo>
                  <a:pt x="0" y="1630279"/>
                </a:lnTo>
                <a:close/>
              </a:path>
            </a:pathLst>
          </a:custGeom>
          <a:blipFill dpi="0" rotWithShape="1">
            <a:blip r:embed="rId2"/>
            <a:srcRect/>
            <a:tile tx="0" ty="0" sx="100000" sy="100000" flip="none" algn="tl"/>
          </a:blipFill>
          <a:effectLst>
            <a:outerShdw blurRad="50800" dist="38100" dir="13500000" algn="br"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369786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anim calcmode="lin" valueType="num">
                                      <p:cBhvr>
                                        <p:cTn id="10" dur="500" fill="hold"/>
                                        <p:tgtEl>
                                          <p:spTgt spid="3"/>
                                        </p:tgtEl>
                                        <p:attrNameLst>
                                          <p:attrName>ppt_x</p:attrName>
                                        </p:attrNameLst>
                                      </p:cBhvr>
                                      <p:tavLst>
                                        <p:tav tm="0">
                                          <p:val>
                                            <p:fltVal val="0.5"/>
                                          </p:val>
                                        </p:tav>
                                        <p:tav tm="100000">
                                          <p:val>
                                            <p:strVal val="#ppt_x"/>
                                          </p:val>
                                        </p:tav>
                                      </p:tavLst>
                                    </p:anim>
                                    <p:anim calcmode="lin" valueType="num">
                                      <p:cBhvr>
                                        <p:cTn id="11" dur="500" fill="hold"/>
                                        <p:tgtEl>
                                          <p:spTgt spid="3"/>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30"/>
                                        </p:tgtEl>
                                        <p:attrNameLst>
                                          <p:attrName>style.visibility</p:attrName>
                                        </p:attrNameLst>
                                      </p:cBhvr>
                                      <p:to>
                                        <p:strVal val="visible"/>
                                      </p:to>
                                    </p:set>
                                    <p:anim calcmode="lin" valueType="num">
                                      <p:cBhvr>
                                        <p:cTn id="14" dur="500" fill="hold"/>
                                        <p:tgtEl>
                                          <p:spTgt spid="30"/>
                                        </p:tgtEl>
                                        <p:attrNameLst>
                                          <p:attrName>ppt_w</p:attrName>
                                        </p:attrNameLst>
                                      </p:cBhvr>
                                      <p:tavLst>
                                        <p:tav tm="0">
                                          <p:val>
                                            <p:fltVal val="0"/>
                                          </p:val>
                                        </p:tav>
                                        <p:tav tm="100000">
                                          <p:val>
                                            <p:strVal val="#ppt_w"/>
                                          </p:val>
                                        </p:tav>
                                      </p:tavLst>
                                    </p:anim>
                                    <p:anim calcmode="lin" valueType="num">
                                      <p:cBhvr>
                                        <p:cTn id="15" dur="500" fill="hold"/>
                                        <p:tgtEl>
                                          <p:spTgt spid="30"/>
                                        </p:tgtEl>
                                        <p:attrNameLst>
                                          <p:attrName>ppt_h</p:attrName>
                                        </p:attrNameLst>
                                      </p:cBhvr>
                                      <p:tavLst>
                                        <p:tav tm="0">
                                          <p:val>
                                            <p:fltVal val="0"/>
                                          </p:val>
                                        </p:tav>
                                        <p:tav tm="100000">
                                          <p:val>
                                            <p:strVal val="#ppt_h"/>
                                          </p:val>
                                        </p:tav>
                                      </p:tavLst>
                                    </p:anim>
                                    <p:animEffect transition="in" filter="fade">
                                      <p:cBhvr>
                                        <p:cTn id="16" dur="500"/>
                                        <p:tgtEl>
                                          <p:spTgt spid="30"/>
                                        </p:tgtEl>
                                      </p:cBhvr>
                                    </p:animEffect>
                                    <p:anim calcmode="lin" valueType="num">
                                      <p:cBhvr>
                                        <p:cTn id="17" dur="500" fill="hold"/>
                                        <p:tgtEl>
                                          <p:spTgt spid="30"/>
                                        </p:tgtEl>
                                        <p:attrNameLst>
                                          <p:attrName>ppt_x</p:attrName>
                                        </p:attrNameLst>
                                      </p:cBhvr>
                                      <p:tavLst>
                                        <p:tav tm="0">
                                          <p:val>
                                            <p:fltVal val="0.5"/>
                                          </p:val>
                                        </p:tav>
                                        <p:tav tm="100000">
                                          <p:val>
                                            <p:strVal val="#ppt_x"/>
                                          </p:val>
                                        </p:tav>
                                      </p:tavLst>
                                    </p:anim>
                                    <p:anim calcmode="lin" valueType="num">
                                      <p:cBhvr>
                                        <p:cTn id="18" dur="500" fill="hold"/>
                                        <p:tgtEl>
                                          <p:spTgt spid="30"/>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25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anim calcmode="lin" valueType="num">
                                      <p:cBhvr>
                                        <p:cTn id="24" dur="500" fill="hold"/>
                                        <p:tgtEl>
                                          <p:spTgt spid="9"/>
                                        </p:tgtEl>
                                        <p:attrNameLst>
                                          <p:attrName>ppt_x</p:attrName>
                                        </p:attrNameLst>
                                      </p:cBhvr>
                                      <p:tavLst>
                                        <p:tav tm="0">
                                          <p:val>
                                            <p:fltVal val="0.5"/>
                                          </p:val>
                                        </p:tav>
                                        <p:tav tm="100000">
                                          <p:val>
                                            <p:strVal val="#ppt_x"/>
                                          </p:val>
                                        </p:tav>
                                      </p:tavLst>
                                    </p:anim>
                                    <p:anim calcmode="lin" valueType="num">
                                      <p:cBhvr>
                                        <p:cTn id="25" dur="500" fill="hold"/>
                                        <p:tgtEl>
                                          <p:spTgt spid="9"/>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250"/>
                                  </p:stCondLst>
                                  <p:childTnLst>
                                    <p:set>
                                      <p:cBhvr>
                                        <p:cTn id="27" dur="1" fill="hold">
                                          <p:stCondLst>
                                            <p:cond delay="0"/>
                                          </p:stCondLst>
                                        </p:cTn>
                                        <p:tgtEl>
                                          <p:spTgt spid="33"/>
                                        </p:tgtEl>
                                        <p:attrNameLst>
                                          <p:attrName>style.visibility</p:attrName>
                                        </p:attrNameLst>
                                      </p:cBhvr>
                                      <p:to>
                                        <p:strVal val="visible"/>
                                      </p:to>
                                    </p:set>
                                    <p:anim calcmode="lin" valueType="num">
                                      <p:cBhvr>
                                        <p:cTn id="28" dur="500" fill="hold"/>
                                        <p:tgtEl>
                                          <p:spTgt spid="33"/>
                                        </p:tgtEl>
                                        <p:attrNameLst>
                                          <p:attrName>ppt_w</p:attrName>
                                        </p:attrNameLst>
                                      </p:cBhvr>
                                      <p:tavLst>
                                        <p:tav tm="0">
                                          <p:val>
                                            <p:fltVal val="0"/>
                                          </p:val>
                                        </p:tav>
                                        <p:tav tm="100000">
                                          <p:val>
                                            <p:strVal val="#ppt_w"/>
                                          </p:val>
                                        </p:tav>
                                      </p:tavLst>
                                    </p:anim>
                                    <p:anim calcmode="lin" valueType="num">
                                      <p:cBhvr>
                                        <p:cTn id="29" dur="500" fill="hold"/>
                                        <p:tgtEl>
                                          <p:spTgt spid="33"/>
                                        </p:tgtEl>
                                        <p:attrNameLst>
                                          <p:attrName>ppt_h</p:attrName>
                                        </p:attrNameLst>
                                      </p:cBhvr>
                                      <p:tavLst>
                                        <p:tav tm="0">
                                          <p:val>
                                            <p:fltVal val="0"/>
                                          </p:val>
                                        </p:tav>
                                        <p:tav tm="100000">
                                          <p:val>
                                            <p:strVal val="#ppt_h"/>
                                          </p:val>
                                        </p:tav>
                                      </p:tavLst>
                                    </p:anim>
                                    <p:animEffect transition="in" filter="fade">
                                      <p:cBhvr>
                                        <p:cTn id="30" dur="500"/>
                                        <p:tgtEl>
                                          <p:spTgt spid="33"/>
                                        </p:tgtEl>
                                      </p:cBhvr>
                                    </p:animEffect>
                                    <p:anim calcmode="lin" valueType="num">
                                      <p:cBhvr>
                                        <p:cTn id="31" dur="500" fill="hold"/>
                                        <p:tgtEl>
                                          <p:spTgt spid="33"/>
                                        </p:tgtEl>
                                        <p:attrNameLst>
                                          <p:attrName>ppt_x</p:attrName>
                                        </p:attrNameLst>
                                      </p:cBhvr>
                                      <p:tavLst>
                                        <p:tav tm="0">
                                          <p:val>
                                            <p:fltVal val="0.5"/>
                                          </p:val>
                                        </p:tav>
                                        <p:tav tm="100000">
                                          <p:val>
                                            <p:strVal val="#ppt_x"/>
                                          </p:val>
                                        </p:tav>
                                      </p:tavLst>
                                    </p:anim>
                                    <p:anim calcmode="lin" valueType="num">
                                      <p:cBhvr>
                                        <p:cTn id="32" dur="500" fill="hold"/>
                                        <p:tgtEl>
                                          <p:spTgt spid="33"/>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50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ppt_w</p:attrName>
                                        </p:attrNameLst>
                                      </p:cBhvr>
                                      <p:tavLst>
                                        <p:tav tm="0">
                                          <p:val>
                                            <p:fltVal val="0"/>
                                          </p:val>
                                        </p:tav>
                                        <p:tav tm="100000">
                                          <p:val>
                                            <p:strVal val="#ppt_w"/>
                                          </p:val>
                                        </p:tav>
                                      </p:tavLst>
                                    </p:anim>
                                    <p:anim calcmode="lin" valueType="num">
                                      <p:cBhvr>
                                        <p:cTn id="36" dur="500" fill="hold"/>
                                        <p:tgtEl>
                                          <p:spTgt spid="6"/>
                                        </p:tgtEl>
                                        <p:attrNameLst>
                                          <p:attrName>ppt_h</p:attrName>
                                        </p:attrNameLst>
                                      </p:cBhvr>
                                      <p:tavLst>
                                        <p:tav tm="0">
                                          <p:val>
                                            <p:fltVal val="0"/>
                                          </p:val>
                                        </p:tav>
                                        <p:tav tm="100000">
                                          <p:val>
                                            <p:strVal val="#ppt_h"/>
                                          </p:val>
                                        </p:tav>
                                      </p:tavLst>
                                    </p:anim>
                                    <p:animEffect transition="in" filter="fade">
                                      <p:cBhvr>
                                        <p:cTn id="37" dur="500"/>
                                        <p:tgtEl>
                                          <p:spTgt spid="6"/>
                                        </p:tgtEl>
                                      </p:cBhvr>
                                    </p:animEffect>
                                    <p:anim calcmode="lin" valueType="num">
                                      <p:cBhvr>
                                        <p:cTn id="38" dur="500" fill="hold"/>
                                        <p:tgtEl>
                                          <p:spTgt spid="6"/>
                                        </p:tgtEl>
                                        <p:attrNameLst>
                                          <p:attrName>ppt_x</p:attrName>
                                        </p:attrNameLst>
                                      </p:cBhvr>
                                      <p:tavLst>
                                        <p:tav tm="0">
                                          <p:val>
                                            <p:fltVal val="0.5"/>
                                          </p:val>
                                        </p:tav>
                                        <p:tav tm="100000">
                                          <p:val>
                                            <p:strVal val="#ppt_x"/>
                                          </p:val>
                                        </p:tav>
                                      </p:tavLst>
                                    </p:anim>
                                    <p:anim calcmode="lin" valueType="num">
                                      <p:cBhvr>
                                        <p:cTn id="39" dur="500" fill="hold"/>
                                        <p:tgtEl>
                                          <p:spTgt spid="6"/>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500"/>
                                  </p:stCondLst>
                                  <p:childTnLst>
                                    <p:set>
                                      <p:cBhvr>
                                        <p:cTn id="41" dur="1" fill="hold">
                                          <p:stCondLst>
                                            <p:cond delay="0"/>
                                          </p:stCondLst>
                                        </p:cTn>
                                        <p:tgtEl>
                                          <p:spTgt spid="31"/>
                                        </p:tgtEl>
                                        <p:attrNameLst>
                                          <p:attrName>style.visibility</p:attrName>
                                        </p:attrNameLst>
                                      </p:cBhvr>
                                      <p:to>
                                        <p:strVal val="visible"/>
                                      </p:to>
                                    </p:set>
                                    <p:anim calcmode="lin" valueType="num">
                                      <p:cBhvr>
                                        <p:cTn id="42" dur="500" fill="hold"/>
                                        <p:tgtEl>
                                          <p:spTgt spid="31"/>
                                        </p:tgtEl>
                                        <p:attrNameLst>
                                          <p:attrName>ppt_w</p:attrName>
                                        </p:attrNameLst>
                                      </p:cBhvr>
                                      <p:tavLst>
                                        <p:tav tm="0">
                                          <p:val>
                                            <p:fltVal val="0"/>
                                          </p:val>
                                        </p:tav>
                                        <p:tav tm="100000">
                                          <p:val>
                                            <p:strVal val="#ppt_w"/>
                                          </p:val>
                                        </p:tav>
                                      </p:tavLst>
                                    </p:anim>
                                    <p:anim calcmode="lin" valueType="num">
                                      <p:cBhvr>
                                        <p:cTn id="43" dur="500" fill="hold"/>
                                        <p:tgtEl>
                                          <p:spTgt spid="31"/>
                                        </p:tgtEl>
                                        <p:attrNameLst>
                                          <p:attrName>ppt_h</p:attrName>
                                        </p:attrNameLst>
                                      </p:cBhvr>
                                      <p:tavLst>
                                        <p:tav tm="0">
                                          <p:val>
                                            <p:fltVal val="0"/>
                                          </p:val>
                                        </p:tav>
                                        <p:tav tm="100000">
                                          <p:val>
                                            <p:strVal val="#ppt_h"/>
                                          </p:val>
                                        </p:tav>
                                      </p:tavLst>
                                    </p:anim>
                                    <p:animEffect transition="in" filter="fade">
                                      <p:cBhvr>
                                        <p:cTn id="44" dur="500"/>
                                        <p:tgtEl>
                                          <p:spTgt spid="31"/>
                                        </p:tgtEl>
                                      </p:cBhvr>
                                    </p:animEffect>
                                    <p:anim calcmode="lin" valueType="num">
                                      <p:cBhvr>
                                        <p:cTn id="45" dur="500" fill="hold"/>
                                        <p:tgtEl>
                                          <p:spTgt spid="31"/>
                                        </p:tgtEl>
                                        <p:attrNameLst>
                                          <p:attrName>ppt_x</p:attrName>
                                        </p:attrNameLst>
                                      </p:cBhvr>
                                      <p:tavLst>
                                        <p:tav tm="0">
                                          <p:val>
                                            <p:fltVal val="0.5"/>
                                          </p:val>
                                        </p:tav>
                                        <p:tav tm="100000">
                                          <p:val>
                                            <p:strVal val="#ppt_x"/>
                                          </p:val>
                                        </p:tav>
                                      </p:tavLst>
                                    </p:anim>
                                    <p:anim calcmode="lin" valueType="num">
                                      <p:cBhvr>
                                        <p:cTn id="46" dur="500" fill="hold"/>
                                        <p:tgtEl>
                                          <p:spTgt spid="31"/>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750"/>
                                  </p:stCondLst>
                                  <p:childTnLst>
                                    <p:set>
                                      <p:cBhvr>
                                        <p:cTn id="48" dur="1" fill="hold">
                                          <p:stCondLst>
                                            <p:cond delay="0"/>
                                          </p:stCondLst>
                                        </p:cTn>
                                        <p:tgtEl>
                                          <p:spTgt spid="12"/>
                                        </p:tgtEl>
                                        <p:attrNameLst>
                                          <p:attrName>style.visibility</p:attrName>
                                        </p:attrNameLst>
                                      </p:cBhvr>
                                      <p:to>
                                        <p:strVal val="visible"/>
                                      </p:to>
                                    </p:set>
                                    <p:anim calcmode="lin" valueType="num">
                                      <p:cBhvr>
                                        <p:cTn id="49" dur="500" fill="hold"/>
                                        <p:tgtEl>
                                          <p:spTgt spid="12"/>
                                        </p:tgtEl>
                                        <p:attrNameLst>
                                          <p:attrName>ppt_w</p:attrName>
                                        </p:attrNameLst>
                                      </p:cBhvr>
                                      <p:tavLst>
                                        <p:tav tm="0">
                                          <p:val>
                                            <p:fltVal val="0"/>
                                          </p:val>
                                        </p:tav>
                                        <p:tav tm="100000">
                                          <p:val>
                                            <p:strVal val="#ppt_w"/>
                                          </p:val>
                                        </p:tav>
                                      </p:tavLst>
                                    </p:anim>
                                    <p:anim calcmode="lin" valueType="num">
                                      <p:cBhvr>
                                        <p:cTn id="50" dur="500" fill="hold"/>
                                        <p:tgtEl>
                                          <p:spTgt spid="12"/>
                                        </p:tgtEl>
                                        <p:attrNameLst>
                                          <p:attrName>ppt_h</p:attrName>
                                        </p:attrNameLst>
                                      </p:cBhvr>
                                      <p:tavLst>
                                        <p:tav tm="0">
                                          <p:val>
                                            <p:fltVal val="0"/>
                                          </p:val>
                                        </p:tav>
                                        <p:tav tm="100000">
                                          <p:val>
                                            <p:strVal val="#ppt_h"/>
                                          </p:val>
                                        </p:tav>
                                      </p:tavLst>
                                    </p:anim>
                                    <p:animEffect transition="in" filter="fade">
                                      <p:cBhvr>
                                        <p:cTn id="51" dur="500"/>
                                        <p:tgtEl>
                                          <p:spTgt spid="12"/>
                                        </p:tgtEl>
                                      </p:cBhvr>
                                    </p:animEffect>
                                    <p:anim calcmode="lin" valueType="num">
                                      <p:cBhvr>
                                        <p:cTn id="52" dur="500" fill="hold"/>
                                        <p:tgtEl>
                                          <p:spTgt spid="12"/>
                                        </p:tgtEl>
                                        <p:attrNameLst>
                                          <p:attrName>ppt_x</p:attrName>
                                        </p:attrNameLst>
                                      </p:cBhvr>
                                      <p:tavLst>
                                        <p:tav tm="0">
                                          <p:val>
                                            <p:fltVal val="0.5"/>
                                          </p:val>
                                        </p:tav>
                                        <p:tav tm="100000">
                                          <p:val>
                                            <p:strVal val="#ppt_x"/>
                                          </p:val>
                                        </p:tav>
                                      </p:tavLst>
                                    </p:anim>
                                    <p:anim calcmode="lin" valueType="num">
                                      <p:cBhvr>
                                        <p:cTn id="53" dur="500" fill="hold"/>
                                        <p:tgtEl>
                                          <p:spTgt spid="12"/>
                                        </p:tgtEl>
                                        <p:attrNameLst>
                                          <p:attrName>ppt_y</p:attrName>
                                        </p:attrNameLst>
                                      </p:cBhvr>
                                      <p:tavLst>
                                        <p:tav tm="0">
                                          <p:val>
                                            <p:fltVal val="0.5"/>
                                          </p:val>
                                        </p:tav>
                                        <p:tav tm="100000">
                                          <p:val>
                                            <p:strVal val="#ppt_y"/>
                                          </p:val>
                                        </p:tav>
                                      </p:tavLst>
                                    </p:anim>
                                  </p:childTnLst>
                                </p:cTn>
                              </p:par>
                              <p:par>
                                <p:cTn id="54" presetID="53" presetClass="entr" presetSubtype="528" fill="hold" grpId="0" nodeType="withEffect">
                                  <p:stCondLst>
                                    <p:cond delay="750"/>
                                  </p:stCondLst>
                                  <p:childTnLst>
                                    <p:set>
                                      <p:cBhvr>
                                        <p:cTn id="55" dur="1" fill="hold">
                                          <p:stCondLst>
                                            <p:cond delay="0"/>
                                          </p:stCondLst>
                                        </p:cTn>
                                        <p:tgtEl>
                                          <p:spTgt spid="32"/>
                                        </p:tgtEl>
                                        <p:attrNameLst>
                                          <p:attrName>style.visibility</p:attrName>
                                        </p:attrNameLst>
                                      </p:cBhvr>
                                      <p:to>
                                        <p:strVal val="visible"/>
                                      </p:to>
                                    </p:set>
                                    <p:anim calcmode="lin" valueType="num">
                                      <p:cBhvr>
                                        <p:cTn id="56" dur="500" fill="hold"/>
                                        <p:tgtEl>
                                          <p:spTgt spid="32"/>
                                        </p:tgtEl>
                                        <p:attrNameLst>
                                          <p:attrName>ppt_w</p:attrName>
                                        </p:attrNameLst>
                                      </p:cBhvr>
                                      <p:tavLst>
                                        <p:tav tm="0">
                                          <p:val>
                                            <p:fltVal val="0"/>
                                          </p:val>
                                        </p:tav>
                                        <p:tav tm="100000">
                                          <p:val>
                                            <p:strVal val="#ppt_w"/>
                                          </p:val>
                                        </p:tav>
                                      </p:tavLst>
                                    </p:anim>
                                    <p:anim calcmode="lin" valueType="num">
                                      <p:cBhvr>
                                        <p:cTn id="57" dur="500" fill="hold"/>
                                        <p:tgtEl>
                                          <p:spTgt spid="32"/>
                                        </p:tgtEl>
                                        <p:attrNameLst>
                                          <p:attrName>ppt_h</p:attrName>
                                        </p:attrNameLst>
                                      </p:cBhvr>
                                      <p:tavLst>
                                        <p:tav tm="0">
                                          <p:val>
                                            <p:fltVal val="0"/>
                                          </p:val>
                                        </p:tav>
                                        <p:tav tm="100000">
                                          <p:val>
                                            <p:strVal val="#ppt_h"/>
                                          </p:val>
                                        </p:tav>
                                      </p:tavLst>
                                    </p:anim>
                                    <p:animEffect transition="in" filter="fade">
                                      <p:cBhvr>
                                        <p:cTn id="58" dur="500"/>
                                        <p:tgtEl>
                                          <p:spTgt spid="32"/>
                                        </p:tgtEl>
                                      </p:cBhvr>
                                    </p:animEffect>
                                    <p:anim calcmode="lin" valueType="num">
                                      <p:cBhvr>
                                        <p:cTn id="59" dur="500" fill="hold"/>
                                        <p:tgtEl>
                                          <p:spTgt spid="32"/>
                                        </p:tgtEl>
                                        <p:attrNameLst>
                                          <p:attrName>ppt_x</p:attrName>
                                        </p:attrNameLst>
                                      </p:cBhvr>
                                      <p:tavLst>
                                        <p:tav tm="0">
                                          <p:val>
                                            <p:fltVal val="0.5"/>
                                          </p:val>
                                        </p:tav>
                                        <p:tav tm="100000">
                                          <p:val>
                                            <p:strVal val="#ppt_x"/>
                                          </p:val>
                                        </p:tav>
                                      </p:tavLst>
                                    </p:anim>
                                    <p:anim calcmode="lin" valueType="num">
                                      <p:cBhvr>
                                        <p:cTn id="60" dur="500" fill="hold"/>
                                        <p:tgtEl>
                                          <p:spTgt spid="3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9" grpId="0" animBg="1"/>
      <p:bldP spid="12" grpId="0" animBg="1"/>
      <p:bldP spid="30" grpId="0" animBg="1"/>
      <p:bldP spid="31" grpId="0" animBg="1"/>
      <p:bldP spid="32" grpId="0" animBg="1"/>
      <p:bldP spid="33" grpId="0" animBg="1"/>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8_空白">
    <p:spTree>
      <p:nvGrpSpPr>
        <p:cNvPr id="1" name=""/>
        <p:cNvGrpSpPr/>
        <p:nvPr/>
      </p:nvGrpSpPr>
      <p:grpSpPr>
        <a:xfrm>
          <a:off x="0" y="0"/>
          <a:ext cx="0" cy="0"/>
          <a:chOff x="0" y="0"/>
          <a:chExt cx="0" cy="0"/>
        </a:xfrm>
      </p:grpSpPr>
      <p:sp>
        <p:nvSpPr>
          <p:cNvPr id="16" name="图片占位符 15"/>
          <p:cNvSpPr>
            <a:spLocks noGrp="1"/>
          </p:cNvSpPr>
          <p:nvPr>
            <p:ph type="pic" sz="quarter" idx="13"/>
          </p:nvPr>
        </p:nvSpPr>
        <p:spPr>
          <a:xfrm>
            <a:off x="1403073" y="2075281"/>
            <a:ext cx="1908356" cy="1908356"/>
          </a:xfrm>
          <a:custGeom>
            <a:avLst/>
            <a:gdLst>
              <a:gd name="connsiteX0" fmla="*/ 954178 w 1908356"/>
              <a:gd name="connsiteY0" fmla="*/ 0 h 1908356"/>
              <a:gd name="connsiteX1" fmla="*/ 1908356 w 1908356"/>
              <a:gd name="connsiteY1" fmla="*/ 954178 h 1908356"/>
              <a:gd name="connsiteX2" fmla="*/ 954178 w 1908356"/>
              <a:gd name="connsiteY2" fmla="*/ 1908356 h 1908356"/>
              <a:gd name="connsiteX3" fmla="*/ 0 w 1908356"/>
              <a:gd name="connsiteY3" fmla="*/ 954178 h 1908356"/>
              <a:gd name="connsiteX4" fmla="*/ 954178 w 1908356"/>
              <a:gd name="connsiteY4" fmla="*/ 0 h 1908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8356" h="1908356">
                <a:moveTo>
                  <a:pt x="954178" y="0"/>
                </a:moveTo>
                <a:cubicBezTo>
                  <a:pt x="1481156" y="0"/>
                  <a:pt x="1908356" y="427200"/>
                  <a:pt x="1908356" y="954178"/>
                </a:cubicBezTo>
                <a:cubicBezTo>
                  <a:pt x="1908356" y="1481156"/>
                  <a:pt x="1481156" y="1908356"/>
                  <a:pt x="954178" y="1908356"/>
                </a:cubicBezTo>
                <a:cubicBezTo>
                  <a:pt x="427200" y="1908356"/>
                  <a:pt x="0" y="1481156"/>
                  <a:pt x="0" y="954178"/>
                </a:cubicBezTo>
                <a:cubicBezTo>
                  <a:pt x="0" y="427200"/>
                  <a:pt x="427200" y="0"/>
                  <a:pt x="954178" y="0"/>
                </a:cubicBez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7" name="图片占位符 16"/>
          <p:cNvSpPr>
            <a:spLocks noGrp="1"/>
          </p:cNvSpPr>
          <p:nvPr>
            <p:ph type="pic" sz="quarter" idx="14"/>
          </p:nvPr>
        </p:nvSpPr>
        <p:spPr>
          <a:xfrm>
            <a:off x="6381929" y="2120099"/>
            <a:ext cx="1873194" cy="1873194"/>
          </a:xfrm>
          <a:custGeom>
            <a:avLst/>
            <a:gdLst>
              <a:gd name="connsiteX0" fmla="*/ 936597 w 1873194"/>
              <a:gd name="connsiteY0" fmla="*/ 0 h 1873194"/>
              <a:gd name="connsiteX1" fmla="*/ 1873194 w 1873194"/>
              <a:gd name="connsiteY1" fmla="*/ 936597 h 1873194"/>
              <a:gd name="connsiteX2" fmla="*/ 936597 w 1873194"/>
              <a:gd name="connsiteY2" fmla="*/ 1873194 h 1873194"/>
              <a:gd name="connsiteX3" fmla="*/ 0 w 1873194"/>
              <a:gd name="connsiteY3" fmla="*/ 936597 h 1873194"/>
              <a:gd name="connsiteX4" fmla="*/ 936597 w 1873194"/>
              <a:gd name="connsiteY4" fmla="*/ 0 h 1873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3194" h="1873194">
                <a:moveTo>
                  <a:pt x="936597" y="0"/>
                </a:moveTo>
                <a:cubicBezTo>
                  <a:pt x="1453865" y="0"/>
                  <a:pt x="1873194" y="419329"/>
                  <a:pt x="1873194" y="936597"/>
                </a:cubicBezTo>
                <a:cubicBezTo>
                  <a:pt x="1873194" y="1453865"/>
                  <a:pt x="1453865" y="1873194"/>
                  <a:pt x="936597" y="1873194"/>
                </a:cubicBezTo>
                <a:cubicBezTo>
                  <a:pt x="419329" y="1873194"/>
                  <a:pt x="0" y="1453865"/>
                  <a:pt x="0" y="936597"/>
                </a:cubicBezTo>
                <a:cubicBezTo>
                  <a:pt x="0" y="419329"/>
                  <a:pt x="419329" y="0"/>
                  <a:pt x="936597" y="0"/>
                </a:cubicBez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964169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 calcmode="lin" valueType="num">
                                      <p:cBhvr>
                                        <p:cTn id="9" dur="500" fill="hold"/>
                                        <p:tgtEl>
                                          <p:spTgt spid="16"/>
                                        </p:tgtEl>
                                        <p:attrNameLst>
                                          <p:attrName>ppt_x</p:attrName>
                                        </p:attrNameLst>
                                      </p:cBhvr>
                                      <p:tavLst>
                                        <p:tav tm="0">
                                          <p:val>
                                            <p:fltVal val="0.5"/>
                                          </p:val>
                                        </p:tav>
                                        <p:tav tm="100000">
                                          <p:val>
                                            <p:strVal val="#ppt_x"/>
                                          </p:val>
                                        </p:tav>
                                      </p:tavLst>
                                    </p:anim>
                                    <p:anim calcmode="lin" valueType="num">
                                      <p:cBhvr>
                                        <p:cTn id="10" dur="500" fill="hold"/>
                                        <p:tgtEl>
                                          <p:spTgt spid="16"/>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50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 calcmode="lin" valueType="num">
                                      <p:cBhvr>
                                        <p:cTn id="15" dur="500" fill="hold"/>
                                        <p:tgtEl>
                                          <p:spTgt spid="17"/>
                                        </p:tgtEl>
                                        <p:attrNameLst>
                                          <p:attrName>ppt_x</p:attrName>
                                        </p:attrNameLst>
                                      </p:cBhvr>
                                      <p:tavLst>
                                        <p:tav tm="0">
                                          <p:val>
                                            <p:fltVal val="0.5"/>
                                          </p:val>
                                        </p:tav>
                                        <p:tav tm="100000">
                                          <p:val>
                                            <p:strVal val="#ppt_x"/>
                                          </p:val>
                                        </p:tav>
                                      </p:tavLst>
                                    </p:anim>
                                    <p:anim calcmode="lin" valueType="num">
                                      <p:cBhvr>
                                        <p:cTn id="16" dur="500" fill="hold"/>
                                        <p:tgtEl>
                                          <p:spTgt spid="1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9_空白">
    <p:spTree>
      <p:nvGrpSpPr>
        <p:cNvPr id="1" name=""/>
        <p:cNvGrpSpPr/>
        <p:nvPr/>
      </p:nvGrpSpPr>
      <p:grpSpPr>
        <a:xfrm>
          <a:off x="0" y="0"/>
          <a:ext cx="0" cy="0"/>
          <a:chOff x="0" y="0"/>
          <a:chExt cx="0" cy="0"/>
        </a:xfrm>
      </p:grpSpPr>
      <p:sp>
        <p:nvSpPr>
          <p:cNvPr id="13" name="图片占位符 12"/>
          <p:cNvSpPr>
            <a:spLocks noGrp="1"/>
          </p:cNvSpPr>
          <p:nvPr>
            <p:ph type="pic" sz="quarter" idx="13"/>
          </p:nvPr>
        </p:nvSpPr>
        <p:spPr>
          <a:xfrm>
            <a:off x="4084525" y="4072354"/>
            <a:ext cx="4022952" cy="2246543"/>
          </a:xfrm>
          <a:custGeom>
            <a:avLst/>
            <a:gdLst>
              <a:gd name="connsiteX0" fmla="*/ 0 w 4022952"/>
              <a:gd name="connsiteY0" fmla="*/ 0 h 2246543"/>
              <a:gd name="connsiteX1" fmla="*/ 4022952 w 4022952"/>
              <a:gd name="connsiteY1" fmla="*/ 0 h 2246543"/>
              <a:gd name="connsiteX2" fmla="*/ 4022952 w 4022952"/>
              <a:gd name="connsiteY2" fmla="*/ 2246543 h 2246543"/>
              <a:gd name="connsiteX3" fmla="*/ 0 w 4022952"/>
              <a:gd name="connsiteY3" fmla="*/ 2246543 h 2246543"/>
            </a:gdLst>
            <a:ahLst/>
            <a:cxnLst>
              <a:cxn ang="0">
                <a:pos x="connsiteX0" y="connsiteY0"/>
              </a:cxn>
              <a:cxn ang="0">
                <a:pos x="connsiteX1" y="connsiteY1"/>
              </a:cxn>
              <a:cxn ang="0">
                <a:pos x="connsiteX2" y="connsiteY2"/>
              </a:cxn>
              <a:cxn ang="0">
                <a:pos x="connsiteX3" y="connsiteY3"/>
              </a:cxn>
            </a:cxnLst>
            <a:rect l="l" t="t" r="r" b="b"/>
            <a:pathLst>
              <a:path w="4022952" h="2246543">
                <a:moveTo>
                  <a:pt x="0" y="0"/>
                </a:moveTo>
                <a:lnTo>
                  <a:pt x="4022952" y="0"/>
                </a:lnTo>
                <a:lnTo>
                  <a:pt x="4022952" y="2246543"/>
                </a:lnTo>
                <a:lnTo>
                  <a:pt x="0" y="2246543"/>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2" name="图片占位符 11"/>
          <p:cNvSpPr>
            <a:spLocks noGrp="1"/>
          </p:cNvSpPr>
          <p:nvPr>
            <p:ph type="pic" sz="quarter" idx="14"/>
          </p:nvPr>
        </p:nvSpPr>
        <p:spPr>
          <a:xfrm>
            <a:off x="8140020" y="1796782"/>
            <a:ext cx="4022952" cy="2246543"/>
          </a:xfrm>
          <a:custGeom>
            <a:avLst/>
            <a:gdLst>
              <a:gd name="connsiteX0" fmla="*/ 0 w 4022952"/>
              <a:gd name="connsiteY0" fmla="*/ 0 h 2246543"/>
              <a:gd name="connsiteX1" fmla="*/ 4022952 w 4022952"/>
              <a:gd name="connsiteY1" fmla="*/ 0 h 2246543"/>
              <a:gd name="connsiteX2" fmla="*/ 4022952 w 4022952"/>
              <a:gd name="connsiteY2" fmla="*/ 2246543 h 2246543"/>
              <a:gd name="connsiteX3" fmla="*/ 0 w 4022952"/>
              <a:gd name="connsiteY3" fmla="*/ 2246543 h 2246543"/>
            </a:gdLst>
            <a:ahLst/>
            <a:cxnLst>
              <a:cxn ang="0">
                <a:pos x="connsiteX0" y="connsiteY0"/>
              </a:cxn>
              <a:cxn ang="0">
                <a:pos x="connsiteX1" y="connsiteY1"/>
              </a:cxn>
              <a:cxn ang="0">
                <a:pos x="connsiteX2" y="connsiteY2"/>
              </a:cxn>
              <a:cxn ang="0">
                <a:pos x="connsiteX3" y="connsiteY3"/>
              </a:cxn>
            </a:cxnLst>
            <a:rect l="l" t="t" r="r" b="b"/>
            <a:pathLst>
              <a:path w="4022952" h="2246543">
                <a:moveTo>
                  <a:pt x="0" y="0"/>
                </a:moveTo>
                <a:lnTo>
                  <a:pt x="4022952" y="0"/>
                </a:lnTo>
                <a:lnTo>
                  <a:pt x="4022952" y="2246543"/>
                </a:lnTo>
                <a:lnTo>
                  <a:pt x="0" y="2246543"/>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1" name="图片占位符 10"/>
          <p:cNvSpPr>
            <a:spLocks noGrp="1"/>
          </p:cNvSpPr>
          <p:nvPr>
            <p:ph type="pic" sz="quarter" idx="15"/>
          </p:nvPr>
        </p:nvSpPr>
        <p:spPr>
          <a:xfrm>
            <a:off x="29029" y="1796783"/>
            <a:ext cx="4022952" cy="2246543"/>
          </a:xfrm>
          <a:custGeom>
            <a:avLst/>
            <a:gdLst>
              <a:gd name="connsiteX0" fmla="*/ 0 w 4022952"/>
              <a:gd name="connsiteY0" fmla="*/ 0 h 2246543"/>
              <a:gd name="connsiteX1" fmla="*/ 4022952 w 4022952"/>
              <a:gd name="connsiteY1" fmla="*/ 0 h 2246543"/>
              <a:gd name="connsiteX2" fmla="*/ 4022952 w 4022952"/>
              <a:gd name="connsiteY2" fmla="*/ 2246543 h 2246543"/>
              <a:gd name="connsiteX3" fmla="*/ 0 w 4022952"/>
              <a:gd name="connsiteY3" fmla="*/ 2246543 h 2246543"/>
            </a:gdLst>
            <a:ahLst/>
            <a:cxnLst>
              <a:cxn ang="0">
                <a:pos x="connsiteX0" y="connsiteY0"/>
              </a:cxn>
              <a:cxn ang="0">
                <a:pos x="connsiteX1" y="connsiteY1"/>
              </a:cxn>
              <a:cxn ang="0">
                <a:pos x="connsiteX2" y="connsiteY2"/>
              </a:cxn>
              <a:cxn ang="0">
                <a:pos x="connsiteX3" y="connsiteY3"/>
              </a:cxn>
            </a:cxnLst>
            <a:rect l="l" t="t" r="r" b="b"/>
            <a:pathLst>
              <a:path w="4022952" h="2246543">
                <a:moveTo>
                  <a:pt x="0" y="0"/>
                </a:moveTo>
                <a:lnTo>
                  <a:pt x="4022952" y="0"/>
                </a:lnTo>
                <a:lnTo>
                  <a:pt x="4022952" y="2246543"/>
                </a:lnTo>
                <a:lnTo>
                  <a:pt x="0" y="2246543"/>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90133129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6000">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46000">
                                          <p:cBhvr additive="base">
                                            <p:cTn id="7" dur="1000" fill="hold"/>
                                            <p:tgtEl>
                                              <p:spTgt spid="11"/>
                                            </p:tgtEl>
                                            <p:attrNameLst>
                                              <p:attrName>ppt_x</p:attrName>
                                            </p:attrNameLst>
                                          </p:cBhvr>
                                          <p:tavLst>
                                            <p:tav tm="0">
                                              <p:val>
                                                <p:strVal val="0-#ppt_w/2"/>
                                              </p:val>
                                            </p:tav>
                                            <p:tav tm="100000">
                                              <p:val>
                                                <p:strVal val="#ppt_x"/>
                                              </p:val>
                                            </p:tav>
                                          </p:tavLst>
                                        </p:anim>
                                        <p:anim calcmode="lin" valueType="num" p14:bounceEnd="46000">
                                          <p:cBhvr additive="base">
                                            <p:cTn id="8" dur="10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14:presetBounceEnd="46000">
                                      <p:stCondLst>
                                        <p:cond delay="500"/>
                                      </p:stCondLst>
                                      <p:childTnLst>
                                        <p:set>
                                          <p:cBhvr>
                                            <p:cTn id="10" dur="1" fill="hold">
                                              <p:stCondLst>
                                                <p:cond delay="0"/>
                                              </p:stCondLst>
                                            </p:cTn>
                                            <p:tgtEl>
                                              <p:spTgt spid="13"/>
                                            </p:tgtEl>
                                            <p:attrNameLst>
                                              <p:attrName>style.visibility</p:attrName>
                                            </p:attrNameLst>
                                          </p:cBhvr>
                                          <p:to>
                                            <p:strVal val="visible"/>
                                          </p:to>
                                        </p:set>
                                        <p:anim calcmode="lin" valueType="num" p14:bounceEnd="46000">
                                          <p:cBhvr additive="base">
                                            <p:cTn id="11" dur="1000" fill="hold"/>
                                            <p:tgtEl>
                                              <p:spTgt spid="13"/>
                                            </p:tgtEl>
                                            <p:attrNameLst>
                                              <p:attrName>ppt_x</p:attrName>
                                            </p:attrNameLst>
                                          </p:cBhvr>
                                          <p:tavLst>
                                            <p:tav tm="0">
                                              <p:val>
                                                <p:strVal val="#ppt_x"/>
                                              </p:val>
                                            </p:tav>
                                            <p:tav tm="100000">
                                              <p:val>
                                                <p:strVal val="#ppt_x"/>
                                              </p:val>
                                            </p:tav>
                                          </p:tavLst>
                                        </p:anim>
                                        <p:anim calcmode="lin" valueType="num" p14:bounceEnd="46000">
                                          <p:cBhvr additive="base">
                                            <p:cTn id="12" dur="1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3" fill="hold" grpId="0" nodeType="withEffect" p14:presetBounceEnd="46000">
                                      <p:stCondLst>
                                        <p:cond delay="1000"/>
                                      </p:stCondLst>
                                      <p:childTnLst>
                                        <p:set>
                                          <p:cBhvr>
                                            <p:cTn id="14" dur="1" fill="hold">
                                              <p:stCondLst>
                                                <p:cond delay="0"/>
                                              </p:stCondLst>
                                            </p:cTn>
                                            <p:tgtEl>
                                              <p:spTgt spid="12"/>
                                            </p:tgtEl>
                                            <p:attrNameLst>
                                              <p:attrName>style.visibility</p:attrName>
                                            </p:attrNameLst>
                                          </p:cBhvr>
                                          <p:to>
                                            <p:strVal val="visible"/>
                                          </p:to>
                                        </p:set>
                                        <p:anim calcmode="lin" valueType="num" p14:bounceEnd="46000">
                                          <p:cBhvr additive="base">
                                            <p:cTn id="15" dur="1000" fill="hold"/>
                                            <p:tgtEl>
                                              <p:spTgt spid="12"/>
                                            </p:tgtEl>
                                            <p:attrNameLst>
                                              <p:attrName>ppt_x</p:attrName>
                                            </p:attrNameLst>
                                          </p:cBhvr>
                                          <p:tavLst>
                                            <p:tav tm="0">
                                              <p:val>
                                                <p:strVal val="1+#ppt_w/2"/>
                                              </p:val>
                                            </p:tav>
                                            <p:tav tm="100000">
                                              <p:val>
                                                <p:strVal val="#ppt_x"/>
                                              </p:val>
                                            </p:tav>
                                          </p:tavLst>
                                        </p:anim>
                                        <p:anim calcmode="lin" valueType="num" p14:bounceEnd="46000">
                                          <p:cBhvr additive="base">
                                            <p:cTn id="16" dur="10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2" grpId="0" animBg="1"/>
          <p:bldP spid="1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50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ppt_x"/>
                                              </p:val>
                                            </p:tav>
                                            <p:tav tm="100000">
                                              <p:val>
                                                <p:strVal val="#ppt_x"/>
                                              </p:val>
                                            </p:tav>
                                          </p:tavLst>
                                        </p:anim>
                                        <p:anim calcmode="lin" valueType="num">
                                          <p:cBhvr additive="base">
                                            <p:cTn id="12" dur="1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3" fill="hold" grpId="0" nodeType="withEffect">
                                      <p:stCondLst>
                                        <p:cond delay="10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000" fill="hold"/>
                                            <p:tgtEl>
                                              <p:spTgt spid="12"/>
                                            </p:tgtEl>
                                            <p:attrNameLst>
                                              <p:attrName>ppt_x</p:attrName>
                                            </p:attrNameLst>
                                          </p:cBhvr>
                                          <p:tavLst>
                                            <p:tav tm="0">
                                              <p:val>
                                                <p:strVal val="1+#ppt_w/2"/>
                                              </p:val>
                                            </p:tav>
                                            <p:tav tm="100000">
                                              <p:val>
                                                <p:strVal val="#ppt_x"/>
                                              </p:val>
                                            </p:tav>
                                          </p:tavLst>
                                        </p:anim>
                                        <p:anim calcmode="lin" valueType="num">
                                          <p:cBhvr additive="base">
                                            <p:cTn id="16" dur="10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2" grpId="0" animBg="1"/>
          <p:bldP spid="11" grpId="0" animBg="1"/>
        </p:bldLst>
      </p:timing>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0_空白">
    <p:spTree>
      <p:nvGrpSpPr>
        <p:cNvPr id="1" name=""/>
        <p:cNvGrpSpPr/>
        <p:nvPr/>
      </p:nvGrpSpPr>
      <p:grpSpPr>
        <a:xfrm>
          <a:off x="0" y="0"/>
          <a:ext cx="0" cy="0"/>
          <a:chOff x="0" y="0"/>
          <a:chExt cx="0" cy="0"/>
        </a:xfrm>
      </p:grpSpPr>
      <p:sp>
        <p:nvSpPr>
          <p:cNvPr id="11" name="图片占位符 10"/>
          <p:cNvSpPr>
            <a:spLocks noGrp="1"/>
          </p:cNvSpPr>
          <p:nvPr>
            <p:ph type="pic" sz="quarter" idx="13"/>
          </p:nvPr>
        </p:nvSpPr>
        <p:spPr>
          <a:xfrm>
            <a:off x="4075923" y="1971759"/>
            <a:ext cx="2065597" cy="1947955"/>
          </a:xfrm>
          <a:custGeom>
            <a:avLst/>
            <a:gdLst>
              <a:gd name="connsiteX0" fmla="*/ 0 w 2065597"/>
              <a:gd name="connsiteY0" fmla="*/ 0 h 1947955"/>
              <a:gd name="connsiteX1" fmla="*/ 2065597 w 2065597"/>
              <a:gd name="connsiteY1" fmla="*/ 0 h 1947955"/>
              <a:gd name="connsiteX2" fmla="*/ 2065597 w 2065597"/>
              <a:gd name="connsiteY2" fmla="*/ 1947955 h 1947955"/>
              <a:gd name="connsiteX3" fmla="*/ 0 w 2065597"/>
              <a:gd name="connsiteY3" fmla="*/ 1947955 h 1947955"/>
            </a:gdLst>
            <a:ahLst/>
            <a:cxnLst>
              <a:cxn ang="0">
                <a:pos x="connsiteX0" y="connsiteY0"/>
              </a:cxn>
              <a:cxn ang="0">
                <a:pos x="connsiteX1" y="connsiteY1"/>
              </a:cxn>
              <a:cxn ang="0">
                <a:pos x="connsiteX2" y="connsiteY2"/>
              </a:cxn>
              <a:cxn ang="0">
                <a:pos x="connsiteX3" y="connsiteY3"/>
              </a:cxn>
            </a:cxnLst>
            <a:rect l="l" t="t" r="r" b="b"/>
            <a:pathLst>
              <a:path w="2065597" h="1947955">
                <a:moveTo>
                  <a:pt x="0" y="0"/>
                </a:moveTo>
                <a:lnTo>
                  <a:pt x="2065597" y="0"/>
                </a:lnTo>
                <a:lnTo>
                  <a:pt x="2065597" y="1947955"/>
                </a:lnTo>
                <a:lnTo>
                  <a:pt x="0" y="1947955"/>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3" name="图片占位符 12"/>
          <p:cNvSpPr>
            <a:spLocks noGrp="1"/>
          </p:cNvSpPr>
          <p:nvPr>
            <p:ph type="pic" sz="quarter" idx="14"/>
          </p:nvPr>
        </p:nvSpPr>
        <p:spPr>
          <a:xfrm>
            <a:off x="6290972" y="4062915"/>
            <a:ext cx="2067771" cy="1947139"/>
          </a:xfrm>
          <a:custGeom>
            <a:avLst/>
            <a:gdLst>
              <a:gd name="connsiteX0" fmla="*/ 0 w 2067771"/>
              <a:gd name="connsiteY0" fmla="*/ 0 h 1947139"/>
              <a:gd name="connsiteX1" fmla="*/ 2067771 w 2067771"/>
              <a:gd name="connsiteY1" fmla="*/ 0 h 1947139"/>
              <a:gd name="connsiteX2" fmla="*/ 2067771 w 2067771"/>
              <a:gd name="connsiteY2" fmla="*/ 1947139 h 1947139"/>
              <a:gd name="connsiteX3" fmla="*/ 0 w 2067771"/>
              <a:gd name="connsiteY3" fmla="*/ 1947139 h 1947139"/>
            </a:gdLst>
            <a:ahLst/>
            <a:cxnLst>
              <a:cxn ang="0">
                <a:pos x="connsiteX0" y="connsiteY0"/>
              </a:cxn>
              <a:cxn ang="0">
                <a:pos x="connsiteX1" y="connsiteY1"/>
              </a:cxn>
              <a:cxn ang="0">
                <a:pos x="connsiteX2" y="connsiteY2"/>
              </a:cxn>
              <a:cxn ang="0">
                <a:pos x="connsiteX3" y="connsiteY3"/>
              </a:cxn>
            </a:cxnLst>
            <a:rect l="l" t="t" r="r" b="b"/>
            <a:pathLst>
              <a:path w="2067771" h="1947139">
                <a:moveTo>
                  <a:pt x="0" y="0"/>
                </a:moveTo>
                <a:lnTo>
                  <a:pt x="2067771" y="0"/>
                </a:lnTo>
                <a:lnTo>
                  <a:pt x="2067771" y="1947139"/>
                </a:lnTo>
                <a:lnTo>
                  <a:pt x="0" y="194713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2" name="图片占位符 11"/>
          <p:cNvSpPr>
            <a:spLocks noGrp="1"/>
          </p:cNvSpPr>
          <p:nvPr>
            <p:ph type="pic" sz="quarter" idx="15"/>
          </p:nvPr>
        </p:nvSpPr>
        <p:spPr>
          <a:xfrm>
            <a:off x="8515027" y="1971760"/>
            <a:ext cx="2067771" cy="1947961"/>
          </a:xfrm>
          <a:custGeom>
            <a:avLst/>
            <a:gdLst>
              <a:gd name="connsiteX0" fmla="*/ 0 w 2067771"/>
              <a:gd name="connsiteY0" fmla="*/ 0 h 1947961"/>
              <a:gd name="connsiteX1" fmla="*/ 2067771 w 2067771"/>
              <a:gd name="connsiteY1" fmla="*/ 0 h 1947961"/>
              <a:gd name="connsiteX2" fmla="*/ 2067771 w 2067771"/>
              <a:gd name="connsiteY2" fmla="*/ 1947961 h 1947961"/>
              <a:gd name="connsiteX3" fmla="*/ 0 w 2067771"/>
              <a:gd name="connsiteY3" fmla="*/ 1947961 h 1947961"/>
            </a:gdLst>
            <a:ahLst/>
            <a:cxnLst>
              <a:cxn ang="0">
                <a:pos x="connsiteX0" y="connsiteY0"/>
              </a:cxn>
              <a:cxn ang="0">
                <a:pos x="connsiteX1" y="connsiteY1"/>
              </a:cxn>
              <a:cxn ang="0">
                <a:pos x="connsiteX2" y="connsiteY2"/>
              </a:cxn>
              <a:cxn ang="0">
                <a:pos x="connsiteX3" y="connsiteY3"/>
              </a:cxn>
            </a:cxnLst>
            <a:rect l="l" t="t" r="r" b="b"/>
            <a:pathLst>
              <a:path w="2067771" h="1947961">
                <a:moveTo>
                  <a:pt x="0" y="0"/>
                </a:moveTo>
                <a:lnTo>
                  <a:pt x="2067771" y="0"/>
                </a:lnTo>
                <a:lnTo>
                  <a:pt x="2067771" y="1947961"/>
                </a:lnTo>
                <a:lnTo>
                  <a:pt x="0" y="1947961"/>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90345509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44000">
                                      <p:stCondLst>
                                        <p:cond delay="250"/>
                                      </p:stCondLst>
                                      <p:childTnLst>
                                        <p:set>
                                          <p:cBhvr>
                                            <p:cTn id="6" dur="1" fill="hold">
                                              <p:stCondLst>
                                                <p:cond delay="0"/>
                                              </p:stCondLst>
                                            </p:cTn>
                                            <p:tgtEl>
                                              <p:spTgt spid="11"/>
                                            </p:tgtEl>
                                            <p:attrNameLst>
                                              <p:attrName>style.visibility</p:attrName>
                                            </p:attrNameLst>
                                          </p:cBhvr>
                                          <p:to>
                                            <p:strVal val="visible"/>
                                          </p:to>
                                        </p:set>
                                        <p:anim calcmode="lin" valueType="num" p14:bounceEnd="44000">
                                          <p:cBhvr additive="base">
                                            <p:cTn id="7" dur="1000" fill="hold"/>
                                            <p:tgtEl>
                                              <p:spTgt spid="11"/>
                                            </p:tgtEl>
                                            <p:attrNameLst>
                                              <p:attrName>ppt_x</p:attrName>
                                            </p:attrNameLst>
                                          </p:cBhvr>
                                          <p:tavLst>
                                            <p:tav tm="0">
                                              <p:val>
                                                <p:strVal val="#ppt_x"/>
                                              </p:val>
                                            </p:tav>
                                            <p:tav tm="100000">
                                              <p:val>
                                                <p:strVal val="#ppt_x"/>
                                              </p:val>
                                            </p:tav>
                                          </p:tavLst>
                                        </p:anim>
                                        <p:anim calcmode="lin" valueType="num" p14:bounceEnd="44000">
                                          <p:cBhvr additive="base">
                                            <p:cTn id="8" dur="10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14:presetBounceEnd="44000">
                                      <p:stCondLst>
                                        <p:cond delay="1000"/>
                                      </p:stCondLst>
                                      <p:childTnLst>
                                        <p:set>
                                          <p:cBhvr>
                                            <p:cTn id="10" dur="1" fill="hold">
                                              <p:stCondLst>
                                                <p:cond delay="0"/>
                                              </p:stCondLst>
                                            </p:cTn>
                                            <p:tgtEl>
                                              <p:spTgt spid="13"/>
                                            </p:tgtEl>
                                            <p:attrNameLst>
                                              <p:attrName>style.visibility</p:attrName>
                                            </p:attrNameLst>
                                          </p:cBhvr>
                                          <p:to>
                                            <p:strVal val="visible"/>
                                          </p:to>
                                        </p:set>
                                        <p:anim calcmode="lin" valueType="num" p14:bounceEnd="44000">
                                          <p:cBhvr additive="base">
                                            <p:cTn id="11" dur="1000" fill="hold"/>
                                            <p:tgtEl>
                                              <p:spTgt spid="13"/>
                                            </p:tgtEl>
                                            <p:attrNameLst>
                                              <p:attrName>ppt_x</p:attrName>
                                            </p:attrNameLst>
                                          </p:cBhvr>
                                          <p:tavLst>
                                            <p:tav tm="0">
                                              <p:val>
                                                <p:strVal val="#ppt_x"/>
                                              </p:val>
                                            </p:tav>
                                            <p:tav tm="100000">
                                              <p:val>
                                                <p:strVal val="#ppt_x"/>
                                              </p:val>
                                            </p:tav>
                                          </p:tavLst>
                                        </p:anim>
                                        <p:anim calcmode="lin" valueType="num" p14:bounceEnd="44000">
                                          <p:cBhvr additive="base">
                                            <p:cTn id="12" dur="1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1" fill="hold" grpId="0" nodeType="withEffect" p14:presetBounceEnd="44000">
                                      <p:stCondLst>
                                        <p:cond delay="1250"/>
                                      </p:stCondLst>
                                      <p:childTnLst>
                                        <p:set>
                                          <p:cBhvr>
                                            <p:cTn id="14" dur="1" fill="hold">
                                              <p:stCondLst>
                                                <p:cond delay="0"/>
                                              </p:stCondLst>
                                            </p:cTn>
                                            <p:tgtEl>
                                              <p:spTgt spid="12"/>
                                            </p:tgtEl>
                                            <p:attrNameLst>
                                              <p:attrName>style.visibility</p:attrName>
                                            </p:attrNameLst>
                                          </p:cBhvr>
                                          <p:to>
                                            <p:strVal val="visible"/>
                                          </p:to>
                                        </p:set>
                                        <p:anim calcmode="lin" valueType="num" p14:bounceEnd="44000">
                                          <p:cBhvr additive="base">
                                            <p:cTn id="15" dur="1000" fill="hold"/>
                                            <p:tgtEl>
                                              <p:spTgt spid="12"/>
                                            </p:tgtEl>
                                            <p:attrNameLst>
                                              <p:attrName>ppt_x</p:attrName>
                                            </p:attrNameLst>
                                          </p:cBhvr>
                                          <p:tavLst>
                                            <p:tav tm="0">
                                              <p:val>
                                                <p:strVal val="#ppt_x"/>
                                              </p:val>
                                            </p:tav>
                                            <p:tav tm="100000">
                                              <p:val>
                                                <p:strVal val="#ppt_x"/>
                                              </p:val>
                                            </p:tav>
                                          </p:tavLst>
                                        </p:anim>
                                        <p:anim calcmode="lin" valueType="num" p14:bounceEnd="44000">
                                          <p:cBhvr additive="base">
                                            <p:cTn id="16" dur="10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ppt_x"/>
                                              </p:val>
                                            </p:tav>
                                            <p:tav tm="100000">
                                              <p:val>
                                                <p:strVal val="#ppt_x"/>
                                              </p:val>
                                            </p:tav>
                                          </p:tavLst>
                                        </p:anim>
                                        <p:anim calcmode="lin" valueType="num">
                                          <p:cBhvr additive="base">
                                            <p:cTn id="8" dur="10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100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ppt_x"/>
                                              </p:val>
                                            </p:tav>
                                            <p:tav tm="100000">
                                              <p:val>
                                                <p:strVal val="#ppt_x"/>
                                              </p:val>
                                            </p:tav>
                                          </p:tavLst>
                                        </p:anim>
                                        <p:anim calcmode="lin" valueType="num">
                                          <p:cBhvr additive="base">
                                            <p:cTn id="12" dur="1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1" fill="hold" grpId="0" nodeType="withEffect">
                                      <p:stCondLst>
                                        <p:cond delay="125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000" fill="hold"/>
                                            <p:tgtEl>
                                              <p:spTgt spid="12"/>
                                            </p:tgtEl>
                                            <p:attrNameLst>
                                              <p:attrName>ppt_x</p:attrName>
                                            </p:attrNameLst>
                                          </p:cBhvr>
                                          <p:tavLst>
                                            <p:tav tm="0">
                                              <p:val>
                                                <p:strVal val="#ppt_x"/>
                                              </p:val>
                                            </p:tav>
                                            <p:tav tm="100000">
                                              <p:val>
                                                <p:strVal val="#ppt_x"/>
                                              </p:val>
                                            </p:tav>
                                          </p:tavLst>
                                        </p:anim>
                                        <p:anim calcmode="lin" valueType="num">
                                          <p:cBhvr additive="base">
                                            <p:cTn id="16" dur="10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2" grpId="0" animBg="1"/>
        </p:bldLst>
      </p:timing>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1_空白">
    <p:spTree>
      <p:nvGrpSpPr>
        <p:cNvPr id="1" name=""/>
        <p:cNvGrpSpPr/>
        <p:nvPr/>
      </p:nvGrpSpPr>
      <p:grpSpPr>
        <a:xfrm>
          <a:off x="0" y="0"/>
          <a:ext cx="0" cy="0"/>
          <a:chOff x="0" y="0"/>
          <a:chExt cx="0" cy="0"/>
        </a:xfrm>
      </p:grpSpPr>
      <p:sp>
        <p:nvSpPr>
          <p:cNvPr id="9" name="图片占位符 8"/>
          <p:cNvSpPr>
            <a:spLocks noGrp="1"/>
          </p:cNvSpPr>
          <p:nvPr>
            <p:ph type="pic" sz="quarter" idx="13"/>
          </p:nvPr>
        </p:nvSpPr>
        <p:spPr>
          <a:xfrm>
            <a:off x="6235695" y="1209695"/>
            <a:ext cx="3613689" cy="2057260"/>
          </a:xfrm>
          <a:custGeom>
            <a:avLst/>
            <a:gdLst>
              <a:gd name="connsiteX0" fmla="*/ 0 w 3613689"/>
              <a:gd name="connsiteY0" fmla="*/ 0 h 2057260"/>
              <a:gd name="connsiteX1" fmla="*/ 3613689 w 3613689"/>
              <a:gd name="connsiteY1" fmla="*/ 0 h 2057260"/>
              <a:gd name="connsiteX2" fmla="*/ 3613689 w 3613689"/>
              <a:gd name="connsiteY2" fmla="*/ 2057260 h 2057260"/>
              <a:gd name="connsiteX3" fmla="*/ 0 w 3613689"/>
              <a:gd name="connsiteY3" fmla="*/ 2057260 h 2057260"/>
              <a:gd name="connsiteX4" fmla="*/ 0 w 3613689"/>
              <a:gd name="connsiteY4" fmla="*/ 1121935 h 2057260"/>
              <a:gd name="connsiteX5" fmla="*/ 160870 w 3613689"/>
              <a:gd name="connsiteY5" fmla="*/ 1028631 h 2057260"/>
              <a:gd name="connsiteX6" fmla="*/ 0 w 3613689"/>
              <a:gd name="connsiteY6" fmla="*/ 935326 h 205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13689" h="2057260">
                <a:moveTo>
                  <a:pt x="0" y="0"/>
                </a:moveTo>
                <a:lnTo>
                  <a:pt x="3613689" y="0"/>
                </a:lnTo>
                <a:lnTo>
                  <a:pt x="3613689" y="2057260"/>
                </a:lnTo>
                <a:lnTo>
                  <a:pt x="0" y="2057260"/>
                </a:lnTo>
                <a:lnTo>
                  <a:pt x="0" y="1121935"/>
                </a:lnTo>
                <a:lnTo>
                  <a:pt x="160870" y="1028631"/>
                </a:lnTo>
                <a:lnTo>
                  <a:pt x="0" y="935326"/>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8" name="图片占位符 7"/>
          <p:cNvSpPr>
            <a:spLocks noGrp="1"/>
          </p:cNvSpPr>
          <p:nvPr>
            <p:ph type="pic" sz="quarter" idx="14"/>
          </p:nvPr>
        </p:nvSpPr>
        <p:spPr>
          <a:xfrm>
            <a:off x="0" y="3255633"/>
            <a:ext cx="6235694" cy="3602794"/>
          </a:xfrm>
          <a:custGeom>
            <a:avLst/>
            <a:gdLst>
              <a:gd name="connsiteX0" fmla="*/ 3 w 6235694"/>
              <a:gd name="connsiteY0" fmla="*/ 0 h 3602794"/>
              <a:gd name="connsiteX1" fmla="*/ 6235694 w 6235694"/>
              <a:gd name="connsiteY1" fmla="*/ 0 h 3602794"/>
              <a:gd name="connsiteX2" fmla="*/ 6235694 w 6235694"/>
              <a:gd name="connsiteY2" fmla="*/ 3602794 h 3602794"/>
              <a:gd name="connsiteX3" fmla="*/ 3373112 w 6235694"/>
              <a:gd name="connsiteY3" fmla="*/ 3602794 h 3602794"/>
              <a:gd name="connsiteX4" fmla="*/ 3117847 w 6235694"/>
              <a:gd name="connsiteY4" fmla="*/ 3461929 h 3602794"/>
              <a:gd name="connsiteX5" fmla="*/ 2862583 w 6235694"/>
              <a:gd name="connsiteY5" fmla="*/ 3602794 h 3602794"/>
              <a:gd name="connsiteX6" fmla="*/ 0 w 6235694"/>
              <a:gd name="connsiteY6" fmla="*/ 3602794 h 360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5694" h="3602794">
                <a:moveTo>
                  <a:pt x="3" y="0"/>
                </a:moveTo>
                <a:lnTo>
                  <a:pt x="6235694" y="0"/>
                </a:lnTo>
                <a:lnTo>
                  <a:pt x="6235694" y="3602794"/>
                </a:lnTo>
                <a:lnTo>
                  <a:pt x="3373112" y="3602794"/>
                </a:lnTo>
                <a:lnTo>
                  <a:pt x="3117847" y="3461929"/>
                </a:lnTo>
                <a:lnTo>
                  <a:pt x="2862583" y="3602794"/>
                </a:lnTo>
                <a:lnTo>
                  <a:pt x="0" y="3602794"/>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85103149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46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46000">
                                          <p:cBhvr additive="base">
                                            <p:cTn id="7" dur="1000" fill="hold"/>
                                            <p:tgtEl>
                                              <p:spTgt spid="8"/>
                                            </p:tgtEl>
                                            <p:attrNameLst>
                                              <p:attrName>ppt_x</p:attrName>
                                            </p:attrNameLst>
                                          </p:cBhvr>
                                          <p:tavLst>
                                            <p:tav tm="0">
                                              <p:val>
                                                <p:strVal val="1+#ppt_w/2"/>
                                              </p:val>
                                            </p:tav>
                                            <p:tav tm="100000">
                                              <p:val>
                                                <p:strVal val="#ppt_x"/>
                                              </p:val>
                                            </p:tav>
                                          </p:tavLst>
                                        </p:anim>
                                        <p:anim calcmode="lin" valueType="num" p14:bounceEnd="46000">
                                          <p:cBhvr additive="base">
                                            <p:cTn id="8" dur="10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6000">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14:bounceEnd="46000">
                                          <p:cBhvr additive="base">
                                            <p:cTn id="11" dur="1000" fill="hold"/>
                                            <p:tgtEl>
                                              <p:spTgt spid="9"/>
                                            </p:tgtEl>
                                            <p:attrNameLst>
                                              <p:attrName>ppt_x</p:attrName>
                                            </p:attrNameLst>
                                          </p:cBhvr>
                                          <p:tavLst>
                                            <p:tav tm="0">
                                              <p:val>
                                                <p:strVal val="0-#ppt_w/2"/>
                                              </p:val>
                                            </p:tav>
                                            <p:tav tm="100000">
                                              <p:val>
                                                <p:strVal val="#ppt_x"/>
                                              </p:val>
                                            </p:tav>
                                          </p:tavLst>
                                        </p:anim>
                                        <p:anim calcmode="lin" valueType="num" p14:bounceEnd="46000">
                                          <p:cBhvr additive="base">
                                            <p:cTn id="12"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1+#ppt_w/2"/>
                                              </p:val>
                                            </p:tav>
                                            <p:tav tm="100000">
                                              <p:val>
                                                <p:strVal val="#ppt_x"/>
                                              </p:val>
                                            </p:tav>
                                          </p:tavLst>
                                        </p:anim>
                                        <p:anim calcmode="lin" valueType="num">
                                          <p:cBhvr additive="base">
                                            <p:cTn id="8" dur="10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0-#ppt_w/2"/>
                                              </p:val>
                                            </p:tav>
                                            <p:tav tm="100000">
                                              <p:val>
                                                <p:strVal val="#ppt_x"/>
                                              </p:val>
                                            </p:tav>
                                          </p:tavLst>
                                        </p:anim>
                                        <p:anim calcmode="lin" valueType="num">
                                          <p:cBhvr additive="base">
                                            <p:cTn id="12"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Lst>
      </p:timing>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2_空白">
    <p:spTree>
      <p:nvGrpSpPr>
        <p:cNvPr id="1" name=""/>
        <p:cNvGrpSpPr/>
        <p:nvPr/>
      </p:nvGrpSpPr>
      <p:grpSpPr>
        <a:xfrm>
          <a:off x="0" y="0"/>
          <a:ext cx="0" cy="0"/>
          <a:chOff x="0" y="0"/>
          <a:chExt cx="0" cy="0"/>
        </a:xfrm>
      </p:grpSpPr>
      <p:grpSp>
        <p:nvGrpSpPr>
          <p:cNvPr id="15" name="组合 14"/>
          <p:cNvGrpSpPr/>
          <p:nvPr userDrawn="1"/>
        </p:nvGrpSpPr>
        <p:grpSpPr>
          <a:xfrm>
            <a:off x="3737830" y="4176144"/>
            <a:ext cx="4779171" cy="1873146"/>
            <a:chOff x="3737830" y="4176144"/>
            <a:chExt cx="4779171" cy="1873146"/>
          </a:xfrm>
        </p:grpSpPr>
        <p:sp>
          <p:nvSpPr>
            <p:cNvPr id="3" name="Freeform 5"/>
            <p:cNvSpPr>
              <a:spLocks/>
            </p:cNvSpPr>
            <p:nvPr/>
          </p:nvSpPr>
          <p:spPr bwMode="auto">
            <a:xfrm>
              <a:off x="3737830" y="4176144"/>
              <a:ext cx="4779171" cy="1873146"/>
            </a:xfrm>
            <a:custGeom>
              <a:avLst/>
              <a:gdLst>
                <a:gd name="T0" fmla="*/ 0 w 1770"/>
                <a:gd name="T1" fmla="*/ 658 h 694"/>
                <a:gd name="T2" fmla="*/ 0 w 1770"/>
                <a:gd name="T3" fmla="*/ 661 h 694"/>
                <a:gd name="T4" fmla="*/ 0 w 1770"/>
                <a:gd name="T5" fmla="*/ 661 h 694"/>
                <a:gd name="T6" fmla="*/ 0 w 1770"/>
                <a:gd name="T7" fmla="*/ 661 h 694"/>
                <a:gd name="T8" fmla="*/ 110 w 1770"/>
                <a:gd name="T9" fmla="*/ 694 h 694"/>
                <a:gd name="T10" fmla="*/ 1696 w 1770"/>
                <a:gd name="T11" fmla="*/ 693 h 694"/>
                <a:gd name="T12" fmla="*/ 1764 w 1770"/>
                <a:gd name="T13" fmla="*/ 667 h 694"/>
                <a:gd name="T14" fmla="*/ 1766 w 1770"/>
                <a:gd name="T15" fmla="*/ 624 h 694"/>
                <a:gd name="T16" fmla="*/ 1766 w 1770"/>
                <a:gd name="T17" fmla="*/ 624 h 694"/>
                <a:gd name="T18" fmla="*/ 1743 w 1770"/>
                <a:gd name="T19" fmla="*/ 577 h 694"/>
                <a:gd name="T20" fmla="*/ 1281 w 1770"/>
                <a:gd name="T21" fmla="*/ 37 h 694"/>
                <a:gd name="T22" fmla="*/ 1189 w 1770"/>
                <a:gd name="T23" fmla="*/ 0 h 694"/>
                <a:gd name="T24" fmla="*/ 557 w 1770"/>
                <a:gd name="T25" fmla="*/ 1 h 694"/>
                <a:gd name="T26" fmla="*/ 478 w 1770"/>
                <a:gd name="T27" fmla="*/ 30 h 694"/>
                <a:gd name="T28" fmla="*/ 21 w 1770"/>
                <a:gd name="T29" fmla="*/ 578 h 694"/>
                <a:gd name="T30" fmla="*/ 3 w 1770"/>
                <a:gd name="T31" fmla="*/ 612 h 694"/>
                <a:gd name="T32" fmla="*/ 3 w 1770"/>
                <a:gd name="T33" fmla="*/ 612 h 694"/>
                <a:gd name="T34" fmla="*/ 0 w 1770"/>
                <a:gd name="T35" fmla="*/ 658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70" h="694">
                  <a:moveTo>
                    <a:pt x="0" y="658"/>
                  </a:moveTo>
                  <a:cubicBezTo>
                    <a:pt x="0" y="659"/>
                    <a:pt x="0" y="660"/>
                    <a:pt x="0" y="661"/>
                  </a:cubicBezTo>
                  <a:cubicBezTo>
                    <a:pt x="0" y="661"/>
                    <a:pt x="0" y="661"/>
                    <a:pt x="0" y="661"/>
                  </a:cubicBezTo>
                  <a:cubicBezTo>
                    <a:pt x="0" y="661"/>
                    <a:pt x="0" y="661"/>
                    <a:pt x="0" y="661"/>
                  </a:cubicBezTo>
                  <a:cubicBezTo>
                    <a:pt x="0" y="680"/>
                    <a:pt x="27" y="694"/>
                    <a:pt x="110" y="694"/>
                  </a:cubicBezTo>
                  <a:cubicBezTo>
                    <a:pt x="1696" y="693"/>
                    <a:pt x="1696" y="693"/>
                    <a:pt x="1696" y="693"/>
                  </a:cubicBezTo>
                  <a:cubicBezTo>
                    <a:pt x="1747" y="693"/>
                    <a:pt x="1764" y="683"/>
                    <a:pt x="1764" y="667"/>
                  </a:cubicBezTo>
                  <a:cubicBezTo>
                    <a:pt x="1766" y="624"/>
                    <a:pt x="1766" y="624"/>
                    <a:pt x="1766" y="624"/>
                  </a:cubicBezTo>
                  <a:cubicBezTo>
                    <a:pt x="1766" y="624"/>
                    <a:pt x="1766" y="624"/>
                    <a:pt x="1766" y="624"/>
                  </a:cubicBezTo>
                  <a:cubicBezTo>
                    <a:pt x="1770" y="612"/>
                    <a:pt x="1759" y="595"/>
                    <a:pt x="1743" y="577"/>
                  </a:cubicBezTo>
                  <a:cubicBezTo>
                    <a:pt x="1281" y="37"/>
                    <a:pt x="1281" y="37"/>
                    <a:pt x="1281" y="37"/>
                  </a:cubicBezTo>
                  <a:cubicBezTo>
                    <a:pt x="1263" y="16"/>
                    <a:pt x="1245" y="0"/>
                    <a:pt x="1189" y="0"/>
                  </a:cubicBezTo>
                  <a:cubicBezTo>
                    <a:pt x="557" y="1"/>
                    <a:pt x="557" y="1"/>
                    <a:pt x="557" y="1"/>
                  </a:cubicBezTo>
                  <a:cubicBezTo>
                    <a:pt x="512" y="1"/>
                    <a:pt x="495" y="9"/>
                    <a:pt x="478" y="30"/>
                  </a:cubicBezTo>
                  <a:cubicBezTo>
                    <a:pt x="21" y="578"/>
                    <a:pt x="21" y="578"/>
                    <a:pt x="21" y="578"/>
                  </a:cubicBezTo>
                  <a:cubicBezTo>
                    <a:pt x="11" y="590"/>
                    <a:pt x="4" y="602"/>
                    <a:pt x="3" y="612"/>
                  </a:cubicBezTo>
                  <a:cubicBezTo>
                    <a:pt x="3" y="612"/>
                    <a:pt x="3" y="612"/>
                    <a:pt x="3" y="612"/>
                  </a:cubicBezTo>
                  <a:lnTo>
                    <a:pt x="0" y="658"/>
                  </a:lnTo>
                  <a:close/>
                </a:path>
              </a:pathLst>
            </a:custGeom>
            <a:solidFill>
              <a:schemeClr val="bg2">
                <a:lumMod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91435" tIns="45718" rIns="91435" bIns="45718"/>
            <a:lstStyle/>
            <a:p>
              <a:pPr defTabSz="914259">
                <a:defRPr/>
              </a:pPr>
              <a:endParaRPr lang="en-US" sz="1350">
                <a:solidFill>
                  <a:schemeClr val="tx1">
                    <a:lumMod val="75000"/>
                    <a:lumOff val="25000"/>
                  </a:schemeClr>
                </a:solidFill>
                <a:latin typeface="+mn-ea"/>
              </a:endParaRPr>
            </a:p>
          </p:txBody>
        </p:sp>
        <p:sp>
          <p:nvSpPr>
            <p:cNvPr id="5" name="Freeform 7"/>
            <p:cNvSpPr>
              <a:spLocks/>
            </p:cNvSpPr>
            <p:nvPr/>
          </p:nvSpPr>
          <p:spPr bwMode="auto">
            <a:xfrm>
              <a:off x="5733737" y="4210009"/>
              <a:ext cx="738675" cy="27514"/>
            </a:xfrm>
            <a:custGeom>
              <a:avLst/>
              <a:gdLst>
                <a:gd name="T0" fmla="*/ 260 w 274"/>
                <a:gd name="T1" fmla="*/ 0 h 10"/>
                <a:gd name="T2" fmla="*/ 137 w 274"/>
                <a:gd name="T3" fmla="*/ 0 h 10"/>
                <a:gd name="T4" fmla="*/ 14 w 274"/>
                <a:gd name="T5" fmla="*/ 0 h 10"/>
                <a:gd name="T6" fmla="*/ 1 w 274"/>
                <a:gd name="T7" fmla="*/ 5 h 10"/>
                <a:gd name="T8" fmla="*/ 1 w 274"/>
                <a:gd name="T9" fmla="*/ 5 h 10"/>
                <a:gd name="T10" fmla="*/ 12 w 274"/>
                <a:gd name="T11" fmla="*/ 10 h 10"/>
                <a:gd name="T12" fmla="*/ 137 w 274"/>
                <a:gd name="T13" fmla="*/ 10 h 10"/>
                <a:gd name="T14" fmla="*/ 262 w 274"/>
                <a:gd name="T15" fmla="*/ 10 h 10"/>
                <a:gd name="T16" fmla="*/ 273 w 274"/>
                <a:gd name="T17" fmla="*/ 5 h 10"/>
                <a:gd name="T18" fmla="*/ 273 w 274"/>
                <a:gd name="T19" fmla="*/ 5 h 10"/>
                <a:gd name="T20" fmla="*/ 260 w 274"/>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4" h="10">
                  <a:moveTo>
                    <a:pt x="260" y="0"/>
                  </a:moveTo>
                  <a:cubicBezTo>
                    <a:pt x="219" y="0"/>
                    <a:pt x="178" y="0"/>
                    <a:pt x="137" y="0"/>
                  </a:cubicBezTo>
                  <a:cubicBezTo>
                    <a:pt x="96" y="0"/>
                    <a:pt x="55" y="0"/>
                    <a:pt x="14" y="0"/>
                  </a:cubicBezTo>
                  <a:cubicBezTo>
                    <a:pt x="8" y="0"/>
                    <a:pt x="2" y="3"/>
                    <a:pt x="1" y="5"/>
                  </a:cubicBezTo>
                  <a:cubicBezTo>
                    <a:pt x="1" y="5"/>
                    <a:pt x="1" y="5"/>
                    <a:pt x="1" y="5"/>
                  </a:cubicBezTo>
                  <a:cubicBezTo>
                    <a:pt x="0" y="8"/>
                    <a:pt x="5" y="10"/>
                    <a:pt x="12" y="10"/>
                  </a:cubicBezTo>
                  <a:cubicBezTo>
                    <a:pt x="54" y="10"/>
                    <a:pt x="95" y="10"/>
                    <a:pt x="137" y="10"/>
                  </a:cubicBezTo>
                  <a:cubicBezTo>
                    <a:pt x="179" y="10"/>
                    <a:pt x="220" y="10"/>
                    <a:pt x="262" y="10"/>
                  </a:cubicBezTo>
                  <a:cubicBezTo>
                    <a:pt x="269" y="10"/>
                    <a:pt x="274" y="8"/>
                    <a:pt x="273" y="5"/>
                  </a:cubicBezTo>
                  <a:cubicBezTo>
                    <a:pt x="273" y="5"/>
                    <a:pt x="273" y="5"/>
                    <a:pt x="273" y="5"/>
                  </a:cubicBezTo>
                  <a:cubicBezTo>
                    <a:pt x="272" y="2"/>
                    <a:pt x="266" y="0"/>
                    <a:pt x="260"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5" tIns="45718" rIns="91435" bIns="45718"/>
            <a:lstStyle/>
            <a:p>
              <a:pPr defTabSz="914259">
                <a:defRPr/>
              </a:pPr>
              <a:endParaRPr lang="en-US" sz="1350">
                <a:solidFill>
                  <a:schemeClr val="tx1">
                    <a:lumMod val="75000"/>
                    <a:lumOff val="25000"/>
                  </a:schemeClr>
                </a:solidFill>
                <a:latin typeface="+mn-ea"/>
              </a:endParaRPr>
            </a:p>
          </p:txBody>
        </p:sp>
        <p:sp>
          <p:nvSpPr>
            <p:cNvPr id="6" name="Freeform 8"/>
            <p:cNvSpPr>
              <a:spLocks noEditPoints="1"/>
            </p:cNvSpPr>
            <p:nvPr/>
          </p:nvSpPr>
          <p:spPr bwMode="auto">
            <a:xfrm>
              <a:off x="5879779" y="5788955"/>
              <a:ext cx="491040" cy="88895"/>
            </a:xfrm>
            <a:custGeom>
              <a:avLst/>
              <a:gdLst>
                <a:gd name="T0" fmla="*/ 91 w 182"/>
                <a:gd name="T1" fmla="*/ 7 h 33"/>
                <a:gd name="T2" fmla="*/ 119 w 182"/>
                <a:gd name="T3" fmla="*/ 18 h 33"/>
                <a:gd name="T4" fmla="*/ 119 w 182"/>
                <a:gd name="T5" fmla="*/ 30 h 33"/>
                <a:gd name="T6" fmla="*/ 98 w 182"/>
                <a:gd name="T7" fmla="*/ 30 h 33"/>
                <a:gd name="T8" fmla="*/ 99 w 182"/>
                <a:gd name="T9" fmla="*/ 25 h 33"/>
                <a:gd name="T10" fmla="*/ 90 w 182"/>
                <a:gd name="T11" fmla="*/ 21 h 33"/>
                <a:gd name="T12" fmla="*/ 90 w 182"/>
                <a:gd name="T13" fmla="*/ 21 h 33"/>
                <a:gd name="T14" fmla="*/ 90 w 182"/>
                <a:gd name="T15" fmla="*/ 33 h 33"/>
                <a:gd name="T16" fmla="*/ 91 w 182"/>
                <a:gd name="T17" fmla="*/ 33 h 33"/>
                <a:gd name="T18" fmla="*/ 181 w 182"/>
                <a:gd name="T19" fmla="*/ 17 h 33"/>
                <a:gd name="T20" fmla="*/ 90 w 182"/>
                <a:gd name="T21" fmla="*/ 0 h 33"/>
                <a:gd name="T22" fmla="*/ 90 w 182"/>
                <a:gd name="T23" fmla="*/ 3 h 33"/>
                <a:gd name="T24" fmla="*/ 91 w 182"/>
                <a:gd name="T25" fmla="*/ 2 h 33"/>
                <a:gd name="T26" fmla="*/ 130 w 182"/>
                <a:gd name="T27" fmla="*/ 17 h 33"/>
                <a:gd name="T28" fmla="*/ 126 w 182"/>
                <a:gd name="T29" fmla="*/ 19 h 33"/>
                <a:gd name="T30" fmla="*/ 91 w 182"/>
                <a:gd name="T31" fmla="*/ 5 h 33"/>
                <a:gd name="T32" fmla="*/ 90 w 182"/>
                <a:gd name="T33" fmla="*/ 6 h 33"/>
                <a:gd name="T34" fmla="*/ 90 w 182"/>
                <a:gd name="T35" fmla="*/ 8 h 33"/>
                <a:gd name="T36" fmla="*/ 91 w 182"/>
                <a:gd name="T37" fmla="*/ 7 h 33"/>
                <a:gd name="T38" fmla="*/ 90 w 182"/>
                <a:gd name="T39" fmla="*/ 21 h 33"/>
                <a:gd name="T40" fmla="*/ 81 w 182"/>
                <a:gd name="T41" fmla="*/ 25 h 33"/>
                <a:gd name="T42" fmla="*/ 81 w 182"/>
                <a:gd name="T43" fmla="*/ 30 h 33"/>
                <a:gd name="T44" fmla="*/ 61 w 182"/>
                <a:gd name="T45" fmla="*/ 30 h 33"/>
                <a:gd name="T46" fmla="*/ 62 w 182"/>
                <a:gd name="T47" fmla="*/ 18 h 33"/>
                <a:gd name="T48" fmla="*/ 90 w 182"/>
                <a:gd name="T49" fmla="*/ 8 h 33"/>
                <a:gd name="T50" fmla="*/ 90 w 182"/>
                <a:gd name="T51" fmla="*/ 6 h 33"/>
                <a:gd name="T52" fmla="*/ 55 w 182"/>
                <a:gd name="T53" fmla="*/ 19 h 33"/>
                <a:gd name="T54" fmla="*/ 51 w 182"/>
                <a:gd name="T55" fmla="*/ 17 h 33"/>
                <a:gd name="T56" fmla="*/ 68 w 182"/>
                <a:gd name="T57" fmla="*/ 11 h 33"/>
                <a:gd name="T58" fmla="*/ 68 w 182"/>
                <a:gd name="T59" fmla="*/ 4 h 33"/>
                <a:gd name="T60" fmla="*/ 77 w 182"/>
                <a:gd name="T61" fmla="*/ 4 h 33"/>
                <a:gd name="T62" fmla="*/ 77 w 182"/>
                <a:gd name="T63" fmla="*/ 8 h 33"/>
                <a:gd name="T64" fmla="*/ 90 w 182"/>
                <a:gd name="T65" fmla="*/ 3 h 33"/>
                <a:gd name="T66" fmla="*/ 90 w 182"/>
                <a:gd name="T67" fmla="*/ 0 h 33"/>
                <a:gd name="T68" fmla="*/ 90 w 182"/>
                <a:gd name="T69" fmla="*/ 0 h 33"/>
                <a:gd name="T70" fmla="*/ 0 w 182"/>
                <a:gd name="T71" fmla="*/ 17 h 33"/>
                <a:gd name="T72" fmla="*/ 90 w 182"/>
                <a:gd name="T73" fmla="*/ 33 h 33"/>
                <a:gd name="T74" fmla="*/ 90 w 182"/>
                <a:gd name="T75" fmla="*/ 2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2" h="33">
                  <a:moveTo>
                    <a:pt x="91" y="7"/>
                  </a:moveTo>
                  <a:cubicBezTo>
                    <a:pt x="119" y="18"/>
                    <a:pt x="119" y="18"/>
                    <a:pt x="119" y="18"/>
                  </a:cubicBezTo>
                  <a:cubicBezTo>
                    <a:pt x="119" y="30"/>
                    <a:pt x="119" y="30"/>
                    <a:pt x="119" y="30"/>
                  </a:cubicBezTo>
                  <a:cubicBezTo>
                    <a:pt x="98" y="30"/>
                    <a:pt x="98" y="30"/>
                    <a:pt x="98" y="30"/>
                  </a:cubicBezTo>
                  <a:cubicBezTo>
                    <a:pt x="99" y="25"/>
                    <a:pt x="99" y="25"/>
                    <a:pt x="99" y="25"/>
                  </a:cubicBezTo>
                  <a:cubicBezTo>
                    <a:pt x="99" y="23"/>
                    <a:pt x="95" y="21"/>
                    <a:pt x="90" y="21"/>
                  </a:cubicBezTo>
                  <a:cubicBezTo>
                    <a:pt x="90" y="21"/>
                    <a:pt x="90" y="21"/>
                    <a:pt x="90" y="21"/>
                  </a:cubicBezTo>
                  <a:cubicBezTo>
                    <a:pt x="90" y="33"/>
                    <a:pt x="90" y="33"/>
                    <a:pt x="90" y="33"/>
                  </a:cubicBezTo>
                  <a:cubicBezTo>
                    <a:pt x="91" y="33"/>
                    <a:pt x="91" y="33"/>
                    <a:pt x="91" y="33"/>
                  </a:cubicBezTo>
                  <a:cubicBezTo>
                    <a:pt x="141" y="33"/>
                    <a:pt x="182" y="26"/>
                    <a:pt x="181" y="17"/>
                  </a:cubicBezTo>
                  <a:cubicBezTo>
                    <a:pt x="180" y="8"/>
                    <a:pt x="139" y="0"/>
                    <a:pt x="90" y="0"/>
                  </a:cubicBezTo>
                  <a:cubicBezTo>
                    <a:pt x="90" y="3"/>
                    <a:pt x="90" y="3"/>
                    <a:pt x="90" y="3"/>
                  </a:cubicBezTo>
                  <a:cubicBezTo>
                    <a:pt x="91" y="2"/>
                    <a:pt x="91" y="2"/>
                    <a:pt x="91" y="2"/>
                  </a:cubicBezTo>
                  <a:cubicBezTo>
                    <a:pt x="130" y="17"/>
                    <a:pt x="130" y="17"/>
                    <a:pt x="130" y="17"/>
                  </a:cubicBezTo>
                  <a:cubicBezTo>
                    <a:pt x="126" y="19"/>
                    <a:pt x="126" y="19"/>
                    <a:pt x="126" y="19"/>
                  </a:cubicBezTo>
                  <a:cubicBezTo>
                    <a:pt x="91" y="5"/>
                    <a:pt x="91" y="5"/>
                    <a:pt x="91" y="5"/>
                  </a:cubicBezTo>
                  <a:cubicBezTo>
                    <a:pt x="90" y="6"/>
                    <a:pt x="90" y="6"/>
                    <a:pt x="90" y="6"/>
                  </a:cubicBezTo>
                  <a:cubicBezTo>
                    <a:pt x="90" y="8"/>
                    <a:pt x="90" y="8"/>
                    <a:pt x="90" y="8"/>
                  </a:cubicBezTo>
                  <a:lnTo>
                    <a:pt x="91" y="7"/>
                  </a:lnTo>
                  <a:close/>
                  <a:moveTo>
                    <a:pt x="90" y="21"/>
                  </a:moveTo>
                  <a:cubicBezTo>
                    <a:pt x="85" y="21"/>
                    <a:pt x="82" y="23"/>
                    <a:pt x="81" y="25"/>
                  </a:cubicBezTo>
                  <a:cubicBezTo>
                    <a:pt x="81" y="30"/>
                    <a:pt x="81" y="30"/>
                    <a:pt x="81" y="30"/>
                  </a:cubicBezTo>
                  <a:cubicBezTo>
                    <a:pt x="61" y="30"/>
                    <a:pt x="61" y="30"/>
                    <a:pt x="61" y="30"/>
                  </a:cubicBezTo>
                  <a:cubicBezTo>
                    <a:pt x="62" y="18"/>
                    <a:pt x="62" y="18"/>
                    <a:pt x="62" y="18"/>
                  </a:cubicBezTo>
                  <a:cubicBezTo>
                    <a:pt x="90" y="8"/>
                    <a:pt x="90" y="8"/>
                    <a:pt x="90" y="8"/>
                  </a:cubicBezTo>
                  <a:cubicBezTo>
                    <a:pt x="90" y="6"/>
                    <a:pt x="90" y="6"/>
                    <a:pt x="90" y="6"/>
                  </a:cubicBezTo>
                  <a:cubicBezTo>
                    <a:pt x="55" y="19"/>
                    <a:pt x="55" y="19"/>
                    <a:pt x="55" y="19"/>
                  </a:cubicBezTo>
                  <a:cubicBezTo>
                    <a:pt x="51" y="17"/>
                    <a:pt x="51" y="17"/>
                    <a:pt x="51" y="17"/>
                  </a:cubicBezTo>
                  <a:cubicBezTo>
                    <a:pt x="68" y="11"/>
                    <a:pt x="68" y="11"/>
                    <a:pt x="68" y="11"/>
                  </a:cubicBezTo>
                  <a:cubicBezTo>
                    <a:pt x="68" y="4"/>
                    <a:pt x="68" y="4"/>
                    <a:pt x="68" y="4"/>
                  </a:cubicBezTo>
                  <a:cubicBezTo>
                    <a:pt x="77" y="4"/>
                    <a:pt x="77" y="4"/>
                    <a:pt x="77" y="4"/>
                  </a:cubicBezTo>
                  <a:cubicBezTo>
                    <a:pt x="77" y="8"/>
                    <a:pt x="77" y="8"/>
                    <a:pt x="77" y="8"/>
                  </a:cubicBezTo>
                  <a:cubicBezTo>
                    <a:pt x="90" y="3"/>
                    <a:pt x="90" y="3"/>
                    <a:pt x="90" y="3"/>
                  </a:cubicBezTo>
                  <a:cubicBezTo>
                    <a:pt x="90" y="0"/>
                    <a:pt x="90" y="0"/>
                    <a:pt x="90" y="0"/>
                  </a:cubicBezTo>
                  <a:cubicBezTo>
                    <a:pt x="90" y="0"/>
                    <a:pt x="90" y="0"/>
                    <a:pt x="90" y="0"/>
                  </a:cubicBezTo>
                  <a:cubicBezTo>
                    <a:pt x="41" y="0"/>
                    <a:pt x="1" y="8"/>
                    <a:pt x="0" y="17"/>
                  </a:cubicBezTo>
                  <a:cubicBezTo>
                    <a:pt x="0" y="26"/>
                    <a:pt x="40" y="33"/>
                    <a:pt x="90" y="33"/>
                  </a:cubicBezTo>
                  <a:lnTo>
                    <a:pt x="90" y="21"/>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5" tIns="45718" rIns="91435" bIns="45718"/>
            <a:lstStyle/>
            <a:p>
              <a:pPr defTabSz="914259">
                <a:defRPr/>
              </a:pPr>
              <a:endParaRPr lang="en-US" sz="1350">
                <a:solidFill>
                  <a:schemeClr val="tx1">
                    <a:lumMod val="75000"/>
                    <a:lumOff val="25000"/>
                  </a:schemeClr>
                </a:solidFill>
                <a:latin typeface="+mn-ea"/>
              </a:endParaRPr>
            </a:p>
          </p:txBody>
        </p:sp>
      </p:grpSp>
      <p:sp>
        <p:nvSpPr>
          <p:cNvPr id="13" name="图片占位符 12"/>
          <p:cNvSpPr>
            <a:spLocks noGrp="1"/>
          </p:cNvSpPr>
          <p:nvPr userDrawn="1">
            <p:ph type="pic" sz="quarter" idx="13"/>
          </p:nvPr>
        </p:nvSpPr>
        <p:spPr>
          <a:xfrm>
            <a:off x="4007040" y="4270545"/>
            <a:ext cx="4239364" cy="1487375"/>
          </a:xfrm>
          <a:custGeom>
            <a:avLst/>
            <a:gdLst>
              <a:gd name="connsiteX0" fmla="*/ 3088977 w 4239364"/>
              <a:gd name="connsiteY0" fmla="*/ 0 h 1487375"/>
              <a:gd name="connsiteX1" fmla="*/ 4239364 w 4239364"/>
              <a:gd name="connsiteY1" fmla="*/ 1481825 h 1487375"/>
              <a:gd name="connsiteX2" fmla="*/ 0 w 4239364"/>
              <a:gd name="connsiteY2" fmla="*/ 1487375 h 1487375"/>
              <a:gd name="connsiteX3" fmla="*/ 1126797 w 4239364"/>
              <a:gd name="connsiteY3" fmla="*/ 2775 h 1487375"/>
            </a:gdLst>
            <a:ahLst/>
            <a:cxnLst>
              <a:cxn ang="0">
                <a:pos x="connsiteX0" y="connsiteY0"/>
              </a:cxn>
              <a:cxn ang="0">
                <a:pos x="connsiteX1" y="connsiteY1"/>
              </a:cxn>
              <a:cxn ang="0">
                <a:pos x="connsiteX2" y="connsiteY2"/>
              </a:cxn>
              <a:cxn ang="0">
                <a:pos x="connsiteX3" y="connsiteY3"/>
              </a:cxn>
            </a:cxnLst>
            <a:rect l="l" t="t" r="r" b="b"/>
            <a:pathLst>
              <a:path w="4239364" h="1487375">
                <a:moveTo>
                  <a:pt x="3088977" y="0"/>
                </a:moveTo>
                <a:lnTo>
                  <a:pt x="4239364" y="1481825"/>
                </a:lnTo>
                <a:lnTo>
                  <a:pt x="0" y="1487375"/>
                </a:lnTo>
                <a:lnTo>
                  <a:pt x="1126797" y="2775"/>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3374364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3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0" y="-1"/>
            <a:ext cx="12192000" cy="6858001"/>
          </a:xfrm>
          <a:custGeom>
            <a:avLst/>
            <a:gdLst>
              <a:gd name="connsiteX0" fmla="*/ 0 w 12192000"/>
              <a:gd name="connsiteY0" fmla="*/ 0 h 6858001"/>
              <a:gd name="connsiteX1" fmla="*/ 12192000 w 12192000"/>
              <a:gd name="connsiteY1" fmla="*/ 0 h 6858001"/>
              <a:gd name="connsiteX2" fmla="*/ 12192000 w 12192000"/>
              <a:gd name="connsiteY2" fmla="*/ 6858001 h 6858001"/>
              <a:gd name="connsiteX3" fmla="*/ 0 w 12192000"/>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12192000" h="6858001">
                <a:moveTo>
                  <a:pt x="0" y="0"/>
                </a:moveTo>
                <a:lnTo>
                  <a:pt x="12192000" y="0"/>
                </a:lnTo>
                <a:lnTo>
                  <a:pt x="12192000" y="6858001"/>
                </a:lnTo>
                <a:lnTo>
                  <a:pt x="0" y="6858001"/>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860464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strVal val="4/3*#ppt_w"/>
                                          </p:val>
                                        </p:tav>
                                        <p:tav tm="100000">
                                          <p:val>
                                            <p:strVal val="#ppt_w"/>
                                          </p:val>
                                        </p:tav>
                                      </p:tavLst>
                                    </p:anim>
                                    <p:anim calcmode="lin" valueType="num">
                                      <p:cBhvr>
                                        <p:cTn id="8" dur="500" fill="hold"/>
                                        <p:tgtEl>
                                          <p:spTgt spid="5"/>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4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3807895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5_空白">
    <p:spTree>
      <p:nvGrpSpPr>
        <p:cNvPr id="1" name=""/>
        <p:cNvGrpSpPr/>
        <p:nvPr/>
      </p:nvGrpSpPr>
      <p:grpSpPr>
        <a:xfrm>
          <a:off x="0" y="0"/>
          <a:ext cx="0" cy="0"/>
          <a:chOff x="0" y="0"/>
          <a:chExt cx="0" cy="0"/>
        </a:xfrm>
      </p:grpSpPr>
      <p:sp>
        <p:nvSpPr>
          <p:cNvPr id="8" name="图片占位符 7"/>
          <p:cNvSpPr>
            <a:spLocks noGrp="1"/>
          </p:cNvSpPr>
          <p:nvPr>
            <p:ph type="pic" sz="quarter" idx="13"/>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9" name="图片占位符 8"/>
          <p:cNvSpPr>
            <a:spLocks noGrp="1"/>
          </p:cNvSpPr>
          <p:nvPr>
            <p:ph type="pic" sz="quarter" idx="14"/>
          </p:nvPr>
        </p:nvSpPr>
        <p:spPr>
          <a:xfrm>
            <a:off x="6045842" y="3224214"/>
            <a:ext cx="4399704" cy="2385759"/>
          </a:xfrm>
          <a:custGeom>
            <a:avLst/>
            <a:gdLst>
              <a:gd name="connsiteX0" fmla="*/ 0 w 4399704"/>
              <a:gd name="connsiteY0" fmla="*/ 0 h 2385759"/>
              <a:gd name="connsiteX1" fmla="*/ 4399704 w 4399704"/>
              <a:gd name="connsiteY1" fmla="*/ 0 h 2385759"/>
              <a:gd name="connsiteX2" fmla="*/ 4399704 w 4399704"/>
              <a:gd name="connsiteY2" fmla="*/ 2385759 h 2385759"/>
              <a:gd name="connsiteX3" fmla="*/ 0 w 4399704"/>
              <a:gd name="connsiteY3" fmla="*/ 2385759 h 2385759"/>
            </a:gdLst>
            <a:ahLst/>
            <a:cxnLst>
              <a:cxn ang="0">
                <a:pos x="connsiteX0" y="connsiteY0"/>
              </a:cxn>
              <a:cxn ang="0">
                <a:pos x="connsiteX1" y="connsiteY1"/>
              </a:cxn>
              <a:cxn ang="0">
                <a:pos x="connsiteX2" y="connsiteY2"/>
              </a:cxn>
              <a:cxn ang="0">
                <a:pos x="connsiteX3" y="connsiteY3"/>
              </a:cxn>
            </a:cxnLst>
            <a:rect l="l" t="t" r="r" b="b"/>
            <a:pathLst>
              <a:path w="4399704" h="2385759">
                <a:moveTo>
                  <a:pt x="0" y="0"/>
                </a:moveTo>
                <a:lnTo>
                  <a:pt x="4399704" y="0"/>
                </a:lnTo>
                <a:lnTo>
                  <a:pt x="4399704" y="2385759"/>
                </a:lnTo>
                <a:lnTo>
                  <a:pt x="0" y="2385759"/>
                </a:lnTo>
                <a:close/>
              </a:path>
            </a:pathLst>
          </a:custGeom>
          <a:blipFill dpi="0" rotWithShape="1">
            <a:blip r:embed="rId2"/>
            <a:srcRect/>
            <a:tile tx="0" ty="0" sx="100000" sy="100000" flip="none" algn="tl"/>
          </a:blipFill>
          <a:ln w="57150">
            <a:solidFill>
              <a:schemeClr val="bg1"/>
            </a:solidFill>
          </a:ln>
          <a:effectLst>
            <a:outerShdw blurRad="63500" sx="102000" sy="102000" algn="ctr"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237477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6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235452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strVal val="4/3*#ppt_w"/>
                                          </p:val>
                                        </p:tav>
                                        <p:tav tm="100000">
                                          <p:val>
                                            <p:strVal val="#ppt_w"/>
                                          </p:val>
                                        </p:tav>
                                      </p:tavLst>
                                    </p:anim>
                                    <p:anim calcmode="lin" valueType="num">
                                      <p:cBhvr>
                                        <p:cTn id="8" dur="500" fill="hold"/>
                                        <p:tgtEl>
                                          <p:spTgt spid="5"/>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7_空白">
    <p:spTree>
      <p:nvGrpSpPr>
        <p:cNvPr id="1" name=""/>
        <p:cNvGrpSpPr/>
        <p:nvPr/>
      </p:nvGrpSpPr>
      <p:grpSpPr>
        <a:xfrm>
          <a:off x="0" y="0"/>
          <a:ext cx="0" cy="0"/>
          <a:chOff x="0" y="0"/>
          <a:chExt cx="0" cy="0"/>
        </a:xfrm>
      </p:grpSpPr>
      <p:sp>
        <p:nvSpPr>
          <p:cNvPr id="38" name="图片占位符 37"/>
          <p:cNvSpPr>
            <a:spLocks noGrp="1"/>
          </p:cNvSpPr>
          <p:nvPr userDrawn="1">
            <p:ph type="pic" sz="quarter" idx="13"/>
          </p:nvPr>
        </p:nvSpPr>
        <p:spPr>
          <a:xfrm>
            <a:off x="1243013" y="1914756"/>
            <a:ext cx="2068512" cy="2371725"/>
          </a:xfrm>
          <a:custGeom>
            <a:avLst/>
            <a:gdLst>
              <a:gd name="connsiteX0" fmla="*/ 161944 w 2068512"/>
              <a:gd name="connsiteY0" fmla="*/ 0 h 2371725"/>
              <a:gd name="connsiteX1" fmla="*/ 1906568 w 2068512"/>
              <a:gd name="connsiteY1" fmla="*/ 0 h 2371725"/>
              <a:gd name="connsiteX2" fmla="*/ 2068512 w 2068512"/>
              <a:gd name="connsiteY2" fmla="*/ 161944 h 2371725"/>
              <a:gd name="connsiteX3" fmla="*/ 2068512 w 2068512"/>
              <a:gd name="connsiteY3" fmla="*/ 2209781 h 2371725"/>
              <a:gd name="connsiteX4" fmla="*/ 1906568 w 2068512"/>
              <a:gd name="connsiteY4" fmla="*/ 2371725 h 2371725"/>
              <a:gd name="connsiteX5" fmla="*/ 161944 w 2068512"/>
              <a:gd name="connsiteY5" fmla="*/ 2371725 h 2371725"/>
              <a:gd name="connsiteX6" fmla="*/ 0 w 2068512"/>
              <a:gd name="connsiteY6" fmla="*/ 2209781 h 2371725"/>
              <a:gd name="connsiteX7" fmla="*/ 0 w 2068512"/>
              <a:gd name="connsiteY7" fmla="*/ 161944 h 2371725"/>
              <a:gd name="connsiteX8" fmla="*/ 161944 w 2068512"/>
              <a:gd name="connsiteY8" fmla="*/ 0 h 2371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8512" h="2371725">
                <a:moveTo>
                  <a:pt x="161944" y="0"/>
                </a:moveTo>
                <a:lnTo>
                  <a:pt x="1906568" y="0"/>
                </a:lnTo>
                <a:cubicBezTo>
                  <a:pt x="1996007" y="0"/>
                  <a:pt x="2068512" y="72505"/>
                  <a:pt x="2068512" y="161944"/>
                </a:cubicBezTo>
                <a:lnTo>
                  <a:pt x="2068512" y="2209781"/>
                </a:lnTo>
                <a:cubicBezTo>
                  <a:pt x="2068512" y="2299220"/>
                  <a:pt x="1996007" y="2371725"/>
                  <a:pt x="1906568" y="2371725"/>
                </a:cubicBezTo>
                <a:lnTo>
                  <a:pt x="161944" y="2371725"/>
                </a:lnTo>
                <a:cubicBezTo>
                  <a:pt x="72505" y="2371725"/>
                  <a:pt x="0" y="2299220"/>
                  <a:pt x="0" y="2209781"/>
                </a:cubicBezTo>
                <a:lnTo>
                  <a:pt x="0" y="161944"/>
                </a:lnTo>
                <a:cubicBezTo>
                  <a:pt x="0" y="72505"/>
                  <a:pt x="72505" y="0"/>
                  <a:pt x="161944" y="0"/>
                </a:cubicBez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39" name="图片占位符 38"/>
          <p:cNvSpPr>
            <a:spLocks noGrp="1"/>
          </p:cNvSpPr>
          <p:nvPr userDrawn="1">
            <p:ph type="pic" sz="quarter" idx="14"/>
          </p:nvPr>
        </p:nvSpPr>
        <p:spPr>
          <a:xfrm>
            <a:off x="3770313" y="1914756"/>
            <a:ext cx="2068512" cy="2371725"/>
          </a:xfrm>
          <a:custGeom>
            <a:avLst/>
            <a:gdLst>
              <a:gd name="connsiteX0" fmla="*/ 161944 w 2068512"/>
              <a:gd name="connsiteY0" fmla="*/ 0 h 2371725"/>
              <a:gd name="connsiteX1" fmla="*/ 1906568 w 2068512"/>
              <a:gd name="connsiteY1" fmla="*/ 0 h 2371725"/>
              <a:gd name="connsiteX2" fmla="*/ 2068512 w 2068512"/>
              <a:gd name="connsiteY2" fmla="*/ 161944 h 2371725"/>
              <a:gd name="connsiteX3" fmla="*/ 2068512 w 2068512"/>
              <a:gd name="connsiteY3" fmla="*/ 2209781 h 2371725"/>
              <a:gd name="connsiteX4" fmla="*/ 1906568 w 2068512"/>
              <a:gd name="connsiteY4" fmla="*/ 2371725 h 2371725"/>
              <a:gd name="connsiteX5" fmla="*/ 161944 w 2068512"/>
              <a:gd name="connsiteY5" fmla="*/ 2371725 h 2371725"/>
              <a:gd name="connsiteX6" fmla="*/ 0 w 2068512"/>
              <a:gd name="connsiteY6" fmla="*/ 2209781 h 2371725"/>
              <a:gd name="connsiteX7" fmla="*/ 0 w 2068512"/>
              <a:gd name="connsiteY7" fmla="*/ 161944 h 2371725"/>
              <a:gd name="connsiteX8" fmla="*/ 161944 w 2068512"/>
              <a:gd name="connsiteY8" fmla="*/ 0 h 2371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8512" h="2371725">
                <a:moveTo>
                  <a:pt x="161944" y="0"/>
                </a:moveTo>
                <a:lnTo>
                  <a:pt x="1906568" y="0"/>
                </a:lnTo>
                <a:cubicBezTo>
                  <a:pt x="1996007" y="0"/>
                  <a:pt x="2068512" y="72505"/>
                  <a:pt x="2068512" y="161944"/>
                </a:cubicBezTo>
                <a:lnTo>
                  <a:pt x="2068512" y="2209781"/>
                </a:lnTo>
                <a:cubicBezTo>
                  <a:pt x="2068512" y="2299220"/>
                  <a:pt x="1996007" y="2371725"/>
                  <a:pt x="1906568" y="2371725"/>
                </a:cubicBezTo>
                <a:lnTo>
                  <a:pt x="161944" y="2371725"/>
                </a:lnTo>
                <a:cubicBezTo>
                  <a:pt x="72505" y="2371725"/>
                  <a:pt x="0" y="2299220"/>
                  <a:pt x="0" y="2209781"/>
                </a:cubicBezTo>
                <a:lnTo>
                  <a:pt x="0" y="161944"/>
                </a:lnTo>
                <a:cubicBezTo>
                  <a:pt x="0" y="72505"/>
                  <a:pt x="72505" y="0"/>
                  <a:pt x="161944" y="0"/>
                </a:cubicBez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40" name="图片占位符 39"/>
          <p:cNvSpPr>
            <a:spLocks noGrp="1"/>
          </p:cNvSpPr>
          <p:nvPr userDrawn="1">
            <p:ph type="pic" sz="quarter" idx="15"/>
          </p:nvPr>
        </p:nvSpPr>
        <p:spPr>
          <a:xfrm>
            <a:off x="6359525" y="1914755"/>
            <a:ext cx="2070100" cy="2259012"/>
          </a:xfrm>
          <a:custGeom>
            <a:avLst/>
            <a:gdLst>
              <a:gd name="connsiteX0" fmla="*/ 162068 w 2070100"/>
              <a:gd name="connsiteY0" fmla="*/ 0 h 2259012"/>
              <a:gd name="connsiteX1" fmla="*/ 1908032 w 2070100"/>
              <a:gd name="connsiteY1" fmla="*/ 0 h 2259012"/>
              <a:gd name="connsiteX2" fmla="*/ 2070100 w 2070100"/>
              <a:gd name="connsiteY2" fmla="*/ 162068 h 2259012"/>
              <a:gd name="connsiteX3" fmla="*/ 2070100 w 2070100"/>
              <a:gd name="connsiteY3" fmla="*/ 2096944 h 2259012"/>
              <a:gd name="connsiteX4" fmla="*/ 1908032 w 2070100"/>
              <a:gd name="connsiteY4" fmla="*/ 2259012 h 2259012"/>
              <a:gd name="connsiteX5" fmla="*/ 162068 w 2070100"/>
              <a:gd name="connsiteY5" fmla="*/ 2259012 h 2259012"/>
              <a:gd name="connsiteX6" fmla="*/ 0 w 2070100"/>
              <a:gd name="connsiteY6" fmla="*/ 2096944 h 2259012"/>
              <a:gd name="connsiteX7" fmla="*/ 0 w 2070100"/>
              <a:gd name="connsiteY7" fmla="*/ 162068 h 2259012"/>
              <a:gd name="connsiteX8" fmla="*/ 162068 w 2070100"/>
              <a:gd name="connsiteY8" fmla="*/ 0 h 2259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70100" h="2259012">
                <a:moveTo>
                  <a:pt x="162068" y="0"/>
                </a:moveTo>
                <a:lnTo>
                  <a:pt x="1908032" y="0"/>
                </a:lnTo>
                <a:cubicBezTo>
                  <a:pt x="1997540" y="0"/>
                  <a:pt x="2070100" y="72560"/>
                  <a:pt x="2070100" y="162068"/>
                </a:cubicBezTo>
                <a:lnTo>
                  <a:pt x="2070100" y="2096944"/>
                </a:lnTo>
                <a:cubicBezTo>
                  <a:pt x="2070100" y="2186452"/>
                  <a:pt x="1997540" y="2259012"/>
                  <a:pt x="1908032" y="2259012"/>
                </a:cubicBezTo>
                <a:lnTo>
                  <a:pt x="162068" y="2259012"/>
                </a:lnTo>
                <a:cubicBezTo>
                  <a:pt x="72560" y="2259012"/>
                  <a:pt x="0" y="2186452"/>
                  <a:pt x="0" y="2096944"/>
                </a:cubicBezTo>
                <a:lnTo>
                  <a:pt x="0" y="162068"/>
                </a:lnTo>
                <a:cubicBezTo>
                  <a:pt x="0" y="72560"/>
                  <a:pt x="72560" y="0"/>
                  <a:pt x="162068" y="0"/>
                </a:cubicBez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41" name="图片占位符 40"/>
          <p:cNvSpPr>
            <a:spLocks noGrp="1"/>
          </p:cNvSpPr>
          <p:nvPr userDrawn="1">
            <p:ph type="pic" sz="quarter" idx="16"/>
          </p:nvPr>
        </p:nvSpPr>
        <p:spPr>
          <a:xfrm>
            <a:off x="8890000" y="1914755"/>
            <a:ext cx="2070100" cy="2259012"/>
          </a:xfrm>
          <a:custGeom>
            <a:avLst/>
            <a:gdLst>
              <a:gd name="connsiteX0" fmla="*/ 162068 w 2070100"/>
              <a:gd name="connsiteY0" fmla="*/ 0 h 2259012"/>
              <a:gd name="connsiteX1" fmla="*/ 1908032 w 2070100"/>
              <a:gd name="connsiteY1" fmla="*/ 0 h 2259012"/>
              <a:gd name="connsiteX2" fmla="*/ 2070100 w 2070100"/>
              <a:gd name="connsiteY2" fmla="*/ 162068 h 2259012"/>
              <a:gd name="connsiteX3" fmla="*/ 2070100 w 2070100"/>
              <a:gd name="connsiteY3" fmla="*/ 2096944 h 2259012"/>
              <a:gd name="connsiteX4" fmla="*/ 1908032 w 2070100"/>
              <a:gd name="connsiteY4" fmla="*/ 2259012 h 2259012"/>
              <a:gd name="connsiteX5" fmla="*/ 162068 w 2070100"/>
              <a:gd name="connsiteY5" fmla="*/ 2259012 h 2259012"/>
              <a:gd name="connsiteX6" fmla="*/ 0 w 2070100"/>
              <a:gd name="connsiteY6" fmla="*/ 2096944 h 2259012"/>
              <a:gd name="connsiteX7" fmla="*/ 0 w 2070100"/>
              <a:gd name="connsiteY7" fmla="*/ 162068 h 2259012"/>
              <a:gd name="connsiteX8" fmla="*/ 162068 w 2070100"/>
              <a:gd name="connsiteY8" fmla="*/ 0 h 2259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70100" h="2259012">
                <a:moveTo>
                  <a:pt x="162068" y="0"/>
                </a:moveTo>
                <a:lnTo>
                  <a:pt x="1908032" y="0"/>
                </a:lnTo>
                <a:cubicBezTo>
                  <a:pt x="1997540" y="0"/>
                  <a:pt x="2070100" y="72560"/>
                  <a:pt x="2070100" y="162068"/>
                </a:cubicBezTo>
                <a:lnTo>
                  <a:pt x="2070100" y="2096944"/>
                </a:lnTo>
                <a:cubicBezTo>
                  <a:pt x="2070100" y="2186452"/>
                  <a:pt x="1997540" y="2259012"/>
                  <a:pt x="1908032" y="2259012"/>
                </a:cubicBezTo>
                <a:lnTo>
                  <a:pt x="162068" y="2259012"/>
                </a:lnTo>
                <a:cubicBezTo>
                  <a:pt x="72560" y="2259012"/>
                  <a:pt x="0" y="2186452"/>
                  <a:pt x="0" y="2096944"/>
                </a:cubicBezTo>
                <a:lnTo>
                  <a:pt x="0" y="162068"/>
                </a:lnTo>
                <a:cubicBezTo>
                  <a:pt x="0" y="72560"/>
                  <a:pt x="72560" y="0"/>
                  <a:pt x="162068" y="0"/>
                </a:cubicBez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718384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1000" fill="hold"/>
                                        <p:tgtEl>
                                          <p:spTgt spid="38"/>
                                        </p:tgtEl>
                                        <p:attrNameLst>
                                          <p:attrName>ppt_x</p:attrName>
                                        </p:attrNameLst>
                                      </p:cBhvr>
                                      <p:tavLst>
                                        <p:tav tm="0">
                                          <p:val>
                                            <p:strVal val="1+#ppt_w/2"/>
                                          </p:val>
                                        </p:tav>
                                        <p:tav tm="100000">
                                          <p:val>
                                            <p:strVal val="#ppt_x"/>
                                          </p:val>
                                        </p:tav>
                                      </p:tavLst>
                                    </p:anim>
                                    <p:anim calcmode="lin" valueType="num">
                                      <p:cBhvr additive="base">
                                        <p:cTn id="8" dur="1000" fill="hold"/>
                                        <p:tgtEl>
                                          <p:spTgt spid="38"/>
                                        </p:tgtEl>
                                        <p:attrNameLst>
                                          <p:attrName>ppt_y</p:attrName>
                                        </p:attrNameLst>
                                      </p:cBhvr>
                                      <p:tavLst>
                                        <p:tav tm="0">
                                          <p:val>
                                            <p:strVal val="#ppt_y"/>
                                          </p:val>
                                        </p:tav>
                                        <p:tav tm="100000">
                                          <p:val>
                                            <p:strVal val="#ppt_y"/>
                                          </p:val>
                                        </p:tav>
                                      </p:tavLst>
                                    </p:anim>
                                  </p:childTnLst>
                                </p:cTn>
                              </p:par>
                              <p:par>
                                <p:cTn id="9" presetID="19" presetClass="entr" presetSubtype="10" fill="hold" grpId="1" nodeType="with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p:cTn id="11" dur="1000" fill="hold"/>
                                        <p:tgtEl>
                                          <p:spTgt spid="38"/>
                                        </p:tgtEl>
                                        <p:attrNameLst>
                                          <p:attrName>ppt_w</p:attrName>
                                        </p:attrNameLst>
                                      </p:cBhvr>
                                      <p:tavLst>
                                        <p:tav tm="0" fmla="#ppt_w*sin(2.5*pi*$)">
                                          <p:val>
                                            <p:fltVal val="0"/>
                                          </p:val>
                                        </p:tav>
                                        <p:tav tm="100000">
                                          <p:val>
                                            <p:fltVal val="1"/>
                                          </p:val>
                                        </p:tav>
                                      </p:tavLst>
                                    </p:anim>
                                    <p:anim calcmode="lin" valueType="num">
                                      <p:cBhvr>
                                        <p:cTn id="12" dur="1000" fill="hold"/>
                                        <p:tgtEl>
                                          <p:spTgt spid="38"/>
                                        </p:tgtEl>
                                        <p:attrNameLst>
                                          <p:attrName>ppt_h</p:attrName>
                                        </p:attrNameLst>
                                      </p:cBhvr>
                                      <p:tavLst>
                                        <p:tav tm="0">
                                          <p:val>
                                            <p:strVal val="#ppt_h"/>
                                          </p:val>
                                        </p:tav>
                                        <p:tav tm="100000">
                                          <p:val>
                                            <p:strVal val="#ppt_h"/>
                                          </p:val>
                                        </p:tav>
                                      </p:tavLst>
                                    </p:anim>
                                  </p:childTnLst>
                                </p:cTn>
                              </p:par>
                              <p:par>
                                <p:cTn id="13" presetID="2" presetClass="entr" presetSubtype="2" fill="hold" grpId="0" nodeType="withEffect">
                                  <p:stCondLst>
                                    <p:cond delay="15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1000" fill="hold"/>
                                        <p:tgtEl>
                                          <p:spTgt spid="39"/>
                                        </p:tgtEl>
                                        <p:attrNameLst>
                                          <p:attrName>ppt_x</p:attrName>
                                        </p:attrNameLst>
                                      </p:cBhvr>
                                      <p:tavLst>
                                        <p:tav tm="0">
                                          <p:val>
                                            <p:strVal val="1+#ppt_w/2"/>
                                          </p:val>
                                        </p:tav>
                                        <p:tav tm="100000">
                                          <p:val>
                                            <p:strVal val="#ppt_x"/>
                                          </p:val>
                                        </p:tav>
                                      </p:tavLst>
                                    </p:anim>
                                    <p:anim calcmode="lin" valueType="num">
                                      <p:cBhvr additive="base">
                                        <p:cTn id="16" dur="1000" fill="hold"/>
                                        <p:tgtEl>
                                          <p:spTgt spid="39"/>
                                        </p:tgtEl>
                                        <p:attrNameLst>
                                          <p:attrName>ppt_y</p:attrName>
                                        </p:attrNameLst>
                                      </p:cBhvr>
                                      <p:tavLst>
                                        <p:tav tm="0">
                                          <p:val>
                                            <p:strVal val="#ppt_y"/>
                                          </p:val>
                                        </p:tav>
                                        <p:tav tm="100000">
                                          <p:val>
                                            <p:strVal val="#ppt_y"/>
                                          </p:val>
                                        </p:tav>
                                      </p:tavLst>
                                    </p:anim>
                                  </p:childTnLst>
                                </p:cTn>
                              </p:par>
                              <p:par>
                                <p:cTn id="17" presetID="19" presetClass="entr" presetSubtype="10" fill="hold" grpId="1" nodeType="withEffect">
                                  <p:stCondLst>
                                    <p:cond delay="150"/>
                                  </p:stCondLst>
                                  <p:childTnLst>
                                    <p:set>
                                      <p:cBhvr>
                                        <p:cTn id="18" dur="1" fill="hold">
                                          <p:stCondLst>
                                            <p:cond delay="0"/>
                                          </p:stCondLst>
                                        </p:cTn>
                                        <p:tgtEl>
                                          <p:spTgt spid="39"/>
                                        </p:tgtEl>
                                        <p:attrNameLst>
                                          <p:attrName>style.visibility</p:attrName>
                                        </p:attrNameLst>
                                      </p:cBhvr>
                                      <p:to>
                                        <p:strVal val="visible"/>
                                      </p:to>
                                    </p:set>
                                    <p:anim calcmode="lin" valueType="num">
                                      <p:cBhvr>
                                        <p:cTn id="19" dur="1000" fill="hold"/>
                                        <p:tgtEl>
                                          <p:spTgt spid="39"/>
                                        </p:tgtEl>
                                        <p:attrNameLst>
                                          <p:attrName>ppt_w</p:attrName>
                                        </p:attrNameLst>
                                      </p:cBhvr>
                                      <p:tavLst>
                                        <p:tav tm="0" fmla="#ppt_w*sin(2.5*pi*$)">
                                          <p:val>
                                            <p:fltVal val="0"/>
                                          </p:val>
                                        </p:tav>
                                        <p:tav tm="100000">
                                          <p:val>
                                            <p:fltVal val="1"/>
                                          </p:val>
                                        </p:tav>
                                      </p:tavLst>
                                    </p:anim>
                                    <p:anim calcmode="lin" valueType="num">
                                      <p:cBhvr>
                                        <p:cTn id="20" dur="1000" fill="hold"/>
                                        <p:tgtEl>
                                          <p:spTgt spid="39"/>
                                        </p:tgtEl>
                                        <p:attrNameLst>
                                          <p:attrName>ppt_h</p:attrName>
                                        </p:attrNameLst>
                                      </p:cBhvr>
                                      <p:tavLst>
                                        <p:tav tm="0">
                                          <p:val>
                                            <p:strVal val="#ppt_h"/>
                                          </p:val>
                                        </p:tav>
                                        <p:tav tm="100000">
                                          <p:val>
                                            <p:strVal val="#ppt_h"/>
                                          </p:val>
                                        </p:tav>
                                      </p:tavLst>
                                    </p:anim>
                                  </p:childTnLst>
                                </p:cTn>
                              </p:par>
                              <p:par>
                                <p:cTn id="21" presetID="2" presetClass="entr" presetSubtype="2" fill="hold" grpId="0" nodeType="withEffect">
                                  <p:stCondLst>
                                    <p:cond delay="30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1000" fill="hold"/>
                                        <p:tgtEl>
                                          <p:spTgt spid="40"/>
                                        </p:tgtEl>
                                        <p:attrNameLst>
                                          <p:attrName>ppt_x</p:attrName>
                                        </p:attrNameLst>
                                      </p:cBhvr>
                                      <p:tavLst>
                                        <p:tav tm="0">
                                          <p:val>
                                            <p:strVal val="1+#ppt_w/2"/>
                                          </p:val>
                                        </p:tav>
                                        <p:tav tm="100000">
                                          <p:val>
                                            <p:strVal val="#ppt_x"/>
                                          </p:val>
                                        </p:tav>
                                      </p:tavLst>
                                    </p:anim>
                                    <p:anim calcmode="lin" valueType="num">
                                      <p:cBhvr additive="base">
                                        <p:cTn id="24" dur="1000" fill="hold"/>
                                        <p:tgtEl>
                                          <p:spTgt spid="40"/>
                                        </p:tgtEl>
                                        <p:attrNameLst>
                                          <p:attrName>ppt_y</p:attrName>
                                        </p:attrNameLst>
                                      </p:cBhvr>
                                      <p:tavLst>
                                        <p:tav tm="0">
                                          <p:val>
                                            <p:strVal val="#ppt_y"/>
                                          </p:val>
                                        </p:tav>
                                        <p:tav tm="100000">
                                          <p:val>
                                            <p:strVal val="#ppt_y"/>
                                          </p:val>
                                        </p:tav>
                                      </p:tavLst>
                                    </p:anim>
                                  </p:childTnLst>
                                </p:cTn>
                              </p:par>
                              <p:par>
                                <p:cTn id="25" presetID="19" presetClass="entr" presetSubtype="10" fill="hold" grpId="1" nodeType="withEffect">
                                  <p:stCondLst>
                                    <p:cond delay="300"/>
                                  </p:stCondLst>
                                  <p:childTnLst>
                                    <p:set>
                                      <p:cBhvr>
                                        <p:cTn id="26" dur="1" fill="hold">
                                          <p:stCondLst>
                                            <p:cond delay="0"/>
                                          </p:stCondLst>
                                        </p:cTn>
                                        <p:tgtEl>
                                          <p:spTgt spid="40"/>
                                        </p:tgtEl>
                                        <p:attrNameLst>
                                          <p:attrName>style.visibility</p:attrName>
                                        </p:attrNameLst>
                                      </p:cBhvr>
                                      <p:to>
                                        <p:strVal val="visible"/>
                                      </p:to>
                                    </p:set>
                                    <p:anim calcmode="lin" valueType="num">
                                      <p:cBhvr>
                                        <p:cTn id="27" dur="1000" fill="hold"/>
                                        <p:tgtEl>
                                          <p:spTgt spid="40"/>
                                        </p:tgtEl>
                                        <p:attrNameLst>
                                          <p:attrName>ppt_w</p:attrName>
                                        </p:attrNameLst>
                                      </p:cBhvr>
                                      <p:tavLst>
                                        <p:tav tm="0" fmla="#ppt_w*sin(2.5*pi*$)">
                                          <p:val>
                                            <p:fltVal val="0"/>
                                          </p:val>
                                        </p:tav>
                                        <p:tav tm="100000">
                                          <p:val>
                                            <p:fltVal val="1"/>
                                          </p:val>
                                        </p:tav>
                                      </p:tavLst>
                                    </p:anim>
                                    <p:anim calcmode="lin" valueType="num">
                                      <p:cBhvr>
                                        <p:cTn id="28" dur="1000" fill="hold"/>
                                        <p:tgtEl>
                                          <p:spTgt spid="40"/>
                                        </p:tgtEl>
                                        <p:attrNameLst>
                                          <p:attrName>ppt_h</p:attrName>
                                        </p:attrNameLst>
                                      </p:cBhvr>
                                      <p:tavLst>
                                        <p:tav tm="0">
                                          <p:val>
                                            <p:strVal val="#ppt_h"/>
                                          </p:val>
                                        </p:tav>
                                        <p:tav tm="100000">
                                          <p:val>
                                            <p:strVal val="#ppt_h"/>
                                          </p:val>
                                        </p:tav>
                                      </p:tavLst>
                                    </p:anim>
                                  </p:childTnLst>
                                </p:cTn>
                              </p:par>
                              <p:par>
                                <p:cTn id="29" presetID="2" presetClass="entr" presetSubtype="2" fill="hold" grpId="0" nodeType="withEffect">
                                  <p:stCondLst>
                                    <p:cond delay="450"/>
                                  </p:stCondLst>
                                  <p:childTnLst>
                                    <p:set>
                                      <p:cBhvr>
                                        <p:cTn id="30" dur="1" fill="hold">
                                          <p:stCondLst>
                                            <p:cond delay="0"/>
                                          </p:stCondLst>
                                        </p:cTn>
                                        <p:tgtEl>
                                          <p:spTgt spid="41"/>
                                        </p:tgtEl>
                                        <p:attrNameLst>
                                          <p:attrName>style.visibility</p:attrName>
                                        </p:attrNameLst>
                                      </p:cBhvr>
                                      <p:to>
                                        <p:strVal val="visible"/>
                                      </p:to>
                                    </p:set>
                                    <p:anim calcmode="lin" valueType="num">
                                      <p:cBhvr additive="base">
                                        <p:cTn id="31" dur="1000" fill="hold"/>
                                        <p:tgtEl>
                                          <p:spTgt spid="41"/>
                                        </p:tgtEl>
                                        <p:attrNameLst>
                                          <p:attrName>ppt_x</p:attrName>
                                        </p:attrNameLst>
                                      </p:cBhvr>
                                      <p:tavLst>
                                        <p:tav tm="0">
                                          <p:val>
                                            <p:strVal val="1+#ppt_w/2"/>
                                          </p:val>
                                        </p:tav>
                                        <p:tav tm="100000">
                                          <p:val>
                                            <p:strVal val="#ppt_x"/>
                                          </p:val>
                                        </p:tav>
                                      </p:tavLst>
                                    </p:anim>
                                    <p:anim calcmode="lin" valueType="num">
                                      <p:cBhvr additive="base">
                                        <p:cTn id="32" dur="1000" fill="hold"/>
                                        <p:tgtEl>
                                          <p:spTgt spid="41"/>
                                        </p:tgtEl>
                                        <p:attrNameLst>
                                          <p:attrName>ppt_y</p:attrName>
                                        </p:attrNameLst>
                                      </p:cBhvr>
                                      <p:tavLst>
                                        <p:tav tm="0">
                                          <p:val>
                                            <p:strVal val="#ppt_y"/>
                                          </p:val>
                                        </p:tav>
                                        <p:tav tm="100000">
                                          <p:val>
                                            <p:strVal val="#ppt_y"/>
                                          </p:val>
                                        </p:tav>
                                      </p:tavLst>
                                    </p:anim>
                                  </p:childTnLst>
                                </p:cTn>
                              </p:par>
                              <p:par>
                                <p:cTn id="33" presetID="19" presetClass="entr" presetSubtype="10" fill="hold" grpId="1" nodeType="withEffect">
                                  <p:stCondLst>
                                    <p:cond delay="450"/>
                                  </p:stCondLst>
                                  <p:childTnLst>
                                    <p:set>
                                      <p:cBhvr>
                                        <p:cTn id="34" dur="1" fill="hold">
                                          <p:stCondLst>
                                            <p:cond delay="0"/>
                                          </p:stCondLst>
                                        </p:cTn>
                                        <p:tgtEl>
                                          <p:spTgt spid="41"/>
                                        </p:tgtEl>
                                        <p:attrNameLst>
                                          <p:attrName>style.visibility</p:attrName>
                                        </p:attrNameLst>
                                      </p:cBhvr>
                                      <p:to>
                                        <p:strVal val="visible"/>
                                      </p:to>
                                    </p:set>
                                    <p:anim calcmode="lin" valueType="num">
                                      <p:cBhvr>
                                        <p:cTn id="35" dur="1000" fill="hold"/>
                                        <p:tgtEl>
                                          <p:spTgt spid="41"/>
                                        </p:tgtEl>
                                        <p:attrNameLst>
                                          <p:attrName>ppt_w</p:attrName>
                                        </p:attrNameLst>
                                      </p:cBhvr>
                                      <p:tavLst>
                                        <p:tav tm="0" fmla="#ppt_w*sin(2.5*pi*$)">
                                          <p:val>
                                            <p:fltVal val="0"/>
                                          </p:val>
                                        </p:tav>
                                        <p:tav tm="100000">
                                          <p:val>
                                            <p:fltVal val="1"/>
                                          </p:val>
                                        </p:tav>
                                      </p:tavLst>
                                    </p:anim>
                                    <p:anim calcmode="lin" valueType="num">
                                      <p:cBhvr>
                                        <p:cTn id="36" dur="1000" fill="hold"/>
                                        <p:tgtEl>
                                          <p:spTgt spid="4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8" grpId="1" animBg="1"/>
      <p:bldP spid="39" grpId="0" animBg="1"/>
      <p:bldP spid="39" grpId="1" animBg="1"/>
      <p:bldP spid="40" grpId="0" animBg="1"/>
      <p:bldP spid="40" grpId="1" animBg="1"/>
      <p:bldP spid="41" grpId="0" animBg="1"/>
      <p:bldP spid="41" grpId="1" animBg="1"/>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8_空白">
    <p:spTree>
      <p:nvGrpSpPr>
        <p:cNvPr id="1" name=""/>
        <p:cNvGrpSpPr/>
        <p:nvPr/>
      </p:nvGrpSpPr>
      <p:grpSpPr>
        <a:xfrm>
          <a:off x="0" y="0"/>
          <a:ext cx="0" cy="0"/>
          <a:chOff x="0" y="0"/>
          <a:chExt cx="0" cy="0"/>
        </a:xfrm>
      </p:grpSpPr>
      <p:grpSp>
        <p:nvGrpSpPr>
          <p:cNvPr id="2" name="PA_组合 1"/>
          <p:cNvGrpSpPr/>
          <p:nvPr userDrawn="1">
            <p:custDataLst>
              <p:tags r:id="rId1"/>
            </p:custDataLst>
          </p:nvPr>
        </p:nvGrpSpPr>
        <p:grpSpPr>
          <a:xfrm>
            <a:off x="4705651" y="1350505"/>
            <a:ext cx="2780698" cy="5488114"/>
            <a:chOff x="3658683" y="1599970"/>
            <a:chExt cx="2291689" cy="4522987"/>
          </a:xfrm>
        </p:grpSpPr>
        <p:sp>
          <p:nvSpPr>
            <p:cNvPr id="3" name="矩形 2"/>
            <p:cNvSpPr/>
            <p:nvPr/>
          </p:nvSpPr>
          <p:spPr>
            <a:xfrm>
              <a:off x="3891880" y="2209838"/>
              <a:ext cx="1918206" cy="3301839"/>
            </a:xfrm>
            <a:prstGeom prst="rect">
              <a:avLst/>
            </a:prstGeom>
            <a:blipFill rotWithShape="1">
              <a:blip r:embed="rId3"/>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latin typeface="+mj-lt"/>
                <a:ea typeface="Microsoft YaHei" charset="0"/>
                <a:cs typeface="Microsoft YaHei" charset="0"/>
              </a:endParaRPr>
            </a:p>
          </p:txBody>
        </p:sp>
        <p:pic>
          <p:nvPicPr>
            <p:cNvPr id="4" name="Picture 2" descr="C:\Documents and Settings\Administrator\桌面\iphone5s.png"/>
            <p:cNvPicPr>
              <a:picLocks noChangeAspect="1" noChangeArrowheads="1"/>
            </p:cNvPicPr>
            <p:nvPr/>
          </p:nvPicPr>
          <p:blipFill rotWithShape="1">
            <a:blip r:embed="rId4">
              <a:extLst>
                <a:ext uri="{28A0092B-C50C-407E-A947-70E740481C1C}">
                  <a14:useLocalDpi xmlns:a14="http://schemas.microsoft.com/office/drawing/2010/main" val="0"/>
                </a:ext>
              </a:extLst>
            </a:blip>
            <a:srcRect l="50000"/>
            <a:stretch/>
          </p:blipFill>
          <p:spPr bwMode="auto">
            <a:xfrm>
              <a:off x="3658683" y="1599970"/>
              <a:ext cx="2291689" cy="4522987"/>
            </a:xfrm>
            <a:prstGeom prst="rect">
              <a:avLst/>
            </a:prstGeom>
            <a:noFill/>
            <a:effectLst/>
            <a:extLst>
              <a:ext uri="{909E8E84-426E-40dd-AFC4-6F175D3DCCD1}">
                <a14:hiddenFill xmlns="" xmlns:a14="http://schemas.microsoft.com/office/drawing/2010/main">
                  <a:solidFill>
                    <a:srgbClr val="FFFFFF"/>
                  </a:solidFill>
                </a14:hiddenFill>
              </a:ext>
            </a:extLst>
          </p:spPr>
        </p:pic>
      </p:grpSp>
      <p:sp>
        <p:nvSpPr>
          <p:cNvPr id="10" name="图片占位符 9"/>
          <p:cNvSpPr>
            <a:spLocks noGrp="1"/>
          </p:cNvSpPr>
          <p:nvPr>
            <p:ph type="pic" sz="quarter" idx="13"/>
          </p:nvPr>
        </p:nvSpPr>
        <p:spPr>
          <a:xfrm>
            <a:off x="5007658" y="2134958"/>
            <a:ext cx="2308470" cy="3961944"/>
          </a:xfrm>
          <a:custGeom>
            <a:avLst/>
            <a:gdLst>
              <a:gd name="connsiteX0" fmla="*/ 0 w 2308470"/>
              <a:gd name="connsiteY0" fmla="*/ 0 h 3961944"/>
              <a:gd name="connsiteX1" fmla="*/ 2308470 w 2308470"/>
              <a:gd name="connsiteY1" fmla="*/ 0 h 3961944"/>
              <a:gd name="connsiteX2" fmla="*/ 2308470 w 2308470"/>
              <a:gd name="connsiteY2" fmla="*/ 3961944 h 3961944"/>
              <a:gd name="connsiteX3" fmla="*/ 0 w 2308470"/>
              <a:gd name="connsiteY3" fmla="*/ 3961944 h 3961944"/>
            </a:gdLst>
            <a:ahLst/>
            <a:cxnLst>
              <a:cxn ang="0">
                <a:pos x="connsiteX0" y="connsiteY0"/>
              </a:cxn>
              <a:cxn ang="0">
                <a:pos x="connsiteX1" y="connsiteY1"/>
              </a:cxn>
              <a:cxn ang="0">
                <a:pos x="connsiteX2" y="connsiteY2"/>
              </a:cxn>
              <a:cxn ang="0">
                <a:pos x="connsiteX3" y="connsiteY3"/>
              </a:cxn>
            </a:cxnLst>
            <a:rect l="l" t="t" r="r" b="b"/>
            <a:pathLst>
              <a:path w="2308470" h="3961944">
                <a:moveTo>
                  <a:pt x="0" y="0"/>
                </a:moveTo>
                <a:lnTo>
                  <a:pt x="2308470" y="0"/>
                </a:lnTo>
                <a:lnTo>
                  <a:pt x="2308470" y="3961944"/>
                </a:lnTo>
                <a:lnTo>
                  <a:pt x="0" y="3961944"/>
                </a:lnTo>
                <a:close/>
              </a:path>
            </a:pathLst>
          </a:custGeom>
          <a:blipFill dpi="0" rotWithShape="1">
            <a:blip r:embed="rId5"/>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676234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 calcmode="lin" valueType="num">
                                      <p:cBhvr>
                                        <p:cTn id="15" dur="500" fill="hold"/>
                                        <p:tgtEl>
                                          <p:spTgt spid="10"/>
                                        </p:tgtEl>
                                        <p:attrNameLst>
                                          <p:attrName>ppt_x</p:attrName>
                                        </p:attrNameLst>
                                      </p:cBhvr>
                                      <p:tavLst>
                                        <p:tav tm="0">
                                          <p:val>
                                            <p:fltVal val="0.5"/>
                                          </p:val>
                                        </p:tav>
                                        <p:tav tm="100000">
                                          <p:val>
                                            <p:strVal val="#ppt_x"/>
                                          </p:val>
                                        </p:tav>
                                      </p:tavLst>
                                    </p:anim>
                                    <p:anim calcmode="lin" valueType="num">
                                      <p:cBhvr>
                                        <p:cTn id="16" dur="500" fill="hold"/>
                                        <p:tgtEl>
                                          <p:spTgt spid="10"/>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9_空白">
    <p:spTree>
      <p:nvGrpSpPr>
        <p:cNvPr id="1" name=""/>
        <p:cNvGrpSpPr/>
        <p:nvPr/>
      </p:nvGrpSpPr>
      <p:grpSpPr>
        <a:xfrm>
          <a:off x="0" y="0"/>
          <a:ext cx="0" cy="0"/>
          <a:chOff x="0" y="0"/>
          <a:chExt cx="0" cy="0"/>
        </a:xfrm>
      </p:grpSpPr>
      <p:sp>
        <p:nvSpPr>
          <p:cNvPr id="11" name="图片占位符 10"/>
          <p:cNvSpPr>
            <a:spLocks noGrp="1"/>
          </p:cNvSpPr>
          <p:nvPr>
            <p:ph type="pic" sz="quarter" idx="13"/>
          </p:nvPr>
        </p:nvSpPr>
        <p:spPr>
          <a:xfrm>
            <a:off x="751044" y="4472349"/>
            <a:ext cx="2024263" cy="1406464"/>
          </a:xfrm>
          <a:custGeom>
            <a:avLst/>
            <a:gdLst>
              <a:gd name="connsiteX0" fmla="*/ 0 w 2024263"/>
              <a:gd name="connsiteY0" fmla="*/ 0 h 1406464"/>
              <a:gd name="connsiteX1" fmla="*/ 2024263 w 2024263"/>
              <a:gd name="connsiteY1" fmla="*/ 0 h 1406464"/>
              <a:gd name="connsiteX2" fmla="*/ 2024263 w 2024263"/>
              <a:gd name="connsiteY2" fmla="*/ 1406464 h 1406464"/>
              <a:gd name="connsiteX3" fmla="*/ 0 w 2024263"/>
              <a:gd name="connsiteY3" fmla="*/ 1406464 h 1406464"/>
            </a:gdLst>
            <a:ahLst/>
            <a:cxnLst>
              <a:cxn ang="0">
                <a:pos x="connsiteX0" y="connsiteY0"/>
              </a:cxn>
              <a:cxn ang="0">
                <a:pos x="connsiteX1" y="connsiteY1"/>
              </a:cxn>
              <a:cxn ang="0">
                <a:pos x="connsiteX2" y="connsiteY2"/>
              </a:cxn>
              <a:cxn ang="0">
                <a:pos x="connsiteX3" y="connsiteY3"/>
              </a:cxn>
            </a:cxnLst>
            <a:rect l="l" t="t" r="r" b="b"/>
            <a:pathLst>
              <a:path w="2024263" h="1406464">
                <a:moveTo>
                  <a:pt x="0" y="0"/>
                </a:moveTo>
                <a:lnTo>
                  <a:pt x="2024263" y="0"/>
                </a:lnTo>
                <a:lnTo>
                  <a:pt x="2024263" y="1406464"/>
                </a:lnTo>
                <a:lnTo>
                  <a:pt x="0" y="1406464"/>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2" name="图片占位符 11"/>
          <p:cNvSpPr>
            <a:spLocks noGrp="1"/>
          </p:cNvSpPr>
          <p:nvPr>
            <p:ph type="pic" sz="quarter" idx="14"/>
          </p:nvPr>
        </p:nvSpPr>
        <p:spPr>
          <a:xfrm>
            <a:off x="2863278" y="4472349"/>
            <a:ext cx="2024263" cy="1406464"/>
          </a:xfrm>
          <a:custGeom>
            <a:avLst/>
            <a:gdLst>
              <a:gd name="connsiteX0" fmla="*/ 0 w 2024263"/>
              <a:gd name="connsiteY0" fmla="*/ 0 h 1406464"/>
              <a:gd name="connsiteX1" fmla="*/ 2024263 w 2024263"/>
              <a:gd name="connsiteY1" fmla="*/ 0 h 1406464"/>
              <a:gd name="connsiteX2" fmla="*/ 2024263 w 2024263"/>
              <a:gd name="connsiteY2" fmla="*/ 1406464 h 1406464"/>
              <a:gd name="connsiteX3" fmla="*/ 0 w 2024263"/>
              <a:gd name="connsiteY3" fmla="*/ 1406464 h 1406464"/>
            </a:gdLst>
            <a:ahLst/>
            <a:cxnLst>
              <a:cxn ang="0">
                <a:pos x="connsiteX0" y="connsiteY0"/>
              </a:cxn>
              <a:cxn ang="0">
                <a:pos x="connsiteX1" y="connsiteY1"/>
              </a:cxn>
              <a:cxn ang="0">
                <a:pos x="connsiteX2" y="connsiteY2"/>
              </a:cxn>
              <a:cxn ang="0">
                <a:pos x="connsiteX3" y="connsiteY3"/>
              </a:cxn>
            </a:cxnLst>
            <a:rect l="l" t="t" r="r" b="b"/>
            <a:pathLst>
              <a:path w="2024263" h="1406464">
                <a:moveTo>
                  <a:pt x="0" y="0"/>
                </a:moveTo>
                <a:lnTo>
                  <a:pt x="2024263" y="0"/>
                </a:lnTo>
                <a:lnTo>
                  <a:pt x="2024263" y="1406464"/>
                </a:lnTo>
                <a:lnTo>
                  <a:pt x="0" y="1406464"/>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3" name="图片占位符 12"/>
          <p:cNvSpPr>
            <a:spLocks noGrp="1"/>
          </p:cNvSpPr>
          <p:nvPr>
            <p:ph type="pic" sz="quarter" idx="15"/>
          </p:nvPr>
        </p:nvSpPr>
        <p:spPr>
          <a:xfrm>
            <a:off x="4971214" y="4472349"/>
            <a:ext cx="2024263" cy="1406464"/>
          </a:xfrm>
          <a:custGeom>
            <a:avLst/>
            <a:gdLst>
              <a:gd name="connsiteX0" fmla="*/ 0 w 2024263"/>
              <a:gd name="connsiteY0" fmla="*/ 0 h 1406464"/>
              <a:gd name="connsiteX1" fmla="*/ 2024263 w 2024263"/>
              <a:gd name="connsiteY1" fmla="*/ 0 h 1406464"/>
              <a:gd name="connsiteX2" fmla="*/ 2024263 w 2024263"/>
              <a:gd name="connsiteY2" fmla="*/ 1406464 h 1406464"/>
              <a:gd name="connsiteX3" fmla="*/ 0 w 2024263"/>
              <a:gd name="connsiteY3" fmla="*/ 1406464 h 1406464"/>
            </a:gdLst>
            <a:ahLst/>
            <a:cxnLst>
              <a:cxn ang="0">
                <a:pos x="connsiteX0" y="connsiteY0"/>
              </a:cxn>
              <a:cxn ang="0">
                <a:pos x="connsiteX1" y="connsiteY1"/>
              </a:cxn>
              <a:cxn ang="0">
                <a:pos x="connsiteX2" y="connsiteY2"/>
              </a:cxn>
              <a:cxn ang="0">
                <a:pos x="connsiteX3" y="connsiteY3"/>
              </a:cxn>
            </a:cxnLst>
            <a:rect l="l" t="t" r="r" b="b"/>
            <a:pathLst>
              <a:path w="2024263" h="1406464">
                <a:moveTo>
                  <a:pt x="0" y="0"/>
                </a:moveTo>
                <a:lnTo>
                  <a:pt x="2024263" y="0"/>
                </a:lnTo>
                <a:lnTo>
                  <a:pt x="2024263" y="1406464"/>
                </a:lnTo>
                <a:lnTo>
                  <a:pt x="0" y="1406464"/>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361056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6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400"/>
                                        <p:tgtEl>
                                          <p:spTgt spid="11"/>
                                        </p:tgtEl>
                                      </p:cBhvr>
                                    </p:animEffect>
                                    <p:anim calcmode="lin" valueType="num">
                                      <p:cBhvr>
                                        <p:cTn id="8" dur="400" fill="hold"/>
                                        <p:tgtEl>
                                          <p:spTgt spid="11"/>
                                        </p:tgtEl>
                                        <p:attrNameLst>
                                          <p:attrName>ppt_x</p:attrName>
                                        </p:attrNameLst>
                                      </p:cBhvr>
                                      <p:tavLst>
                                        <p:tav tm="0">
                                          <p:val>
                                            <p:strVal val="#ppt_x"/>
                                          </p:val>
                                        </p:tav>
                                        <p:tav tm="100000">
                                          <p:val>
                                            <p:strVal val="#ppt_x"/>
                                          </p:val>
                                        </p:tav>
                                      </p:tavLst>
                                    </p:anim>
                                    <p:anim calcmode="lin" valueType="num">
                                      <p:cBhvr>
                                        <p:cTn id="9" dur="4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75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400"/>
                                        <p:tgtEl>
                                          <p:spTgt spid="12"/>
                                        </p:tgtEl>
                                      </p:cBhvr>
                                    </p:animEffect>
                                    <p:anim calcmode="lin" valueType="num">
                                      <p:cBhvr>
                                        <p:cTn id="13" dur="400" fill="hold"/>
                                        <p:tgtEl>
                                          <p:spTgt spid="12"/>
                                        </p:tgtEl>
                                        <p:attrNameLst>
                                          <p:attrName>ppt_x</p:attrName>
                                        </p:attrNameLst>
                                      </p:cBhvr>
                                      <p:tavLst>
                                        <p:tav tm="0">
                                          <p:val>
                                            <p:strVal val="#ppt_x"/>
                                          </p:val>
                                        </p:tav>
                                        <p:tav tm="100000">
                                          <p:val>
                                            <p:strVal val="#ppt_x"/>
                                          </p:val>
                                        </p:tav>
                                      </p:tavLst>
                                    </p:anim>
                                    <p:anim calcmode="lin" valueType="num">
                                      <p:cBhvr>
                                        <p:cTn id="14" dur="4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85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400"/>
                                        <p:tgtEl>
                                          <p:spTgt spid="13"/>
                                        </p:tgtEl>
                                      </p:cBhvr>
                                    </p:animEffect>
                                    <p:anim calcmode="lin" valueType="num">
                                      <p:cBhvr>
                                        <p:cTn id="18" dur="400" fill="hold"/>
                                        <p:tgtEl>
                                          <p:spTgt spid="13"/>
                                        </p:tgtEl>
                                        <p:attrNameLst>
                                          <p:attrName>ppt_x</p:attrName>
                                        </p:attrNameLst>
                                      </p:cBhvr>
                                      <p:tavLst>
                                        <p:tav tm="0">
                                          <p:val>
                                            <p:strVal val="#ppt_x"/>
                                          </p:val>
                                        </p:tav>
                                        <p:tav tm="100000">
                                          <p:val>
                                            <p:strVal val="#ppt_x"/>
                                          </p:val>
                                        </p:tav>
                                      </p:tavLst>
                                    </p:anim>
                                    <p:anim calcmode="lin" valueType="num">
                                      <p:cBhvr>
                                        <p:cTn id="19" dur="4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0_空白">
    <p:spTree>
      <p:nvGrpSpPr>
        <p:cNvPr id="1" name=""/>
        <p:cNvGrpSpPr/>
        <p:nvPr/>
      </p:nvGrpSpPr>
      <p:grpSpPr>
        <a:xfrm>
          <a:off x="0" y="0"/>
          <a:ext cx="0" cy="0"/>
          <a:chOff x="0" y="0"/>
          <a:chExt cx="0" cy="0"/>
        </a:xfrm>
      </p:grpSpPr>
      <p:sp>
        <p:nvSpPr>
          <p:cNvPr id="15" name="图片占位符 14"/>
          <p:cNvSpPr>
            <a:spLocks noGrp="1"/>
          </p:cNvSpPr>
          <p:nvPr>
            <p:ph type="pic" sz="quarter" idx="13"/>
          </p:nvPr>
        </p:nvSpPr>
        <p:spPr>
          <a:xfrm>
            <a:off x="3753024" y="2293148"/>
            <a:ext cx="1920214" cy="1920214"/>
          </a:xfrm>
          <a:custGeom>
            <a:avLst/>
            <a:gdLst>
              <a:gd name="connsiteX0" fmla="*/ 960107 w 1920214"/>
              <a:gd name="connsiteY0" fmla="*/ 0 h 1920214"/>
              <a:gd name="connsiteX1" fmla="*/ 1920214 w 1920214"/>
              <a:gd name="connsiteY1" fmla="*/ 960107 h 1920214"/>
              <a:gd name="connsiteX2" fmla="*/ 960107 w 1920214"/>
              <a:gd name="connsiteY2" fmla="*/ 1920214 h 1920214"/>
              <a:gd name="connsiteX3" fmla="*/ 0 w 1920214"/>
              <a:gd name="connsiteY3" fmla="*/ 960107 h 1920214"/>
              <a:gd name="connsiteX4" fmla="*/ 960107 w 1920214"/>
              <a:gd name="connsiteY4" fmla="*/ 0 h 1920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0214" h="1920214">
                <a:moveTo>
                  <a:pt x="960107" y="0"/>
                </a:moveTo>
                <a:cubicBezTo>
                  <a:pt x="1490359" y="0"/>
                  <a:pt x="1920214" y="429855"/>
                  <a:pt x="1920214" y="960107"/>
                </a:cubicBezTo>
                <a:cubicBezTo>
                  <a:pt x="1920214" y="1490359"/>
                  <a:pt x="1490359" y="1920214"/>
                  <a:pt x="960107" y="1920214"/>
                </a:cubicBezTo>
                <a:cubicBezTo>
                  <a:pt x="429855" y="1920214"/>
                  <a:pt x="0" y="1490359"/>
                  <a:pt x="0" y="960107"/>
                </a:cubicBezTo>
                <a:cubicBezTo>
                  <a:pt x="0" y="429855"/>
                  <a:pt x="429855" y="0"/>
                  <a:pt x="960107" y="0"/>
                </a:cubicBezTo>
                <a:close/>
              </a:path>
            </a:pathLst>
          </a:custGeom>
          <a:blipFill dpi="0" rotWithShape="1">
            <a:blip r:embed="rId2"/>
            <a:srcRect/>
            <a:tile tx="0" ty="0" sx="100000" sy="100000" flip="none" algn="tl"/>
          </a:blipFill>
          <a:ln>
            <a:solidFill>
              <a:schemeClr val="accent1"/>
            </a:solidFill>
          </a:ln>
        </p:spPr>
        <p:txBody>
          <a:bodyPr wrap="square">
            <a:noAutofit/>
          </a:bodyPr>
          <a:lstStyle>
            <a:lvl1pPr>
              <a:defRPr lang="zh-CN" altLang="en-US" sz="800">
                <a:solidFill>
                  <a:srgbClr val="C00000"/>
                </a:solidFill>
              </a:defRPr>
            </a:lvl1pPr>
          </a:lstStyle>
          <a:p>
            <a:pPr lvl="0"/>
            <a:endParaRPr lang="zh-CN" altLang="en-US"/>
          </a:p>
        </p:txBody>
      </p:sp>
      <p:sp>
        <p:nvSpPr>
          <p:cNvPr id="16" name="图片占位符 15"/>
          <p:cNvSpPr>
            <a:spLocks noGrp="1"/>
          </p:cNvSpPr>
          <p:nvPr>
            <p:ph type="pic" sz="quarter" idx="14"/>
          </p:nvPr>
        </p:nvSpPr>
        <p:spPr>
          <a:xfrm>
            <a:off x="6633344" y="2293148"/>
            <a:ext cx="1920214" cy="1920214"/>
          </a:xfrm>
          <a:custGeom>
            <a:avLst/>
            <a:gdLst>
              <a:gd name="connsiteX0" fmla="*/ 960107 w 1920214"/>
              <a:gd name="connsiteY0" fmla="*/ 0 h 1920214"/>
              <a:gd name="connsiteX1" fmla="*/ 1920214 w 1920214"/>
              <a:gd name="connsiteY1" fmla="*/ 960107 h 1920214"/>
              <a:gd name="connsiteX2" fmla="*/ 960107 w 1920214"/>
              <a:gd name="connsiteY2" fmla="*/ 1920214 h 1920214"/>
              <a:gd name="connsiteX3" fmla="*/ 0 w 1920214"/>
              <a:gd name="connsiteY3" fmla="*/ 960107 h 1920214"/>
              <a:gd name="connsiteX4" fmla="*/ 960107 w 1920214"/>
              <a:gd name="connsiteY4" fmla="*/ 0 h 1920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0214" h="1920214">
                <a:moveTo>
                  <a:pt x="960107" y="0"/>
                </a:moveTo>
                <a:cubicBezTo>
                  <a:pt x="1490359" y="0"/>
                  <a:pt x="1920214" y="429855"/>
                  <a:pt x="1920214" y="960107"/>
                </a:cubicBezTo>
                <a:cubicBezTo>
                  <a:pt x="1920214" y="1490359"/>
                  <a:pt x="1490359" y="1920214"/>
                  <a:pt x="960107" y="1920214"/>
                </a:cubicBezTo>
                <a:cubicBezTo>
                  <a:pt x="429855" y="1920214"/>
                  <a:pt x="0" y="1490359"/>
                  <a:pt x="0" y="960107"/>
                </a:cubicBezTo>
                <a:cubicBezTo>
                  <a:pt x="0" y="429855"/>
                  <a:pt x="429855" y="0"/>
                  <a:pt x="960107" y="0"/>
                </a:cubicBezTo>
                <a:close/>
              </a:path>
            </a:pathLst>
          </a:custGeom>
          <a:blipFill dpi="0" rotWithShape="1">
            <a:blip r:embed="rId2"/>
            <a:srcRect/>
            <a:tile tx="0" ty="0" sx="100000" sy="100000" flip="none" algn="tl"/>
          </a:blipFill>
          <a:ln>
            <a:solidFill>
              <a:schemeClr val="accent1"/>
            </a:solidFill>
          </a:ln>
        </p:spPr>
        <p:txBody>
          <a:bodyPr wrap="square">
            <a:noAutofit/>
          </a:bodyPr>
          <a:lstStyle>
            <a:lvl1pPr>
              <a:defRPr lang="zh-CN" altLang="en-US" sz="800">
                <a:solidFill>
                  <a:srgbClr val="C00000"/>
                </a:solidFill>
              </a:defRPr>
            </a:lvl1pPr>
          </a:lstStyle>
          <a:p>
            <a:pPr lvl="0"/>
            <a:endParaRPr lang="zh-CN" altLang="en-US"/>
          </a:p>
        </p:txBody>
      </p:sp>
      <p:sp>
        <p:nvSpPr>
          <p:cNvPr id="14" name="图片占位符 13"/>
          <p:cNvSpPr>
            <a:spLocks noGrp="1"/>
          </p:cNvSpPr>
          <p:nvPr>
            <p:ph type="pic" sz="quarter" idx="15"/>
          </p:nvPr>
        </p:nvSpPr>
        <p:spPr>
          <a:xfrm>
            <a:off x="940070" y="2293148"/>
            <a:ext cx="1920214" cy="1920214"/>
          </a:xfrm>
          <a:custGeom>
            <a:avLst/>
            <a:gdLst>
              <a:gd name="connsiteX0" fmla="*/ 960107 w 1920214"/>
              <a:gd name="connsiteY0" fmla="*/ 0 h 1920214"/>
              <a:gd name="connsiteX1" fmla="*/ 1920214 w 1920214"/>
              <a:gd name="connsiteY1" fmla="*/ 960107 h 1920214"/>
              <a:gd name="connsiteX2" fmla="*/ 960107 w 1920214"/>
              <a:gd name="connsiteY2" fmla="*/ 1920214 h 1920214"/>
              <a:gd name="connsiteX3" fmla="*/ 0 w 1920214"/>
              <a:gd name="connsiteY3" fmla="*/ 960107 h 1920214"/>
              <a:gd name="connsiteX4" fmla="*/ 960107 w 1920214"/>
              <a:gd name="connsiteY4" fmla="*/ 0 h 1920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0214" h="1920214">
                <a:moveTo>
                  <a:pt x="960107" y="0"/>
                </a:moveTo>
                <a:cubicBezTo>
                  <a:pt x="1490359" y="0"/>
                  <a:pt x="1920214" y="429855"/>
                  <a:pt x="1920214" y="960107"/>
                </a:cubicBezTo>
                <a:cubicBezTo>
                  <a:pt x="1920214" y="1490359"/>
                  <a:pt x="1490359" y="1920214"/>
                  <a:pt x="960107" y="1920214"/>
                </a:cubicBezTo>
                <a:cubicBezTo>
                  <a:pt x="429855" y="1920214"/>
                  <a:pt x="0" y="1490359"/>
                  <a:pt x="0" y="960107"/>
                </a:cubicBezTo>
                <a:cubicBezTo>
                  <a:pt x="0" y="429855"/>
                  <a:pt x="429855" y="0"/>
                  <a:pt x="960107" y="0"/>
                </a:cubicBezTo>
                <a:close/>
              </a:path>
            </a:pathLst>
          </a:custGeom>
          <a:blipFill dpi="0" rotWithShape="1">
            <a:blip r:embed="rId2"/>
            <a:srcRect/>
            <a:tile tx="0" ty="0" sx="100000" sy="100000" flip="none" algn="tl"/>
          </a:blipFill>
          <a:ln>
            <a:solidFill>
              <a:schemeClr val="accent1"/>
            </a:solidFill>
          </a:ln>
        </p:spPr>
        <p:txBody>
          <a:bodyPr wrap="square">
            <a:noAutofit/>
          </a:bodyPr>
          <a:lstStyle>
            <a:lvl1pPr>
              <a:defRPr lang="zh-CN" altLang="en-US" sz="800">
                <a:solidFill>
                  <a:srgbClr val="C00000"/>
                </a:solidFill>
              </a:defRPr>
            </a:lvl1pPr>
          </a:lstStyle>
          <a:p>
            <a:pPr lvl="0"/>
            <a:endParaRPr lang="zh-CN" altLang="en-US"/>
          </a:p>
        </p:txBody>
      </p:sp>
      <p:sp>
        <p:nvSpPr>
          <p:cNvPr id="17" name="图片占位符 16"/>
          <p:cNvSpPr>
            <a:spLocks noGrp="1"/>
          </p:cNvSpPr>
          <p:nvPr>
            <p:ph type="pic" sz="quarter" idx="16"/>
          </p:nvPr>
        </p:nvSpPr>
        <p:spPr>
          <a:xfrm>
            <a:off x="9494271" y="2293148"/>
            <a:ext cx="1920214" cy="1920214"/>
          </a:xfrm>
          <a:custGeom>
            <a:avLst/>
            <a:gdLst>
              <a:gd name="connsiteX0" fmla="*/ 960107 w 1920214"/>
              <a:gd name="connsiteY0" fmla="*/ 0 h 1920214"/>
              <a:gd name="connsiteX1" fmla="*/ 1920214 w 1920214"/>
              <a:gd name="connsiteY1" fmla="*/ 960107 h 1920214"/>
              <a:gd name="connsiteX2" fmla="*/ 960107 w 1920214"/>
              <a:gd name="connsiteY2" fmla="*/ 1920214 h 1920214"/>
              <a:gd name="connsiteX3" fmla="*/ 0 w 1920214"/>
              <a:gd name="connsiteY3" fmla="*/ 960107 h 1920214"/>
              <a:gd name="connsiteX4" fmla="*/ 960107 w 1920214"/>
              <a:gd name="connsiteY4" fmla="*/ 0 h 1920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0214" h="1920214">
                <a:moveTo>
                  <a:pt x="960107" y="0"/>
                </a:moveTo>
                <a:cubicBezTo>
                  <a:pt x="1490359" y="0"/>
                  <a:pt x="1920214" y="429855"/>
                  <a:pt x="1920214" y="960107"/>
                </a:cubicBezTo>
                <a:cubicBezTo>
                  <a:pt x="1920214" y="1490359"/>
                  <a:pt x="1490359" y="1920214"/>
                  <a:pt x="960107" y="1920214"/>
                </a:cubicBezTo>
                <a:cubicBezTo>
                  <a:pt x="429855" y="1920214"/>
                  <a:pt x="0" y="1490359"/>
                  <a:pt x="0" y="960107"/>
                </a:cubicBezTo>
                <a:cubicBezTo>
                  <a:pt x="0" y="429855"/>
                  <a:pt x="429855" y="0"/>
                  <a:pt x="960107" y="0"/>
                </a:cubicBezTo>
                <a:close/>
              </a:path>
            </a:pathLst>
          </a:custGeom>
          <a:blipFill dpi="0" rotWithShape="1">
            <a:blip r:embed="rId2"/>
            <a:srcRect/>
            <a:tile tx="0" ty="0" sx="100000" sy="100000" flip="none" algn="tl"/>
          </a:blipFill>
          <a:ln>
            <a:solidFill>
              <a:schemeClr val="accent1"/>
            </a:solidFill>
          </a:ln>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3867851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200"/>
                                  </p:stCondLst>
                                  <p:childTnLst>
                                    <p:set>
                                      <p:cBhvr>
                                        <p:cTn id="6" dur="1" fill="hold">
                                          <p:stCondLst>
                                            <p:cond delay="0"/>
                                          </p:stCondLst>
                                        </p:cTn>
                                        <p:tgtEl>
                                          <p:spTgt spid="14"/>
                                        </p:tgtEl>
                                        <p:attrNameLst>
                                          <p:attrName>style.visibility</p:attrName>
                                        </p:attrNameLst>
                                      </p:cBhvr>
                                      <p:to>
                                        <p:strVal val="visible"/>
                                      </p:to>
                                    </p:set>
                                    <p:anim calcmode="lin" valueType="num">
                                      <p:cBhvr>
                                        <p:cTn id="7" dur="200" fill="hold"/>
                                        <p:tgtEl>
                                          <p:spTgt spid="14"/>
                                        </p:tgtEl>
                                        <p:attrNameLst>
                                          <p:attrName>ppt_w</p:attrName>
                                        </p:attrNameLst>
                                      </p:cBhvr>
                                      <p:tavLst>
                                        <p:tav tm="0">
                                          <p:val>
                                            <p:fltVal val="0"/>
                                          </p:val>
                                        </p:tav>
                                        <p:tav tm="100000">
                                          <p:val>
                                            <p:strVal val="#ppt_w"/>
                                          </p:val>
                                        </p:tav>
                                      </p:tavLst>
                                    </p:anim>
                                    <p:anim calcmode="lin" valueType="num">
                                      <p:cBhvr>
                                        <p:cTn id="8" dur="200" fill="hold"/>
                                        <p:tgtEl>
                                          <p:spTgt spid="14"/>
                                        </p:tgtEl>
                                        <p:attrNameLst>
                                          <p:attrName>ppt_h</p:attrName>
                                        </p:attrNameLst>
                                      </p:cBhvr>
                                      <p:tavLst>
                                        <p:tav tm="0">
                                          <p:val>
                                            <p:fltVal val="0"/>
                                          </p:val>
                                        </p:tav>
                                        <p:tav tm="100000">
                                          <p:val>
                                            <p:strVal val="#ppt_h"/>
                                          </p:val>
                                        </p:tav>
                                      </p:tavLst>
                                    </p:anim>
                                    <p:animEffect transition="in" filter="fade">
                                      <p:cBhvr>
                                        <p:cTn id="9" dur="200"/>
                                        <p:tgtEl>
                                          <p:spTgt spid="14"/>
                                        </p:tgtEl>
                                      </p:cBhvr>
                                    </p:animEffect>
                                  </p:childTnLst>
                                </p:cTn>
                              </p:par>
                              <p:par>
                                <p:cTn id="10" presetID="6" presetClass="emph" presetSubtype="0" autoRev="1" fill="hold" grpId="1" nodeType="withEffect">
                                  <p:stCondLst>
                                    <p:cond delay="1350"/>
                                  </p:stCondLst>
                                  <p:childTnLst>
                                    <p:animScale>
                                      <p:cBhvr>
                                        <p:cTn id="11" dur="100" fill="hold"/>
                                        <p:tgtEl>
                                          <p:spTgt spid="14"/>
                                        </p:tgtEl>
                                      </p:cBhvr>
                                      <p:by x="130000" y="130000"/>
                                    </p:animScale>
                                  </p:childTnLst>
                                </p:cTn>
                              </p:par>
                              <p:par>
                                <p:cTn id="12" presetID="53" presetClass="entr" presetSubtype="16" fill="hold" grpId="0" nodeType="withEffect">
                                  <p:stCondLst>
                                    <p:cond delay="3500"/>
                                  </p:stCondLst>
                                  <p:childTnLst>
                                    <p:set>
                                      <p:cBhvr>
                                        <p:cTn id="13" dur="1" fill="hold">
                                          <p:stCondLst>
                                            <p:cond delay="0"/>
                                          </p:stCondLst>
                                        </p:cTn>
                                        <p:tgtEl>
                                          <p:spTgt spid="15"/>
                                        </p:tgtEl>
                                        <p:attrNameLst>
                                          <p:attrName>style.visibility</p:attrName>
                                        </p:attrNameLst>
                                      </p:cBhvr>
                                      <p:to>
                                        <p:strVal val="visible"/>
                                      </p:to>
                                    </p:set>
                                    <p:anim calcmode="lin" valueType="num">
                                      <p:cBhvr>
                                        <p:cTn id="14" dur="200" fill="hold"/>
                                        <p:tgtEl>
                                          <p:spTgt spid="15"/>
                                        </p:tgtEl>
                                        <p:attrNameLst>
                                          <p:attrName>ppt_w</p:attrName>
                                        </p:attrNameLst>
                                      </p:cBhvr>
                                      <p:tavLst>
                                        <p:tav tm="0">
                                          <p:val>
                                            <p:fltVal val="0"/>
                                          </p:val>
                                        </p:tav>
                                        <p:tav tm="100000">
                                          <p:val>
                                            <p:strVal val="#ppt_w"/>
                                          </p:val>
                                        </p:tav>
                                      </p:tavLst>
                                    </p:anim>
                                    <p:anim calcmode="lin" valueType="num">
                                      <p:cBhvr>
                                        <p:cTn id="15" dur="200" fill="hold"/>
                                        <p:tgtEl>
                                          <p:spTgt spid="15"/>
                                        </p:tgtEl>
                                        <p:attrNameLst>
                                          <p:attrName>ppt_h</p:attrName>
                                        </p:attrNameLst>
                                      </p:cBhvr>
                                      <p:tavLst>
                                        <p:tav tm="0">
                                          <p:val>
                                            <p:fltVal val="0"/>
                                          </p:val>
                                        </p:tav>
                                        <p:tav tm="100000">
                                          <p:val>
                                            <p:strVal val="#ppt_h"/>
                                          </p:val>
                                        </p:tav>
                                      </p:tavLst>
                                    </p:anim>
                                    <p:animEffect transition="in" filter="fade">
                                      <p:cBhvr>
                                        <p:cTn id="16" dur="200"/>
                                        <p:tgtEl>
                                          <p:spTgt spid="15"/>
                                        </p:tgtEl>
                                      </p:cBhvr>
                                    </p:animEffect>
                                  </p:childTnLst>
                                </p:cTn>
                              </p:par>
                              <p:par>
                                <p:cTn id="17" presetID="6" presetClass="emph" presetSubtype="0" autoRev="1" fill="hold" grpId="1" nodeType="withEffect">
                                  <p:stCondLst>
                                    <p:cond delay="3650"/>
                                  </p:stCondLst>
                                  <p:childTnLst>
                                    <p:animScale>
                                      <p:cBhvr>
                                        <p:cTn id="18" dur="100" fill="hold"/>
                                        <p:tgtEl>
                                          <p:spTgt spid="15"/>
                                        </p:tgtEl>
                                      </p:cBhvr>
                                      <p:by x="130000" y="130000"/>
                                    </p:animScale>
                                  </p:childTnLst>
                                </p:cTn>
                              </p:par>
                              <p:par>
                                <p:cTn id="19" presetID="53" presetClass="entr" presetSubtype="16" fill="hold" grpId="0" nodeType="withEffect">
                                  <p:stCondLst>
                                    <p:cond delay="5800"/>
                                  </p:stCondLst>
                                  <p:childTnLst>
                                    <p:set>
                                      <p:cBhvr>
                                        <p:cTn id="20" dur="1" fill="hold">
                                          <p:stCondLst>
                                            <p:cond delay="0"/>
                                          </p:stCondLst>
                                        </p:cTn>
                                        <p:tgtEl>
                                          <p:spTgt spid="16"/>
                                        </p:tgtEl>
                                        <p:attrNameLst>
                                          <p:attrName>style.visibility</p:attrName>
                                        </p:attrNameLst>
                                      </p:cBhvr>
                                      <p:to>
                                        <p:strVal val="visible"/>
                                      </p:to>
                                    </p:set>
                                    <p:anim calcmode="lin" valueType="num">
                                      <p:cBhvr>
                                        <p:cTn id="21" dur="200" fill="hold"/>
                                        <p:tgtEl>
                                          <p:spTgt spid="16"/>
                                        </p:tgtEl>
                                        <p:attrNameLst>
                                          <p:attrName>ppt_w</p:attrName>
                                        </p:attrNameLst>
                                      </p:cBhvr>
                                      <p:tavLst>
                                        <p:tav tm="0">
                                          <p:val>
                                            <p:fltVal val="0"/>
                                          </p:val>
                                        </p:tav>
                                        <p:tav tm="100000">
                                          <p:val>
                                            <p:strVal val="#ppt_w"/>
                                          </p:val>
                                        </p:tav>
                                      </p:tavLst>
                                    </p:anim>
                                    <p:anim calcmode="lin" valueType="num">
                                      <p:cBhvr>
                                        <p:cTn id="22" dur="200" fill="hold"/>
                                        <p:tgtEl>
                                          <p:spTgt spid="16"/>
                                        </p:tgtEl>
                                        <p:attrNameLst>
                                          <p:attrName>ppt_h</p:attrName>
                                        </p:attrNameLst>
                                      </p:cBhvr>
                                      <p:tavLst>
                                        <p:tav tm="0">
                                          <p:val>
                                            <p:fltVal val="0"/>
                                          </p:val>
                                        </p:tav>
                                        <p:tav tm="100000">
                                          <p:val>
                                            <p:strVal val="#ppt_h"/>
                                          </p:val>
                                        </p:tav>
                                      </p:tavLst>
                                    </p:anim>
                                    <p:animEffect transition="in" filter="fade">
                                      <p:cBhvr>
                                        <p:cTn id="23" dur="200"/>
                                        <p:tgtEl>
                                          <p:spTgt spid="16"/>
                                        </p:tgtEl>
                                      </p:cBhvr>
                                    </p:animEffect>
                                  </p:childTnLst>
                                </p:cTn>
                              </p:par>
                              <p:par>
                                <p:cTn id="24" presetID="6" presetClass="emph" presetSubtype="0" autoRev="1" fill="hold" grpId="1" nodeType="withEffect">
                                  <p:stCondLst>
                                    <p:cond delay="5950"/>
                                  </p:stCondLst>
                                  <p:childTnLst>
                                    <p:animScale>
                                      <p:cBhvr>
                                        <p:cTn id="25" dur="100" fill="hold"/>
                                        <p:tgtEl>
                                          <p:spTgt spid="16"/>
                                        </p:tgtEl>
                                      </p:cBhvr>
                                      <p:by x="130000" y="130000"/>
                                    </p:animScale>
                                  </p:childTnLst>
                                </p:cTn>
                              </p:par>
                              <p:par>
                                <p:cTn id="26" presetID="53" presetClass="entr" presetSubtype="16" fill="hold" grpId="0" nodeType="withEffect">
                                  <p:stCondLst>
                                    <p:cond delay="8100"/>
                                  </p:stCondLst>
                                  <p:childTnLst>
                                    <p:set>
                                      <p:cBhvr>
                                        <p:cTn id="27" dur="1" fill="hold">
                                          <p:stCondLst>
                                            <p:cond delay="0"/>
                                          </p:stCondLst>
                                        </p:cTn>
                                        <p:tgtEl>
                                          <p:spTgt spid="17"/>
                                        </p:tgtEl>
                                        <p:attrNameLst>
                                          <p:attrName>style.visibility</p:attrName>
                                        </p:attrNameLst>
                                      </p:cBhvr>
                                      <p:to>
                                        <p:strVal val="visible"/>
                                      </p:to>
                                    </p:set>
                                    <p:anim calcmode="lin" valueType="num">
                                      <p:cBhvr>
                                        <p:cTn id="28" dur="200" fill="hold"/>
                                        <p:tgtEl>
                                          <p:spTgt spid="17"/>
                                        </p:tgtEl>
                                        <p:attrNameLst>
                                          <p:attrName>ppt_w</p:attrName>
                                        </p:attrNameLst>
                                      </p:cBhvr>
                                      <p:tavLst>
                                        <p:tav tm="0">
                                          <p:val>
                                            <p:fltVal val="0"/>
                                          </p:val>
                                        </p:tav>
                                        <p:tav tm="100000">
                                          <p:val>
                                            <p:strVal val="#ppt_w"/>
                                          </p:val>
                                        </p:tav>
                                      </p:tavLst>
                                    </p:anim>
                                    <p:anim calcmode="lin" valueType="num">
                                      <p:cBhvr>
                                        <p:cTn id="29" dur="200" fill="hold"/>
                                        <p:tgtEl>
                                          <p:spTgt spid="17"/>
                                        </p:tgtEl>
                                        <p:attrNameLst>
                                          <p:attrName>ppt_h</p:attrName>
                                        </p:attrNameLst>
                                      </p:cBhvr>
                                      <p:tavLst>
                                        <p:tav tm="0">
                                          <p:val>
                                            <p:fltVal val="0"/>
                                          </p:val>
                                        </p:tav>
                                        <p:tav tm="100000">
                                          <p:val>
                                            <p:strVal val="#ppt_h"/>
                                          </p:val>
                                        </p:tav>
                                      </p:tavLst>
                                    </p:anim>
                                    <p:animEffect transition="in" filter="fade">
                                      <p:cBhvr>
                                        <p:cTn id="30" dur="200"/>
                                        <p:tgtEl>
                                          <p:spTgt spid="17"/>
                                        </p:tgtEl>
                                      </p:cBhvr>
                                    </p:animEffect>
                                  </p:childTnLst>
                                </p:cTn>
                              </p:par>
                              <p:par>
                                <p:cTn id="31" presetID="6" presetClass="emph" presetSubtype="0" autoRev="1" fill="hold" grpId="1" nodeType="withEffect">
                                  <p:stCondLst>
                                    <p:cond delay="8250"/>
                                  </p:stCondLst>
                                  <p:childTnLst>
                                    <p:animScale>
                                      <p:cBhvr>
                                        <p:cTn id="32" dur="100" fill="hold"/>
                                        <p:tgtEl>
                                          <p:spTgt spid="17"/>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6" grpId="0" animBg="1"/>
      <p:bldP spid="16" grpId="1" animBg="1"/>
      <p:bldP spid="14" grpId="0" animBg="1"/>
      <p:bldP spid="14" grpId="1" animBg="1"/>
      <p:bldP spid="17" grpId="0" animBg="1"/>
      <p:bldP spid="17" grpId="1" animBg="1"/>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1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583355" y="906404"/>
            <a:ext cx="11041227" cy="5664629"/>
          </a:xfrm>
          <a:custGeom>
            <a:avLst/>
            <a:gdLst>
              <a:gd name="connsiteX0" fmla="*/ 0 w 11041227"/>
              <a:gd name="connsiteY0" fmla="*/ 0 h 5664629"/>
              <a:gd name="connsiteX1" fmla="*/ 11041227 w 11041227"/>
              <a:gd name="connsiteY1" fmla="*/ 0 h 5664629"/>
              <a:gd name="connsiteX2" fmla="*/ 11041227 w 11041227"/>
              <a:gd name="connsiteY2" fmla="*/ 5664629 h 5664629"/>
              <a:gd name="connsiteX3" fmla="*/ 0 w 11041227"/>
              <a:gd name="connsiteY3" fmla="*/ 5664629 h 5664629"/>
            </a:gdLst>
            <a:ahLst/>
            <a:cxnLst>
              <a:cxn ang="0">
                <a:pos x="connsiteX0" y="connsiteY0"/>
              </a:cxn>
              <a:cxn ang="0">
                <a:pos x="connsiteX1" y="connsiteY1"/>
              </a:cxn>
              <a:cxn ang="0">
                <a:pos x="connsiteX2" y="connsiteY2"/>
              </a:cxn>
              <a:cxn ang="0">
                <a:pos x="connsiteX3" y="connsiteY3"/>
              </a:cxn>
            </a:cxnLst>
            <a:rect l="l" t="t" r="r" b="b"/>
            <a:pathLst>
              <a:path w="11041227" h="5664629">
                <a:moveTo>
                  <a:pt x="0" y="0"/>
                </a:moveTo>
                <a:lnTo>
                  <a:pt x="11041227" y="0"/>
                </a:lnTo>
                <a:lnTo>
                  <a:pt x="11041227" y="5664629"/>
                </a:lnTo>
                <a:lnTo>
                  <a:pt x="0" y="566462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20136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3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2639582" y="1442942"/>
            <a:ext cx="9552420" cy="2841945"/>
          </a:xfrm>
          <a:custGeom>
            <a:avLst/>
            <a:gdLst>
              <a:gd name="connsiteX0" fmla="*/ 0 w 9552420"/>
              <a:gd name="connsiteY0" fmla="*/ 0 h 2841945"/>
              <a:gd name="connsiteX1" fmla="*/ 9552420 w 9552420"/>
              <a:gd name="connsiteY1" fmla="*/ 0 h 2841945"/>
              <a:gd name="connsiteX2" fmla="*/ 9552420 w 9552420"/>
              <a:gd name="connsiteY2" fmla="*/ 2841945 h 2841945"/>
              <a:gd name="connsiteX3" fmla="*/ 0 w 9552420"/>
              <a:gd name="connsiteY3" fmla="*/ 2841945 h 2841945"/>
            </a:gdLst>
            <a:ahLst/>
            <a:cxnLst>
              <a:cxn ang="0">
                <a:pos x="connsiteX0" y="connsiteY0"/>
              </a:cxn>
              <a:cxn ang="0">
                <a:pos x="connsiteX1" y="connsiteY1"/>
              </a:cxn>
              <a:cxn ang="0">
                <a:pos x="connsiteX2" y="connsiteY2"/>
              </a:cxn>
              <a:cxn ang="0">
                <a:pos x="connsiteX3" y="connsiteY3"/>
              </a:cxn>
            </a:cxnLst>
            <a:rect l="l" t="t" r="r" b="b"/>
            <a:pathLst>
              <a:path w="9552420" h="2841945">
                <a:moveTo>
                  <a:pt x="0" y="0"/>
                </a:moveTo>
                <a:lnTo>
                  <a:pt x="9552420" y="0"/>
                </a:lnTo>
                <a:lnTo>
                  <a:pt x="9552420" y="2841945"/>
                </a:lnTo>
                <a:lnTo>
                  <a:pt x="0" y="2841945"/>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180802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4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952991" y="1123524"/>
            <a:ext cx="10286019" cy="3715658"/>
          </a:xfrm>
          <a:custGeom>
            <a:avLst/>
            <a:gdLst>
              <a:gd name="connsiteX0" fmla="*/ 0 w 10286019"/>
              <a:gd name="connsiteY0" fmla="*/ 0 h 3715658"/>
              <a:gd name="connsiteX1" fmla="*/ 10286019 w 10286019"/>
              <a:gd name="connsiteY1" fmla="*/ 0 h 3715658"/>
              <a:gd name="connsiteX2" fmla="*/ 10286019 w 10286019"/>
              <a:gd name="connsiteY2" fmla="*/ 3715658 h 3715658"/>
              <a:gd name="connsiteX3" fmla="*/ 0 w 10286019"/>
              <a:gd name="connsiteY3" fmla="*/ 3715658 h 3715658"/>
            </a:gdLst>
            <a:ahLst/>
            <a:cxnLst>
              <a:cxn ang="0">
                <a:pos x="connsiteX0" y="connsiteY0"/>
              </a:cxn>
              <a:cxn ang="0">
                <a:pos x="connsiteX1" y="connsiteY1"/>
              </a:cxn>
              <a:cxn ang="0">
                <a:pos x="connsiteX2" y="connsiteY2"/>
              </a:cxn>
              <a:cxn ang="0">
                <a:pos x="connsiteX3" y="connsiteY3"/>
              </a:cxn>
            </a:cxnLst>
            <a:rect l="l" t="t" r="r" b="b"/>
            <a:pathLst>
              <a:path w="10286019" h="3715658">
                <a:moveTo>
                  <a:pt x="0" y="0"/>
                </a:moveTo>
                <a:lnTo>
                  <a:pt x="10286019" y="0"/>
                </a:lnTo>
                <a:lnTo>
                  <a:pt x="10286019" y="3715658"/>
                </a:lnTo>
                <a:lnTo>
                  <a:pt x="0" y="3715658"/>
                </a:lnTo>
                <a:close/>
              </a:path>
            </a:pathLst>
          </a:custGeom>
          <a:blipFill>
            <a:blip r:embed="rId2"/>
            <a:stretch>
              <a:fillRect/>
            </a:stretch>
          </a:blipFill>
          <a:ln w="12700">
            <a:solidFill>
              <a:schemeClr val="bg1"/>
            </a:solidFill>
          </a:ln>
          <a:effectLst>
            <a:outerShdw blurRad="254000" dist="127000" dir="5400000" algn="t" rotWithShape="0">
              <a:schemeClr val="tx1">
                <a:lumMod val="75000"/>
                <a:lumOff val="25000"/>
                <a:alpha val="40000"/>
              </a:schemeClr>
            </a:outerShdw>
          </a:effectLst>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09647736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37143">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37143">
                                          <p:cBhvr additive="base">
                                            <p:cTn id="7" dur="350" fill="hold"/>
                                            <p:tgtEl>
                                              <p:spTgt spid="5"/>
                                            </p:tgtEl>
                                            <p:attrNameLst>
                                              <p:attrName>ppt_x</p:attrName>
                                            </p:attrNameLst>
                                          </p:cBhvr>
                                          <p:tavLst>
                                            <p:tav tm="0">
                                              <p:val>
                                                <p:strVal val="#ppt_x"/>
                                              </p:val>
                                            </p:tav>
                                            <p:tav tm="100000">
                                              <p:val>
                                                <p:strVal val="#ppt_x"/>
                                              </p:val>
                                            </p:tav>
                                          </p:tavLst>
                                        </p:anim>
                                        <p:anim calcmode="lin" valueType="num" p14:bounceEnd="37143">
                                          <p:cBhvr additive="base">
                                            <p:cTn id="8" dur="35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50" fill="hold"/>
                                            <p:tgtEl>
                                              <p:spTgt spid="5"/>
                                            </p:tgtEl>
                                            <p:attrNameLst>
                                              <p:attrName>ppt_x</p:attrName>
                                            </p:attrNameLst>
                                          </p:cBhvr>
                                          <p:tavLst>
                                            <p:tav tm="0">
                                              <p:val>
                                                <p:strVal val="#ppt_x"/>
                                              </p:val>
                                            </p:tav>
                                            <p:tav tm="100000">
                                              <p:val>
                                                <p:strVal val="#ppt_x"/>
                                              </p:val>
                                            </p:tav>
                                          </p:tavLst>
                                        </p:anim>
                                        <p:anim calcmode="lin" valueType="num">
                                          <p:cBhvr additive="base">
                                            <p:cTn id="8" dur="35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5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1" y="1262743"/>
            <a:ext cx="12192000" cy="3352801"/>
          </a:xfrm>
          <a:custGeom>
            <a:avLst/>
            <a:gdLst>
              <a:gd name="connsiteX0" fmla="*/ 0 w 12192000"/>
              <a:gd name="connsiteY0" fmla="*/ 0 h 3352801"/>
              <a:gd name="connsiteX1" fmla="*/ 12192000 w 12192000"/>
              <a:gd name="connsiteY1" fmla="*/ 0 h 3352801"/>
              <a:gd name="connsiteX2" fmla="*/ 12192000 w 12192000"/>
              <a:gd name="connsiteY2" fmla="*/ 3352801 h 3352801"/>
              <a:gd name="connsiteX3" fmla="*/ 0 w 12192000"/>
              <a:gd name="connsiteY3" fmla="*/ 3352801 h 3352801"/>
            </a:gdLst>
            <a:ahLst/>
            <a:cxnLst>
              <a:cxn ang="0">
                <a:pos x="connsiteX0" y="connsiteY0"/>
              </a:cxn>
              <a:cxn ang="0">
                <a:pos x="connsiteX1" y="connsiteY1"/>
              </a:cxn>
              <a:cxn ang="0">
                <a:pos x="connsiteX2" y="connsiteY2"/>
              </a:cxn>
              <a:cxn ang="0">
                <a:pos x="connsiteX3" y="connsiteY3"/>
              </a:cxn>
            </a:cxnLst>
            <a:rect l="l" t="t" r="r" b="b"/>
            <a:pathLst>
              <a:path w="12192000" h="3352801">
                <a:moveTo>
                  <a:pt x="0" y="0"/>
                </a:moveTo>
                <a:lnTo>
                  <a:pt x="12192000" y="0"/>
                </a:lnTo>
                <a:lnTo>
                  <a:pt x="12192000" y="3352801"/>
                </a:lnTo>
                <a:lnTo>
                  <a:pt x="0" y="3352801"/>
                </a:lnTo>
                <a:close/>
              </a:path>
            </a:pathLst>
          </a:custGeom>
          <a:blipFill dpi="0" rotWithShape="1">
            <a:blip r:embed="rId2"/>
            <a:srcRect/>
            <a:stretch>
              <a:fillRect/>
            </a:stretch>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3236883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6_空白">
    <p:spTree>
      <p:nvGrpSpPr>
        <p:cNvPr id="1" name=""/>
        <p:cNvGrpSpPr/>
        <p:nvPr/>
      </p:nvGrpSpPr>
      <p:grpSpPr>
        <a:xfrm>
          <a:off x="0" y="0"/>
          <a:ext cx="0" cy="0"/>
          <a:chOff x="0" y="0"/>
          <a:chExt cx="0" cy="0"/>
        </a:xfrm>
      </p:grpSpPr>
      <p:sp>
        <p:nvSpPr>
          <p:cNvPr id="11" name="图片占位符 10"/>
          <p:cNvSpPr>
            <a:spLocks noGrp="1"/>
          </p:cNvSpPr>
          <p:nvPr>
            <p:ph type="pic" sz="quarter" idx="13"/>
          </p:nvPr>
        </p:nvSpPr>
        <p:spPr>
          <a:xfrm>
            <a:off x="2456147" y="4493365"/>
            <a:ext cx="2322513" cy="1868488"/>
          </a:xfrm>
          <a:custGeom>
            <a:avLst/>
            <a:gdLst>
              <a:gd name="connsiteX0" fmla="*/ 0 w 2322513"/>
              <a:gd name="connsiteY0" fmla="*/ 0 h 1868488"/>
              <a:gd name="connsiteX1" fmla="*/ 2322513 w 2322513"/>
              <a:gd name="connsiteY1" fmla="*/ 0 h 1868488"/>
              <a:gd name="connsiteX2" fmla="*/ 2322513 w 2322513"/>
              <a:gd name="connsiteY2" fmla="*/ 1868488 h 1868488"/>
              <a:gd name="connsiteX3" fmla="*/ 0 w 2322513"/>
              <a:gd name="connsiteY3" fmla="*/ 1868488 h 1868488"/>
            </a:gdLst>
            <a:ahLst/>
            <a:cxnLst>
              <a:cxn ang="0">
                <a:pos x="connsiteX0" y="connsiteY0"/>
              </a:cxn>
              <a:cxn ang="0">
                <a:pos x="connsiteX1" y="connsiteY1"/>
              </a:cxn>
              <a:cxn ang="0">
                <a:pos x="connsiteX2" y="connsiteY2"/>
              </a:cxn>
              <a:cxn ang="0">
                <a:pos x="connsiteX3" y="connsiteY3"/>
              </a:cxn>
            </a:cxnLst>
            <a:rect l="l" t="t" r="r" b="b"/>
            <a:pathLst>
              <a:path w="2322513" h="1868488">
                <a:moveTo>
                  <a:pt x="0" y="0"/>
                </a:moveTo>
                <a:lnTo>
                  <a:pt x="2322513" y="0"/>
                </a:lnTo>
                <a:lnTo>
                  <a:pt x="2322513" y="1868488"/>
                </a:lnTo>
                <a:lnTo>
                  <a:pt x="0" y="1868488"/>
                </a:lnTo>
                <a:close/>
              </a:path>
            </a:pathLst>
          </a:custGeom>
          <a:blipFill dpi="0" rotWithShape="1">
            <a:blip r:embed="rId2"/>
            <a:srcRect/>
            <a:tile tx="0" ty="0" sx="100000" sy="100000" flip="none" algn="tl"/>
          </a:blipFill>
          <a:ln w="31750">
            <a:solidFill>
              <a:srgbClr val="FFFFFF"/>
            </a:solidFill>
          </a:ln>
          <a:effectLst>
            <a:outerShdw blurRad="381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
        <p:nvSpPr>
          <p:cNvPr id="12" name="图片占位符 11"/>
          <p:cNvSpPr>
            <a:spLocks noGrp="1"/>
          </p:cNvSpPr>
          <p:nvPr>
            <p:ph type="pic" sz="quarter" idx="14"/>
          </p:nvPr>
        </p:nvSpPr>
        <p:spPr>
          <a:xfrm>
            <a:off x="4965985" y="4493365"/>
            <a:ext cx="2321647" cy="1868488"/>
          </a:xfrm>
          <a:custGeom>
            <a:avLst/>
            <a:gdLst>
              <a:gd name="connsiteX0" fmla="*/ 0 w 2321647"/>
              <a:gd name="connsiteY0" fmla="*/ 0 h 1868488"/>
              <a:gd name="connsiteX1" fmla="*/ 2321647 w 2321647"/>
              <a:gd name="connsiteY1" fmla="*/ 0 h 1868488"/>
              <a:gd name="connsiteX2" fmla="*/ 2321647 w 2321647"/>
              <a:gd name="connsiteY2" fmla="*/ 1868488 h 1868488"/>
              <a:gd name="connsiteX3" fmla="*/ 0 w 2321647"/>
              <a:gd name="connsiteY3" fmla="*/ 1868488 h 1868488"/>
            </a:gdLst>
            <a:ahLst/>
            <a:cxnLst>
              <a:cxn ang="0">
                <a:pos x="connsiteX0" y="connsiteY0"/>
              </a:cxn>
              <a:cxn ang="0">
                <a:pos x="connsiteX1" y="connsiteY1"/>
              </a:cxn>
              <a:cxn ang="0">
                <a:pos x="connsiteX2" y="connsiteY2"/>
              </a:cxn>
              <a:cxn ang="0">
                <a:pos x="connsiteX3" y="connsiteY3"/>
              </a:cxn>
            </a:cxnLst>
            <a:rect l="l" t="t" r="r" b="b"/>
            <a:pathLst>
              <a:path w="2321647" h="1868488">
                <a:moveTo>
                  <a:pt x="0" y="0"/>
                </a:moveTo>
                <a:lnTo>
                  <a:pt x="2321647" y="0"/>
                </a:lnTo>
                <a:lnTo>
                  <a:pt x="2321647" y="1868488"/>
                </a:lnTo>
                <a:lnTo>
                  <a:pt x="0" y="1868488"/>
                </a:lnTo>
                <a:close/>
              </a:path>
            </a:pathLst>
          </a:custGeom>
          <a:blipFill dpi="0" rotWithShape="1">
            <a:blip r:embed="rId2"/>
            <a:srcRect/>
            <a:tile tx="0" ty="0" sx="100000" sy="100000" flip="none" algn="tl"/>
          </a:blipFill>
          <a:ln w="31750">
            <a:solidFill>
              <a:srgbClr val="FFFFFF"/>
            </a:solidFill>
          </a:ln>
          <a:effectLst>
            <a:outerShdw blurRad="381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
        <p:nvSpPr>
          <p:cNvPr id="13" name="图片占位符 12"/>
          <p:cNvSpPr>
            <a:spLocks noGrp="1"/>
          </p:cNvSpPr>
          <p:nvPr>
            <p:ph type="pic" sz="quarter" idx="15"/>
          </p:nvPr>
        </p:nvSpPr>
        <p:spPr>
          <a:xfrm>
            <a:off x="7474957" y="4493365"/>
            <a:ext cx="2260899" cy="1870630"/>
          </a:xfrm>
          <a:custGeom>
            <a:avLst/>
            <a:gdLst>
              <a:gd name="connsiteX0" fmla="*/ 0 w 2260899"/>
              <a:gd name="connsiteY0" fmla="*/ 0 h 1870630"/>
              <a:gd name="connsiteX1" fmla="*/ 2260899 w 2260899"/>
              <a:gd name="connsiteY1" fmla="*/ 0 h 1870630"/>
              <a:gd name="connsiteX2" fmla="*/ 2260899 w 2260899"/>
              <a:gd name="connsiteY2" fmla="*/ 1870630 h 1870630"/>
              <a:gd name="connsiteX3" fmla="*/ 0 w 2260899"/>
              <a:gd name="connsiteY3" fmla="*/ 1870630 h 1870630"/>
            </a:gdLst>
            <a:ahLst/>
            <a:cxnLst>
              <a:cxn ang="0">
                <a:pos x="connsiteX0" y="connsiteY0"/>
              </a:cxn>
              <a:cxn ang="0">
                <a:pos x="connsiteX1" y="connsiteY1"/>
              </a:cxn>
              <a:cxn ang="0">
                <a:pos x="connsiteX2" y="connsiteY2"/>
              </a:cxn>
              <a:cxn ang="0">
                <a:pos x="connsiteX3" y="connsiteY3"/>
              </a:cxn>
            </a:cxnLst>
            <a:rect l="l" t="t" r="r" b="b"/>
            <a:pathLst>
              <a:path w="2260899" h="1870630">
                <a:moveTo>
                  <a:pt x="0" y="0"/>
                </a:moveTo>
                <a:lnTo>
                  <a:pt x="2260899" y="0"/>
                </a:lnTo>
                <a:lnTo>
                  <a:pt x="2260899" y="1870630"/>
                </a:lnTo>
                <a:lnTo>
                  <a:pt x="0" y="1870630"/>
                </a:lnTo>
                <a:close/>
              </a:path>
            </a:pathLst>
          </a:custGeom>
          <a:blipFill dpi="0" rotWithShape="1">
            <a:blip r:embed="rId2"/>
            <a:srcRect/>
            <a:tile tx="0" ty="0" sx="100000" sy="100000" flip="none" algn="tl"/>
          </a:blipFill>
          <a:ln w="31750">
            <a:solidFill>
              <a:srgbClr val="FFFFFF"/>
            </a:solidFill>
          </a:ln>
          <a:effectLst>
            <a:outerShdw blurRad="381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2177976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49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450" decel="100000" fill="hold"/>
                                        <p:tgtEl>
                                          <p:spTgt spid="11"/>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11"/>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500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anim calcmode="lin" valueType="num">
                                      <p:cBhvr>
                                        <p:cTn id="14" dur="500" fill="hold"/>
                                        <p:tgtEl>
                                          <p:spTgt spid="12"/>
                                        </p:tgtEl>
                                        <p:attrNameLst>
                                          <p:attrName>ppt_x</p:attrName>
                                        </p:attrNameLst>
                                      </p:cBhvr>
                                      <p:tavLst>
                                        <p:tav tm="0">
                                          <p:val>
                                            <p:strVal val="#ppt_x"/>
                                          </p:val>
                                        </p:tav>
                                        <p:tav tm="100000">
                                          <p:val>
                                            <p:strVal val="#ppt_x"/>
                                          </p:val>
                                        </p:tav>
                                      </p:tavLst>
                                    </p:anim>
                                    <p:anim calcmode="lin" valueType="num">
                                      <p:cBhvr>
                                        <p:cTn id="15" dur="450" decel="100000" fill="hold"/>
                                        <p:tgtEl>
                                          <p:spTgt spid="12"/>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12"/>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510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anim calcmode="lin" valueType="num">
                                      <p:cBhvr>
                                        <p:cTn id="20" dur="500" fill="hold"/>
                                        <p:tgtEl>
                                          <p:spTgt spid="13"/>
                                        </p:tgtEl>
                                        <p:attrNameLst>
                                          <p:attrName>ppt_x</p:attrName>
                                        </p:attrNameLst>
                                      </p:cBhvr>
                                      <p:tavLst>
                                        <p:tav tm="0">
                                          <p:val>
                                            <p:strVal val="#ppt_x"/>
                                          </p:val>
                                        </p:tav>
                                        <p:tav tm="100000">
                                          <p:val>
                                            <p:strVal val="#ppt_x"/>
                                          </p:val>
                                        </p:tav>
                                      </p:tavLst>
                                    </p:anim>
                                    <p:anim calcmode="lin" valueType="num">
                                      <p:cBhvr>
                                        <p:cTn id="21" dur="450" decel="100000" fill="hold"/>
                                        <p:tgtEl>
                                          <p:spTgt spid="13"/>
                                        </p:tgtEl>
                                        <p:attrNameLst>
                                          <p:attrName>ppt_y</p:attrName>
                                        </p:attrNameLst>
                                      </p:cBhvr>
                                      <p:tavLst>
                                        <p:tav tm="0">
                                          <p:val>
                                            <p:strVal val="#ppt_y+1"/>
                                          </p:val>
                                        </p:tav>
                                        <p:tav tm="100000">
                                          <p:val>
                                            <p:strVal val="#ppt_y-.03"/>
                                          </p:val>
                                        </p:tav>
                                      </p:tavLst>
                                    </p:anim>
                                    <p:anim calcmode="lin" valueType="num">
                                      <p:cBhvr>
                                        <p:cTn id="22" dur="50" accel="100000" fill="hold">
                                          <p:stCondLst>
                                            <p:cond delay="450"/>
                                          </p:stCondLst>
                                        </p:cTn>
                                        <p:tgtEl>
                                          <p:spTgt spid="1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7_空白">
    <p:spTree>
      <p:nvGrpSpPr>
        <p:cNvPr id="1" name=""/>
        <p:cNvGrpSpPr/>
        <p:nvPr/>
      </p:nvGrpSpPr>
      <p:grpSpPr>
        <a:xfrm>
          <a:off x="0" y="0"/>
          <a:ext cx="0" cy="0"/>
          <a:chOff x="0" y="0"/>
          <a:chExt cx="0" cy="0"/>
        </a:xfrm>
      </p:grpSpPr>
      <p:sp>
        <p:nvSpPr>
          <p:cNvPr id="8" name="图片占位符 7"/>
          <p:cNvSpPr>
            <a:spLocks noGrp="1"/>
          </p:cNvSpPr>
          <p:nvPr>
            <p:ph type="pic" sz="quarter" idx="13"/>
          </p:nvPr>
        </p:nvSpPr>
        <p:spPr>
          <a:xfrm>
            <a:off x="908005" y="1133368"/>
            <a:ext cx="4002898" cy="5337196"/>
          </a:xfrm>
          <a:custGeom>
            <a:avLst/>
            <a:gdLst>
              <a:gd name="connsiteX0" fmla="*/ 0 w 4002898"/>
              <a:gd name="connsiteY0" fmla="*/ 0 h 5337196"/>
              <a:gd name="connsiteX1" fmla="*/ 4002898 w 4002898"/>
              <a:gd name="connsiteY1" fmla="*/ 0 h 5337196"/>
              <a:gd name="connsiteX2" fmla="*/ 4002898 w 4002898"/>
              <a:gd name="connsiteY2" fmla="*/ 5337196 h 5337196"/>
              <a:gd name="connsiteX3" fmla="*/ 0 w 4002898"/>
              <a:gd name="connsiteY3" fmla="*/ 5337196 h 5337196"/>
            </a:gdLst>
            <a:ahLst/>
            <a:cxnLst>
              <a:cxn ang="0">
                <a:pos x="connsiteX0" y="connsiteY0"/>
              </a:cxn>
              <a:cxn ang="0">
                <a:pos x="connsiteX1" y="connsiteY1"/>
              </a:cxn>
              <a:cxn ang="0">
                <a:pos x="connsiteX2" y="connsiteY2"/>
              </a:cxn>
              <a:cxn ang="0">
                <a:pos x="connsiteX3" y="connsiteY3"/>
              </a:cxn>
            </a:cxnLst>
            <a:rect l="l" t="t" r="r" b="b"/>
            <a:pathLst>
              <a:path w="4002898" h="5337196">
                <a:moveTo>
                  <a:pt x="0" y="0"/>
                </a:moveTo>
                <a:lnTo>
                  <a:pt x="4002898" y="0"/>
                </a:lnTo>
                <a:lnTo>
                  <a:pt x="4002898" y="5337196"/>
                </a:lnTo>
                <a:lnTo>
                  <a:pt x="0" y="5337196"/>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9" name="图片占位符 8"/>
          <p:cNvSpPr>
            <a:spLocks noGrp="1"/>
          </p:cNvSpPr>
          <p:nvPr>
            <p:ph type="pic" sz="quarter" idx="14"/>
          </p:nvPr>
        </p:nvSpPr>
        <p:spPr>
          <a:xfrm>
            <a:off x="9866569" y="4445671"/>
            <a:ext cx="1502684" cy="2003579"/>
          </a:xfrm>
          <a:custGeom>
            <a:avLst/>
            <a:gdLst>
              <a:gd name="connsiteX0" fmla="*/ 0 w 1502684"/>
              <a:gd name="connsiteY0" fmla="*/ 0 h 2003579"/>
              <a:gd name="connsiteX1" fmla="*/ 1502684 w 1502684"/>
              <a:gd name="connsiteY1" fmla="*/ 0 h 2003579"/>
              <a:gd name="connsiteX2" fmla="*/ 1502684 w 1502684"/>
              <a:gd name="connsiteY2" fmla="*/ 2003579 h 2003579"/>
              <a:gd name="connsiteX3" fmla="*/ 0 w 1502684"/>
              <a:gd name="connsiteY3" fmla="*/ 2003579 h 2003579"/>
            </a:gdLst>
            <a:ahLst/>
            <a:cxnLst>
              <a:cxn ang="0">
                <a:pos x="connsiteX0" y="connsiteY0"/>
              </a:cxn>
              <a:cxn ang="0">
                <a:pos x="connsiteX1" y="connsiteY1"/>
              </a:cxn>
              <a:cxn ang="0">
                <a:pos x="connsiteX2" y="connsiteY2"/>
              </a:cxn>
              <a:cxn ang="0">
                <a:pos x="connsiteX3" y="connsiteY3"/>
              </a:cxn>
            </a:cxnLst>
            <a:rect l="l" t="t" r="r" b="b"/>
            <a:pathLst>
              <a:path w="1502684" h="2003579">
                <a:moveTo>
                  <a:pt x="0" y="0"/>
                </a:moveTo>
                <a:lnTo>
                  <a:pt x="1502684" y="0"/>
                </a:lnTo>
                <a:lnTo>
                  <a:pt x="1502684" y="2003579"/>
                </a:lnTo>
                <a:lnTo>
                  <a:pt x="0" y="200357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3684879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8_空白">
    <p:spTree>
      <p:nvGrpSpPr>
        <p:cNvPr id="1" name=""/>
        <p:cNvGrpSpPr/>
        <p:nvPr/>
      </p:nvGrpSpPr>
      <p:grpSpPr>
        <a:xfrm>
          <a:off x="0" y="0"/>
          <a:ext cx="0" cy="0"/>
          <a:chOff x="0" y="0"/>
          <a:chExt cx="0" cy="0"/>
        </a:xfrm>
      </p:grpSpPr>
      <p:sp>
        <p:nvSpPr>
          <p:cNvPr id="20" name="图片占位符 19"/>
          <p:cNvSpPr>
            <a:spLocks noGrp="1"/>
          </p:cNvSpPr>
          <p:nvPr>
            <p:ph type="pic" sz="quarter" idx="16"/>
          </p:nvPr>
        </p:nvSpPr>
        <p:spPr>
          <a:xfrm>
            <a:off x="9026384" y="1621049"/>
            <a:ext cx="2333957" cy="3111943"/>
          </a:xfrm>
          <a:custGeom>
            <a:avLst/>
            <a:gdLst>
              <a:gd name="connsiteX0" fmla="*/ 0 w 2333957"/>
              <a:gd name="connsiteY0" fmla="*/ 0 h 3111943"/>
              <a:gd name="connsiteX1" fmla="*/ 2333957 w 2333957"/>
              <a:gd name="connsiteY1" fmla="*/ 0 h 3111943"/>
              <a:gd name="connsiteX2" fmla="*/ 2333957 w 2333957"/>
              <a:gd name="connsiteY2" fmla="*/ 3111943 h 3111943"/>
              <a:gd name="connsiteX3" fmla="*/ 0 w 2333957"/>
              <a:gd name="connsiteY3" fmla="*/ 3111943 h 3111943"/>
            </a:gdLst>
            <a:ahLst/>
            <a:cxnLst>
              <a:cxn ang="0">
                <a:pos x="connsiteX0" y="connsiteY0"/>
              </a:cxn>
              <a:cxn ang="0">
                <a:pos x="connsiteX1" y="connsiteY1"/>
              </a:cxn>
              <a:cxn ang="0">
                <a:pos x="connsiteX2" y="connsiteY2"/>
              </a:cxn>
              <a:cxn ang="0">
                <a:pos x="connsiteX3" y="connsiteY3"/>
              </a:cxn>
            </a:cxnLst>
            <a:rect l="l" t="t" r="r" b="b"/>
            <a:pathLst>
              <a:path w="2333957" h="3111943">
                <a:moveTo>
                  <a:pt x="0" y="0"/>
                </a:moveTo>
                <a:lnTo>
                  <a:pt x="2333957" y="0"/>
                </a:lnTo>
                <a:lnTo>
                  <a:pt x="2333957" y="3111943"/>
                </a:lnTo>
                <a:lnTo>
                  <a:pt x="0" y="3111943"/>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9" name="图片占位符 18"/>
          <p:cNvSpPr>
            <a:spLocks noGrp="1"/>
          </p:cNvSpPr>
          <p:nvPr>
            <p:ph type="pic" sz="quarter" idx="17"/>
          </p:nvPr>
        </p:nvSpPr>
        <p:spPr>
          <a:xfrm>
            <a:off x="6259035" y="1621049"/>
            <a:ext cx="2333957" cy="3111943"/>
          </a:xfrm>
          <a:custGeom>
            <a:avLst/>
            <a:gdLst>
              <a:gd name="connsiteX0" fmla="*/ 0 w 2333957"/>
              <a:gd name="connsiteY0" fmla="*/ 0 h 3111943"/>
              <a:gd name="connsiteX1" fmla="*/ 2333957 w 2333957"/>
              <a:gd name="connsiteY1" fmla="*/ 0 h 3111943"/>
              <a:gd name="connsiteX2" fmla="*/ 2333957 w 2333957"/>
              <a:gd name="connsiteY2" fmla="*/ 3111943 h 3111943"/>
              <a:gd name="connsiteX3" fmla="*/ 0 w 2333957"/>
              <a:gd name="connsiteY3" fmla="*/ 3111943 h 3111943"/>
            </a:gdLst>
            <a:ahLst/>
            <a:cxnLst>
              <a:cxn ang="0">
                <a:pos x="connsiteX0" y="connsiteY0"/>
              </a:cxn>
              <a:cxn ang="0">
                <a:pos x="connsiteX1" y="connsiteY1"/>
              </a:cxn>
              <a:cxn ang="0">
                <a:pos x="connsiteX2" y="connsiteY2"/>
              </a:cxn>
              <a:cxn ang="0">
                <a:pos x="connsiteX3" y="connsiteY3"/>
              </a:cxn>
            </a:cxnLst>
            <a:rect l="l" t="t" r="r" b="b"/>
            <a:pathLst>
              <a:path w="2333957" h="3111943">
                <a:moveTo>
                  <a:pt x="0" y="0"/>
                </a:moveTo>
                <a:lnTo>
                  <a:pt x="2333957" y="0"/>
                </a:lnTo>
                <a:lnTo>
                  <a:pt x="2333957" y="3111943"/>
                </a:lnTo>
                <a:lnTo>
                  <a:pt x="0" y="3111943"/>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8" name="图片占位符 17"/>
          <p:cNvSpPr>
            <a:spLocks noGrp="1"/>
          </p:cNvSpPr>
          <p:nvPr>
            <p:ph type="pic" sz="quarter" idx="18"/>
          </p:nvPr>
        </p:nvSpPr>
        <p:spPr>
          <a:xfrm>
            <a:off x="3463439" y="1621049"/>
            <a:ext cx="2333957" cy="3111943"/>
          </a:xfrm>
          <a:custGeom>
            <a:avLst/>
            <a:gdLst>
              <a:gd name="connsiteX0" fmla="*/ 0 w 2333957"/>
              <a:gd name="connsiteY0" fmla="*/ 0 h 3111943"/>
              <a:gd name="connsiteX1" fmla="*/ 2333957 w 2333957"/>
              <a:gd name="connsiteY1" fmla="*/ 0 h 3111943"/>
              <a:gd name="connsiteX2" fmla="*/ 2333957 w 2333957"/>
              <a:gd name="connsiteY2" fmla="*/ 3111943 h 3111943"/>
              <a:gd name="connsiteX3" fmla="*/ 0 w 2333957"/>
              <a:gd name="connsiteY3" fmla="*/ 3111943 h 3111943"/>
            </a:gdLst>
            <a:ahLst/>
            <a:cxnLst>
              <a:cxn ang="0">
                <a:pos x="connsiteX0" y="connsiteY0"/>
              </a:cxn>
              <a:cxn ang="0">
                <a:pos x="connsiteX1" y="connsiteY1"/>
              </a:cxn>
              <a:cxn ang="0">
                <a:pos x="connsiteX2" y="connsiteY2"/>
              </a:cxn>
              <a:cxn ang="0">
                <a:pos x="connsiteX3" y="connsiteY3"/>
              </a:cxn>
            </a:cxnLst>
            <a:rect l="l" t="t" r="r" b="b"/>
            <a:pathLst>
              <a:path w="2333957" h="3111943">
                <a:moveTo>
                  <a:pt x="0" y="0"/>
                </a:moveTo>
                <a:lnTo>
                  <a:pt x="2333957" y="0"/>
                </a:lnTo>
                <a:lnTo>
                  <a:pt x="2333957" y="3111943"/>
                </a:lnTo>
                <a:lnTo>
                  <a:pt x="0" y="3111943"/>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7" name="图片占位符 16"/>
          <p:cNvSpPr>
            <a:spLocks noGrp="1"/>
          </p:cNvSpPr>
          <p:nvPr>
            <p:ph type="pic" sz="quarter" idx="19"/>
          </p:nvPr>
        </p:nvSpPr>
        <p:spPr>
          <a:xfrm>
            <a:off x="674232" y="1621049"/>
            <a:ext cx="2333958" cy="3111943"/>
          </a:xfrm>
          <a:custGeom>
            <a:avLst/>
            <a:gdLst>
              <a:gd name="connsiteX0" fmla="*/ 0 w 2333958"/>
              <a:gd name="connsiteY0" fmla="*/ 0 h 3111943"/>
              <a:gd name="connsiteX1" fmla="*/ 2333958 w 2333958"/>
              <a:gd name="connsiteY1" fmla="*/ 0 h 3111943"/>
              <a:gd name="connsiteX2" fmla="*/ 2333958 w 2333958"/>
              <a:gd name="connsiteY2" fmla="*/ 3111943 h 3111943"/>
              <a:gd name="connsiteX3" fmla="*/ 0 w 2333958"/>
              <a:gd name="connsiteY3" fmla="*/ 3111943 h 3111943"/>
            </a:gdLst>
            <a:ahLst/>
            <a:cxnLst>
              <a:cxn ang="0">
                <a:pos x="connsiteX0" y="connsiteY0"/>
              </a:cxn>
              <a:cxn ang="0">
                <a:pos x="connsiteX1" y="connsiteY1"/>
              </a:cxn>
              <a:cxn ang="0">
                <a:pos x="connsiteX2" y="connsiteY2"/>
              </a:cxn>
              <a:cxn ang="0">
                <a:pos x="connsiteX3" y="connsiteY3"/>
              </a:cxn>
            </a:cxnLst>
            <a:rect l="l" t="t" r="r" b="b"/>
            <a:pathLst>
              <a:path w="2333958" h="3111943">
                <a:moveTo>
                  <a:pt x="0" y="0"/>
                </a:moveTo>
                <a:lnTo>
                  <a:pt x="2333958" y="0"/>
                </a:lnTo>
                <a:lnTo>
                  <a:pt x="2333958" y="3111943"/>
                </a:lnTo>
                <a:lnTo>
                  <a:pt x="0" y="3111943"/>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3008068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anim calcmode="lin" valueType="num">
                                      <p:cBhvr>
                                        <p:cTn id="10" dur="500" fill="hold"/>
                                        <p:tgtEl>
                                          <p:spTgt spid="17"/>
                                        </p:tgtEl>
                                        <p:attrNameLst>
                                          <p:attrName>ppt_x</p:attrName>
                                        </p:attrNameLst>
                                      </p:cBhvr>
                                      <p:tavLst>
                                        <p:tav tm="0">
                                          <p:val>
                                            <p:fltVal val="0.5"/>
                                          </p:val>
                                        </p:tav>
                                        <p:tav tm="100000">
                                          <p:val>
                                            <p:strVal val="#ppt_x"/>
                                          </p:val>
                                        </p:tav>
                                      </p:tavLst>
                                    </p:anim>
                                    <p:anim calcmode="lin" valueType="num">
                                      <p:cBhvr>
                                        <p:cTn id="11" dur="500" fill="hold"/>
                                        <p:tgtEl>
                                          <p:spTgt spid="17"/>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500"/>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fill="hold"/>
                                        <p:tgtEl>
                                          <p:spTgt spid="18"/>
                                        </p:tgtEl>
                                        <p:attrNameLst>
                                          <p:attrName>ppt_w</p:attrName>
                                        </p:attrNameLst>
                                      </p:cBhvr>
                                      <p:tavLst>
                                        <p:tav tm="0">
                                          <p:val>
                                            <p:fltVal val="0"/>
                                          </p:val>
                                        </p:tav>
                                        <p:tav tm="100000">
                                          <p:val>
                                            <p:strVal val="#ppt_w"/>
                                          </p:val>
                                        </p:tav>
                                      </p:tavLst>
                                    </p:anim>
                                    <p:anim calcmode="lin" valueType="num">
                                      <p:cBhvr>
                                        <p:cTn id="15" dur="500" fill="hold"/>
                                        <p:tgtEl>
                                          <p:spTgt spid="18"/>
                                        </p:tgtEl>
                                        <p:attrNameLst>
                                          <p:attrName>ppt_h</p:attrName>
                                        </p:attrNameLst>
                                      </p:cBhvr>
                                      <p:tavLst>
                                        <p:tav tm="0">
                                          <p:val>
                                            <p:fltVal val="0"/>
                                          </p:val>
                                        </p:tav>
                                        <p:tav tm="100000">
                                          <p:val>
                                            <p:strVal val="#ppt_h"/>
                                          </p:val>
                                        </p:tav>
                                      </p:tavLst>
                                    </p:anim>
                                    <p:animEffect transition="in" filter="fade">
                                      <p:cBhvr>
                                        <p:cTn id="16" dur="500"/>
                                        <p:tgtEl>
                                          <p:spTgt spid="18"/>
                                        </p:tgtEl>
                                      </p:cBhvr>
                                    </p:animEffect>
                                    <p:anim calcmode="lin" valueType="num">
                                      <p:cBhvr>
                                        <p:cTn id="17" dur="500" fill="hold"/>
                                        <p:tgtEl>
                                          <p:spTgt spid="18"/>
                                        </p:tgtEl>
                                        <p:attrNameLst>
                                          <p:attrName>ppt_x</p:attrName>
                                        </p:attrNameLst>
                                      </p:cBhvr>
                                      <p:tavLst>
                                        <p:tav tm="0">
                                          <p:val>
                                            <p:fltVal val="0.5"/>
                                          </p:val>
                                        </p:tav>
                                        <p:tav tm="100000">
                                          <p:val>
                                            <p:strVal val="#ppt_x"/>
                                          </p:val>
                                        </p:tav>
                                      </p:tavLst>
                                    </p:anim>
                                    <p:anim calcmode="lin" valueType="num">
                                      <p:cBhvr>
                                        <p:cTn id="18" dur="500" fill="hold"/>
                                        <p:tgtEl>
                                          <p:spTgt spid="18"/>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100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fltVal val="0"/>
                                          </p:val>
                                        </p:tav>
                                        <p:tav tm="100000">
                                          <p:val>
                                            <p:strVal val="#ppt_w"/>
                                          </p:val>
                                        </p:tav>
                                      </p:tavLst>
                                    </p:anim>
                                    <p:anim calcmode="lin" valueType="num">
                                      <p:cBhvr>
                                        <p:cTn id="22" dur="500" fill="hold"/>
                                        <p:tgtEl>
                                          <p:spTgt spid="19"/>
                                        </p:tgtEl>
                                        <p:attrNameLst>
                                          <p:attrName>ppt_h</p:attrName>
                                        </p:attrNameLst>
                                      </p:cBhvr>
                                      <p:tavLst>
                                        <p:tav tm="0">
                                          <p:val>
                                            <p:fltVal val="0"/>
                                          </p:val>
                                        </p:tav>
                                        <p:tav tm="100000">
                                          <p:val>
                                            <p:strVal val="#ppt_h"/>
                                          </p:val>
                                        </p:tav>
                                      </p:tavLst>
                                    </p:anim>
                                    <p:animEffect transition="in" filter="fade">
                                      <p:cBhvr>
                                        <p:cTn id="23" dur="500"/>
                                        <p:tgtEl>
                                          <p:spTgt spid="19"/>
                                        </p:tgtEl>
                                      </p:cBhvr>
                                    </p:animEffect>
                                    <p:anim calcmode="lin" valueType="num">
                                      <p:cBhvr>
                                        <p:cTn id="24" dur="500" fill="hold"/>
                                        <p:tgtEl>
                                          <p:spTgt spid="19"/>
                                        </p:tgtEl>
                                        <p:attrNameLst>
                                          <p:attrName>ppt_x</p:attrName>
                                        </p:attrNameLst>
                                      </p:cBhvr>
                                      <p:tavLst>
                                        <p:tav tm="0">
                                          <p:val>
                                            <p:fltVal val="0.5"/>
                                          </p:val>
                                        </p:tav>
                                        <p:tav tm="100000">
                                          <p:val>
                                            <p:strVal val="#ppt_x"/>
                                          </p:val>
                                        </p:tav>
                                      </p:tavLst>
                                    </p:anim>
                                    <p:anim calcmode="lin" valueType="num">
                                      <p:cBhvr>
                                        <p:cTn id="25" dur="500" fill="hold"/>
                                        <p:tgtEl>
                                          <p:spTgt spid="19"/>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1500"/>
                                  </p:stCondLst>
                                  <p:childTnLst>
                                    <p:set>
                                      <p:cBhvr>
                                        <p:cTn id="27" dur="1" fill="hold">
                                          <p:stCondLst>
                                            <p:cond delay="0"/>
                                          </p:stCondLst>
                                        </p:cTn>
                                        <p:tgtEl>
                                          <p:spTgt spid="20"/>
                                        </p:tgtEl>
                                        <p:attrNameLst>
                                          <p:attrName>style.visibility</p:attrName>
                                        </p:attrNameLst>
                                      </p:cBhvr>
                                      <p:to>
                                        <p:strVal val="visible"/>
                                      </p:to>
                                    </p:set>
                                    <p:anim calcmode="lin" valueType="num">
                                      <p:cBhvr>
                                        <p:cTn id="28" dur="500" fill="hold"/>
                                        <p:tgtEl>
                                          <p:spTgt spid="20"/>
                                        </p:tgtEl>
                                        <p:attrNameLst>
                                          <p:attrName>ppt_w</p:attrName>
                                        </p:attrNameLst>
                                      </p:cBhvr>
                                      <p:tavLst>
                                        <p:tav tm="0">
                                          <p:val>
                                            <p:fltVal val="0"/>
                                          </p:val>
                                        </p:tav>
                                        <p:tav tm="100000">
                                          <p:val>
                                            <p:strVal val="#ppt_w"/>
                                          </p:val>
                                        </p:tav>
                                      </p:tavLst>
                                    </p:anim>
                                    <p:anim calcmode="lin" valueType="num">
                                      <p:cBhvr>
                                        <p:cTn id="29" dur="500" fill="hold"/>
                                        <p:tgtEl>
                                          <p:spTgt spid="20"/>
                                        </p:tgtEl>
                                        <p:attrNameLst>
                                          <p:attrName>ppt_h</p:attrName>
                                        </p:attrNameLst>
                                      </p:cBhvr>
                                      <p:tavLst>
                                        <p:tav tm="0">
                                          <p:val>
                                            <p:fltVal val="0"/>
                                          </p:val>
                                        </p:tav>
                                        <p:tav tm="100000">
                                          <p:val>
                                            <p:strVal val="#ppt_h"/>
                                          </p:val>
                                        </p:tav>
                                      </p:tavLst>
                                    </p:anim>
                                    <p:animEffect transition="in" filter="fade">
                                      <p:cBhvr>
                                        <p:cTn id="30" dur="500"/>
                                        <p:tgtEl>
                                          <p:spTgt spid="20"/>
                                        </p:tgtEl>
                                      </p:cBhvr>
                                    </p:animEffect>
                                    <p:anim calcmode="lin" valueType="num">
                                      <p:cBhvr>
                                        <p:cTn id="31" dur="500" fill="hold"/>
                                        <p:tgtEl>
                                          <p:spTgt spid="20"/>
                                        </p:tgtEl>
                                        <p:attrNameLst>
                                          <p:attrName>ppt_x</p:attrName>
                                        </p:attrNameLst>
                                      </p:cBhvr>
                                      <p:tavLst>
                                        <p:tav tm="0">
                                          <p:val>
                                            <p:fltVal val="0.5"/>
                                          </p:val>
                                        </p:tav>
                                        <p:tav tm="100000">
                                          <p:val>
                                            <p:strVal val="#ppt_x"/>
                                          </p:val>
                                        </p:tav>
                                      </p:tavLst>
                                    </p:anim>
                                    <p:anim calcmode="lin" valueType="num">
                                      <p:cBhvr>
                                        <p:cTn id="32" dur="500" fill="hold"/>
                                        <p:tgtEl>
                                          <p:spTgt spid="20"/>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9" grpId="0" animBg="1"/>
      <p:bldP spid="18" grpId="0" animBg="1"/>
      <p:bldP spid="17" grpId="0" animBg="1"/>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9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952500" y="1292568"/>
            <a:ext cx="10156825" cy="2931887"/>
          </a:xfrm>
          <a:custGeom>
            <a:avLst/>
            <a:gdLst>
              <a:gd name="connsiteX0" fmla="*/ 0 w 10156825"/>
              <a:gd name="connsiteY0" fmla="*/ 0 h 2931887"/>
              <a:gd name="connsiteX1" fmla="*/ 10156825 w 10156825"/>
              <a:gd name="connsiteY1" fmla="*/ 0 h 2931887"/>
              <a:gd name="connsiteX2" fmla="*/ 10156825 w 10156825"/>
              <a:gd name="connsiteY2" fmla="*/ 2931887 h 2931887"/>
              <a:gd name="connsiteX3" fmla="*/ 0 w 10156825"/>
              <a:gd name="connsiteY3" fmla="*/ 2931887 h 2931887"/>
            </a:gdLst>
            <a:ahLst/>
            <a:cxnLst>
              <a:cxn ang="0">
                <a:pos x="connsiteX0" y="connsiteY0"/>
              </a:cxn>
              <a:cxn ang="0">
                <a:pos x="connsiteX1" y="connsiteY1"/>
              </a:cxn>
              <a:cxn ang="0">
                <a:pos x="connsiteX2" y="connsiteY2"/>
              </a:cxn>
              <a:cxn ang="0">
                <a:pos x="connsiteX3" y="connsiteY3"/>
              </a:cxn>
            </a:cxnLst>
            <a:rect l="l" t="t" r="r" b="b"/>
            <a:pathLst>
              <a:path w="10156825" h="2931887">
                <a:moveTo>
                  <a:pt x="0" y="0"/>
                </a:moveTo>
                <a:lnTo>
                  <a:pt x="10156825" y="0"/>
                </a:lnTo>
                <a:lnTo>
                  <a:pt x="10156825" y="2931887"/>
                </a:lnTo>
                <a:lnTo>
                  <a:pt x="0" y="2931887"/>
                </a:lnTo>
                <a:close/>
              </a:path>
            </a:pathLst>
          </a:custGeom>
          <a:blipFill dpi="0" rotWithShape="1">
            <a:blip r:embed="rId2"/>
            <a:srcRect/>
            <a:stretch>
              <a:fillRect/>
            </a:stretch>
          </a:blipFill>
          <a:ln w="31750">
            <a:solidFill>
              <a:srgbClr val="FFFFFF"/>
            </a:solidFill>
          </a:ln>
          <a:effectLst>
            <a:outerShdw blurRad="38100" sx="102000" sy="102000" algn="ctr" rotWithShape="0">
              <a:prstClr val="black">
                <a:alpha val="20000"/>
              </a:prstClr>
            </a:outerShdw>
          </a:effectLst>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4230584700"/>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42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2000">
                                          <p:cBhvr additive="base">
                                            <p:cTn id="7" dur="500" fill="hold"/>
                                            <p:tgtEl>
                                              <p:spTgt spid="5"/>
                                            </p:tgtEl>
                                            <p:attrNameLst>
                                              <p:attrName>ppt_x</p:attrName>
                                            </p:attrNameLst>
                                          </p:cBhvr>
                                          <p:tavLst>
                                            <p:tav tm="0">
                                              <p:val>
                                                <p:strVal val="1+#ppt_w/2"/>
                                              </p:val>
                                            </p:tav>
                                            <p:tav tm="100000">
                                              <p:val>
                                                <p:strVal val="#ppt_x"/>
                                              </p:val>
                                            </p:tav>
                                          </p:tavLst>
                                        </p:anim>
                                        <p:anim calcmode="lin" valueType="num" p14:bounceEnd="42000">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0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0" y="-38100"/>
            <a:ext cx="12192000" cy="6896100"/>
          </a:xfrm>
          <a:custGeom>
            <a:avLst/>
            <a:gdLst>
              <a:gd name="connsiteX0" fmla="*/ 0 w 12192000"/>
              <a:gd name="connsiteY0" fmla="*/ 0 h 6896100"/>
              <a:gd name="connsiteX1" fmla="*/ 12192000 w 12192000"/>
              <a:gd name="connsiteY1" fmla="*/ 0 h 6896100"/>
              <a:gd name="connsiteX2" fmla="*/ 12192000 w 12192000"/>
              <a:gd name="connsiteY2" fmla="*/ 6896100 h 6896100"/>
              <a:gd name="connsiteX3" fmla="*/ 0 w 12192000"/>
              <a:gd name="connsiteY3" fmla="*/ 6896100 h 6896100"/>
            </a:gdLst>
            <a:ahLst/>
            <a:cxnLst>
              <a:cxn ang="0">
                <a:pos x="connsiteX0" y="connsiteY0"/>
              </a:cxn>
              <a:cxn ang="0">
                <a:pos x="connsiteX1" y="connsiteY1"/>
              </a:cxn>
              <a:cxn ang="0">
                <a:pos x="connsiteX2" y="connsiteY2"/>
              </a:cxn>
              <a:cxn ang="0">
                <a:pos x="connsiteX3" y="connsiteY3"/>
              </a:cxn>
            </a:cxnLst>
            <a:rect l="l" t="t" r="r" b="b"/>
            <a:pathLst>
              <a:path w="12192000" h="6896100">
                <a:moveTo>
                  <a:pt x="0" y="0"/>
                </a:moveTo>
                <a:lnTo>
                  <a:pt x="12192000" y="0"/>
                </a:lnTo>
                <a:lnTo>
                  <a:pt x="12192000" y="6896100"/>
                </a:lnTo>
                <a:lnTo>
                  <a:pt x="0" y="689610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497196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2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4380025" y="1376248"/>
            <a:ext cx="3410858" cy="3410858"/>
          </a:xfrm>
          <a:custGeom>
            <a:avLst/>
            <a:gdLst>
              <a:gd name="connsiteX0" fmla="*/ 1705429 w 3410858"/>
              <a:gd name="connsiteY0" fmla="*/ 0 h 3410858"/>
              <a:gd name="connsiteX1" fmla="*/ 3410858 w 3410858"/>
              <a:gd name="connsiteY1" fmla="*/ 1705429 h 3410858"/>
              <a:gd name="connsiteX2" fmla="*/ 1705429 w 3410858"/>
              <a:gd name="connsiteY2" fmla="*/ 3410858 h 3410858"/>
              <a:gd name="connsiteX3" fmla="*/ 0 w 3410858"/>
              <a:gd name="connsiteY3" fmla="*/ 1705429 h 3410858"/>
              <a:gd name="connsiteX4" fmla="*/ 1705429 w 3410858"/>
              <a:gd name="connsiteY4" fmla="*/ 0 h 3410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0858" h="3410858">
                <a:moveTo>
                  <a:pt x="1705429" y="0"/>
                </a:moveTo>
                <a:cubicBezTo>
                  <a:pt x="2647311" y="0"/>
                  <a:pt x="3410858" y="763547"/>
                  <a:pt x="3410858" y="1705429"/>
                </a:cubicBezTo>
                <a:cubicBezTo>
                  <a:pt x="3410858" y="2647311"/>
                  <a:pt x="2647311" y="3410858"/>
                  <a:pt x="1705429" y="3410858"/>
                </a:cubicBezTo>
                <a:cubicBezTo>
                  <a:pt x="763547" y="3410858"/>
                  <a:pt x="0" y="2647311"/>
                  <a:pt x="0" y="1705429"/>
                </a:cubicBezTo>
                <a:cubicBezTo>
                  <a:pt x="0" y="763547"/>
                  <a:pt x="763547" y="0"/>
                  <a:pt x="1705429" y="0"/>
                </a:cubicBezTo>
                <a:close/>
              </a:path>
            </a:pathLst>
          </a:custGeom>
          <a:blipFill dpi="0" rotWithShape="1">
            <a:blip r:embed="rId2"/>
            <a:srcRect/>
            <a:tile tx="0" ty="0" sx="100000" sy="100000" flip="none" algn="tl"/>
          </a:blipFill>
          <a:ln>
            <a:noFill/>
          </a:ln>
          <a:effectLst>
            <a:outerShdw blurRad="63500" sx="102000" sy="1020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360435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3_空白">
    <p:spTree>
      <p:nvGrpSpPr>
        <p:cNvPr id="1" name=""/>
        <p:cNvGrpSpPr/>
        <p:nvPr/>
      </p:nvGrpSpPr>
      <p:grpSpPr>
        <a:xfrm>
          <a:off x="0" y="0"/>
          <a:ext cx="0" cy="0"/>
          <a:chOff x="0" y="0"/>
          <a:chExt cx="0" cy="0"/>
        </a:xfrm>
      </p:grpSpPr>
      <p:sp>
        <p:nvSpPr>
          <p:cNvPr id="6" name="图片占位符 5"/>
          <p:cNvSpPr>
            <a:spLocks noGrp="1"/>
          </p:cNvSpPr>
          <p:nvPr>
            <p:ph type="pic" sz="quarter" idx="13"/>
          </p:nvPr>
        </p:nvSpPr>
        <p:spPr>
          <a:xfrm>
            <a:off x="0" y="2952750"/>
            <a:ext cx="12192000" cy="3905250"/>
          </a:xfrm>
          <a:custGeom>
            <a:avLst/>
            <a:gdLst>
              <a:gd name="connsiteX0" fmla="*/ 0 w 12192000"/>
              <a:gd name="connsiteY0" fmla="*/ 0 h 3905250"/>
              <a:gd name="connsiteX1" fmla="*/ 12192000 w 12192000"/>
              <a:gd name="connsiteY1" fmla="*/ 0 h 3905250"/>
              <a:gd name="connsiteX2" fmla="*/ 12192000 w 12192000"/>
              <a:gd name="connsiteY2" fmla="*/ 3905250 h 3905250"/>
              <a:gd name="connsiteX3" fmla="*/ 0 w 12192000"/>
              <a:gd name="connsiteY3" fmla="*/ 3905250 h 3905250"/>
            </a:gdLst>
            <a:ahLst/>
            <a:cxnLst>
              <a:cxn ang="0">
                <a:pos x="connsiteX0" y="connsiteY0"/>
              </a:cxn>
              <a:cxn ang="0">
                <a:pos x="connsiteX1" y="connsiteY1"/>
              </a:cxn>
              <a:cxn ang="0">
                <a:pos x="connsiteX2" y="connsiteY2"/>
              </a:cxn>
              <a:cxn ang="0">
                <a:pos x="connsiteX3" y="connsiteY3"/>
              </a:cxn>
            </a:cxnLst>
            <a:rect l="l" t="t" r="r" b="b"/>
            <a:pathLst>
              <a:path w="12192000" h="3905250">
                <a:moveTo>
                  <a:pt x="0" y="0"/>
                </a:moveTo>
                <a:lnTo>
                  <a:pt x="12192000" y="0"/>
                </a:lnTo>
                <a:lnTo>
                  <a:pt x="12192000" y="3905250"/>
                </a:lnTo>
                <a:lnTo>
                  <a:pt x="0" y="390525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714042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4_空白">
    <p:spTree>
      <p:nvGrpSpPr>
        <p:cNvPr id="1" name=""/>
        <p:cNvGrpSpPr/>
        <p:nvPr/>
      </p:nvGrpSpPr>
      <p:grpSpPr>
        <a:xfrm>
          <a:off x="0" y="0"/>
          <a:ext cx="0" cy="0"/>
          <a:chOff x="0" y="0"/>
          <a:chExt cx="0" cy="0"/>
        </a:xfrm>
      </p:grpSpPr>
      <p:sp>
        <p:nvSpPr>
          <p:cNvPr id="9" name="图片占位符 8"/>
          <p:cNvSpPr>
            <a:spLocks noGrp="1"/>
          </p:cNvSpPr>
          <p:nvPr>
            <p:ph type="pic" sz="quarter" idx="14"/>
          </p:nvPr>
        </p:nvSpPr>
        <p:spPr>
          <a:xfrm>
            <a:off x="6161336" y="1714511"/>
            <a:ext cx="2208811" cy="2208811"/>
          </a:xfrm>
          <a:custGeom>
            <a:avLst/>
            <a:gdLst>
              <a:gd name="connsiteX0" fmla="*/ 0 w 2208811"/>
              <a:gd name="connsiteY0" fmla="*/ 0 h 2208811"/>
              <a:gd name="connsiteX1" fmla="*/ 2208811 w 2208811"/>
              <a:gd name="connsiteY1" fmla="*/ 0 h 2208811"/>
              <a:gd name="connsiteX2" fmla="*/ 2208811 w 2208811"/>
              <a:gd name="connsiteY2" fmla="*/ 2208811 h 2208811"/>
              <a:gd name="connsiteX3" fmla="*/ 0 w 2208811"/>
              <a:gd name="connsiteY3" fmla="*/ 2208811 h 2208811"/>
            </a:gdLst>
            <a:ahLst/>
            <a:cxnLst>
              <a:cxn ang="0">
                <a:pos x="connsiteX0" y="connsiteY0"/>
              </a:cxn>
              <a:cxn ang="0">
                <a:pos x="connsiteX1" y="connsiteY1"/>
              </a:cxn>
              <a:cxn ang="0">
                <a:pos x="connsiteX2" y="connsiteY2"/>
              </a:cxn>
              <a:cxn ang="0">
                <a:pos x="connsiteX3" y="connsiteY3"/>
              </a:cxn>
            </a:cxnLst>
            <a:rect l="l" t="t" r="r" b="b"/>
            <a:pathLst>
              <a:path w="2208811" h="2208811">
                <a:moveTo>
                  <a:pt x="0" y="0"/>
                </a:moveTo>
                <a:lnTo>
                  <a:pt x="2208811" y="0"/>
                </a:lnTo>
                <a:lnTo>
                  <a:pt x="2208811" y="2208811"/>
                </a:lnTo>
                <a:lnTo>
                  <a:pt x="0" y="2208811"/>
                </a:lnTo>
                <a:close/>
              </a:path>
            </a:pathLst>
          </a:custGeom>
          <a:blipFill dpi="0" rotWithShape="1">
            <a:blip r:embed="rId2"/>
            <a:srcRect/>
            <a:tile tx="0" ty="0" sx="100000" sy="100000" flip="none" algn="tl"/>
          </a:blipFill>
          <a:effectLst>
            <a:outerShdw blurRad="63500" sx="102000" sy="102000" algn="ctr"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
        <p:nvSpPr>
          <p:cNvPr id="8" name="图片占位符 7"/>
          <p:cNvSpPr>
            <a:spLocks noGrp="1"/>
          </p:cNvSpPr>
          <p:nvPr>
            <p:ph type="pic" sz="quarter" idx="13"/>
          </p:nvPr>
        </p:nvSpPr>
        <p:spPr>
          <a:xfrm>
            <a:off x="262595" y="1714511"/>
            <a:ext cx="2208811" cy="2208811"/>
          </a:xfrm>
          <a:custGeom>
            <a:avLst/>
            <a:gdLst>
              <a:gd name="connsiteX0" fmla="*/ 0 w 2208811"/>
              <a:gd name="connsiteY0" fmla="*/ 0 h 2208811"/>
              <a:gd name="connsiteX1" fmla="*/ 2208811 w 2208811"/>
              <a:gd name="connsiteY1" fmla="*/ 0 h 2208811"/>
              <a:gd name="connsiteX2" fmla="*/ 2208811 w 2208811"/>
              <a:gd name="connsiteY2" fmla="*/ 2208811 h 2208811"/>
              <a:gd name="connsiteX3" fmla="*/ 0 w 2208811"/>
              <a:gd name="connsiteY3" fmla="*/ 2208811 h 2208811"/>
            </a:gdLst>
            <a:ahLst/>
            <a:cxnLst>
              <a:cxn ang="0">
                <a:pos x="connsiteX0" y="connsiteY0"/>
              </a:cxn>
              <a:cxn ang="0">
                <a:pos x="connsiteX1" y="connsiteY1"/>
              </a:cxn>
              <a:cxn ang="0">
                <a:pos x="connsiteX2" y="connsiteY2"/>
              </a:cxn>
              <a:cxn ang="0">
                <a:pos x="connsiteX3" y="connsiteY3"/>
              </a:cxn>
            </a:cxnLst>
            <a:rect l="l" t="t" r="r" b="b"/>
            <a:pathLst>
              <a:path w="2208811" h="2208811">
                <a:moveTo>
                  <a:pt x="0" y="0"/>
                </a:moveTo>
                <a:lnTo>
                  <a:pt x="2208811" y="0"/>
                </a:lnTo>
                <a:lnTo>
                  <a:pt x="2208811" y="2208811"/>
                </a:lnTo>
                <a:lnTo>
                  <a:pt x="0" y="2208811"/>
                </a:lnTo>
                <a:close/>
              </a:path>
            </a:pathLst>
          </a:custGeom>
          <a:blipFill dpi="0" rotWithShape="1">
            <a:blip r:embed="rId2"/>
            <a:srcRect/>
            <a:tile tx="0" ty="0" sx="100000" sy="100000" flip="none" algn="tl"/>
          </a:blipFill>
          <a:effectLst>
            <a:outerShdw blurRad="63500" sx="102000" sy="102000" algn="ctr"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4270085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5_空白">
    <p:spTree>
      <p:nvGrpSpPr>
        <p:cNvPr id="1" name=""/>
        <p:cNvGrpSpPr/>
        <p:nvPr/>
      </p:nvGrpSpPr>
      <p:grpSpPr>
        <a:xfrm>
          <a:off x="0" y="0"/>
          <a:ext cx="0" cy="0"/>
          <a:chOff x="0" y="0"/>
          <a:chExt cx="0" cy="0"/>
        </a:xfrm>
      </p:grpSpPr>
      <p:sp>
        <p:nvSpPr>
          <p:cNvPr id="14" name="图片占位符 13"/>
          <p:cNvSpPr>
            <a:spLocks noGrp="1"/>
          </p:cNvSpPr>
          <p:nvPr>
            <p:ph type="pic" sz="quarter" idx="13"/>
          </p:nvPr>
        </p:nvSpPr>
        <p:spPr>
          <a:xfrm>
            <a:off x="296178" y="1035191"/>
            <a:ext cx="11599644" cy="3091544"/>
          </a:xfrm>
          <a:custGeom>
            <a:avLst/>
            <a:gdLst>
              <a:gd name="connsiteX0" fmla="*/ 0 w 11599644"/>
              <a:gd name="connsiteY0" fmla="*/ 0 h 3091544"/>
              <a:gd name="connsiteX1" fmla="*/ 11599644 w 11599644"/>
              <a:gd name="connsiteY1" fmla="*/ 0 h 3091544"/>
              <a:gd name="connsiteX2" fmla="*/ 11599644 w 11599644"/>
              <a:gd name="connsiteY2" fmla="*/ 3091544 h 3091544"/>
              <a:gd name="connsiteX3" fmla="*/ 0 w 11599644"/>
              <a:gd name="connsiteY3" fmla="*/ 3091544 h 3091544"/>
            </a:gdLst>
            <a:ahLst/>
            <a:cxnLst>
              <a:cxn ang="0">
                <a:pos x="connsiteX0" y="connsiteY0"/>
              </a:cxn>
              <a:cxn ang="0">
                <a:pos x="connsiteX1" y="connsiteY1"/>
              </a:cxn>
              <a:cxn ang="0">
                <a:pos x="connsiteX2" y="connsiteY2"/>
              </a:cxn>
              <a:cxn ang="0">
                <a:pos x="connsiteX3" y="connsiteY3"/>
              </a:cxn>
            </a:cxnLst>
            <a:rect l="l" t="t" r="r" b="b"/>
            <a:pathLst>
              <a:path w="11599644" h="3091544">
                <a:moveTo>
                  <a:pt x="0" y="0"/>
                </a:moveTo>
                <a:lnTo>
                  <a:pt x="11599644" y="0"/>
                </a:lnTo>
                <a:lnTo>
                  <a:pt x="11599644" y="3091544"/>
                </a:lnTo>
                <a:lnTo>
                  <a:pt x="0" y="3091544"/>
                </a:lnTo>
                <a:close/>
              </a:path>
            </a:pathLst>
          </a:custGeom>
          <a:blipFill dpi="0" rotWithShape="1">
            <a:blip r:embed="rId2"/>
            <a:srcRect/>
            <a:tile tx="0" ty="0" sx="100000" sy="100000" flip="none" algn="tl"/>
          </a:blipFill>
          <a:effectLst>
            <a:outerShdw blurRad="63500" sx="102000" sy="102000" algn="ctr"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
        <p:nvSpPr>
          <p:cNvPr id="15" name="图片占位符 14"/>
          <p:cNvSpPr>
            <a:spLocks noGrp="1"/>
          </p:cNvSpPr>
          <p:nvPr>
            <p:ph type="pic" sz="quarter" idx="14"/>
          </p:nvPr>
        </p:nvSpPr>
        <p:spPr>
          <a:xfrm>
            <a:off x="5448404" y="4748610"/>
            <a:ext cx="1929664" cy="1929664"/>
          </a:xfrm>
          <a:custGeom>
            <a:avLst/>
            <a:gdLst>
              <a:gd name="connsiteX0" fmla="*/ 0 w 1929664"/>
              <a:gd name="connsiteY0" fmla="*/ 0 h 1929664"/>
              <a:gd name="connsiteX1" fmla="*/ 1929664 w 1929664"/>
              <a:gd name="connsiteY1" fmla="*/ 0 h 1929664"/>
              <a:gd name="connsiteX2" fmla="*/ 1929664 w 1929664"/>
              <a:gd name="connsiteY2" fmla="*/ 1929664 h 1929664"/>
              <a:gd name="connsiteX3" fmla="*/ 0 w 1929664"/>
              <a:gd name="connsiteY3" fmla="*/ 1929664 h 1929664"/>
            </a:gdLst>
            <a:ahLst/>
            <a:cxnLst>
              <a:cxn ang="0">
                <a:pos x="connsiteX0" y="connsiteY0"/>
              </a:cxn>
              <a:cxn ang="0">
                <a:pos x="connsiteX1" y="connsiteY1"/>
              </a:cxn>
              <a:cxn ang="0">
                <a:pos x="connsiteX2" y="connsiteY2"/>
              </a:cxn>
              <a:cxn ang="0">
                <a:pos x="connsiteX3" y="connsiteY3"/>
              </a:cxn>
            </a:cxnLst>
            <a:rect l="l" t="t" r="r" b="b"/>
            <a:pathLst>
              <a:path w="1929664" h="1929664">
                <a:moveTo>
                  <a:pt x="0" y="0"/>
                </a:moveTo>
                <a:lnTo>
                  <a:pt x="1929664" y="0"/>
                </a:lnTo>
                <a:lnTo>
                  <a:pt x="1929664" y="1929664"/>
                </a:lnTo>
                <a:lnTo>
                  <a:pt x="0" y="1929664"/>
                </a:lnTo>
                <a:close/>
              </a:path>
            </a:pathLst>
          </a:custGeom>
          <a:blipFill dpi="0" rotWithShape="1">
            <a:blip r:embed="rId2"/>
            <a:srcRect/>
            <a:tile tx="0" ty="0" sx="100000" sy="100000" flip="none" algn="tl"/>
          </a:blipFill>
          <a:effectLst>
            <a:outerShdw blurRad="63500" sx="102000" sy="102000" algn="ctr"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
        <p:nvSpPr>
          <p:cNvPr id="16" name="图片占位符 15"/>
          <p:cNvSpPr>
            <a:spLocks noGrp="1"/>
          </p:cNvSpPr>
          <p:nvPr>
            <p:ph type="pic" sz="quarter" idx="15"/>
          </p:nvPr>
        </p:nvSpPr>
        <p:spPr>
          <a:xfrm>
            <a:off x="7707281" y="4748609"/>
            <a:ext cx="1929664" cy="1929664"/>
          </a:xfrm>
          <a:custGeom>
            <a:avLst/>
            <a:gdLst>
              <a:gd name="connsiteX0" fmla="*/ 0 w 1929664"/>
              <a:gd name="connsiteY0" fmla="*/ 0 h 1929664"/>
              <a:gd name="connsiteX1" fmla="*/ 1929664 w 1929664"/>
              <a:gd name="connsiteY1" fmla="*/ 0 h 1929664"/>
              <a:gd name="connsiteX2" fmla="*/ 1929664 w 1929664"/>
              <a:gd name="connsiteY2" fmla="*/ 1929664 h 1929664"/>
              <a:gd name="connsiteX3" fmla="*/ 0 w 1929664"/>
              <a:gd name="connsiteY3" fmla="*/ 1929664 h 1929664"/>
            </a:gdLst>
            <a:ahLst/>
            <a:cxnLst>
              <a:cxn ang="0">
                <a:pos x="connsiteX0" y="connsiteY0"/>
              </a:cxn>
              <a:cxn ang="0">
                <a:pos x="connsiteX1" y="connsiteY1"/>
              </a:cxn>
              <a:cxn ang="0">
                <a:pos x="connsiteX2" y="connsiteY2"/>
              </a:cxn>
              <a:cxn ang="0">
                <a:pos x="connsiteX3" y="connsiteY3"/>
              </a:cxn>
            </a:cxnLst>
            <a:rect l="l" t="t" r="r" b="b"/>
            <a:pathLst>
              <a:path w="1929664" h="1929664">
                <a:moveTo>
                  <a:pt x="0" y="0"/>
                </a:moveTo>
                <a:lnTo>
                  <a:pt x="1929664" y="0"/>
                </a:lnTo>
                <a:lnTo>
                  <a:pt x="1929664" y="1929664"/>
                </a:lnTo>
                <a:lnTo>
                  <a:pt x="0" y="1929664"/>
                </a:lnTo>
                <a:close/>
              </a:path>
            </a:pathLst>
          </a:custGeom>
          <a:blipFill dpi="0" rotWithShape="1">
            <a:blip r:embed="rId2"/>
            <a:srcRect/>
            <a:tile tx="0" ty="0" sx="100000" sy="100000" flip="none" algn="tl"/>
          </a:blipFill>
          <a:effectLst>
            <a:outerShdw blurRad="63500" sx="102000" sy="102000" algn="ctr"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
        <p:nvSpPr>
          <p:cNvPr id="17" name="图片占位符 16"/>
          <p:cNvSpPr>
            <a:spLocks noGrp="1"/>
          </p:cNvSpPr>
          <p:nvPr>
            <p:ph type="pic" sz="quarter" idx="16"/>
          </p:nvPr>
        </p:nvSpPr>
        <p:spPr>
          <a:xfrm>
            <a:off x="9966158" y="4748609"/>
            <a:ext cx="1929664" cy="1929664"/>
          </a:xfrm>
          <a:custGeom>
            <a:avLst/>
            <a:gdLst>
              <a:gd name="connsiteX0" fmla="*/ 0 w 1929664"/>
              <a:gd name="connsiteY0" fmla="*/ 0 h 1929664"/>
              <a:gd name="connsiteX1" fmla="*/ 1929664 w 1929664"/>
              <a:gd name="connsiteY1" fmla="*/ 0 h 1929664"/>
              <a:gd name="connsiteX2" fmla="*/ 1929664 w 1929664"/>
              <a:gd name="connsiteY2" fmla="*/ 1929664 h 1929664"/>
              <a:gd name="connsiteX3" fmla="*/ 0 w 1929664"/>
              <a:gd name="connsiteY3" fmla="*/ 1929664 h 1929664"/>
            </a:gdLst>
            <a:ahLst/>
            <a:cxnLst>
              <a:cxn ang="0">
                <a:pos x="connsiteX0" y="connsiteY0"/>
              </a:cxn>
              <a:cxn ang="0">
                <a:pos x="connsiteX1" y="connsiteY1"/>
              </a:cxn>
              <a:cxn ang="0">
                <a:pos x="connsiteX2" y="connsiteY2"/>
              </a:cxn>
              <a:cxn ang="0">
                <a:pos x="connsiteX3" y="connsiteY3"/>
              </a:cxn>
            </a:cxnLst>
            <a:rect l="l" t="t" r="r" b="b"/>
            <a:pathLst>
              <a:path w="1929664" h="1929664">
                <a:moveTo>
                  <a:pt x="0" y="0"/>
                </a:moveTo>
                <a:lnTo>
                  <a:pt x="1929664" y="0"/>
                </a:lnTo>
                <a:lnTo>
                  <a:pt x="1929664" y="1929664"/>
                </a:lnTo>
                <a:lnTo>
                  <a:pt x="0" y="1929664"/>
                </a:lnTo>
                <a:close/>
              </a:path>
            </a:pathLst>
          </a:custGeom>
          <a:blipFill dpi="0" rotWithShape="1">
            <a:blip r:embed="rId2"/>
            <a:srcRect/>
            <a:tile tx="0" ty="0" sx="100000" sy="100000" flip="none" algn="tl"/>
          </a:blipFill>
          <a:effectLst>
            <a:outerShdw blurRad="63500" sx="102000" sy="102000" algn="ctr"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355076847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par>
                                    <p:cTn id="10" presetID="2" presetClass="entr" presetSubtype="2" fill="hold" grpId="0" nodeType="withEffect" p14:presetBounceEnd="40000">
                                      <p:stCondLst>
                                        <p:cond delay="1750"/>
                                      </p:stCondLst>
                                      <p:childTnLst>
                                        <p:set>
                                          <p:cBhvr>
                                            <p:cTn id="11" dur="1" fill="hold">
                                              <p:stCondLst>
                                                <p:cond delay="0"/>
                                              </p:stCondLst>
                                            </p:cTn>
                                            <p:tgtEl>
                                              <p:spTgt spid="15"/>
                                            </p:tgtEl>
                                            <p:attrNameLst>
                                              <p:attrName>style.visibility</p:attrName>
                                            </p:attrNameLst>
                                          </p:cBhvr>
                                          <p:to>
                                            <p:strVal val="visible"/>
                                          </p:to>
                                        </p:set>
                                        <p:anim calcmode="lin" valueType="num" p14:bounceEnd="40000">
                                          <p:cBhvr additive="base">
                                            <p:cTn id="12" dur="500" fill="hold"/>
                                            <p:tgtEl>
                                              <p:spTgt spid="15"/>
                                            </p:tgtEl>
                                            <p:attrNameLst>
                                              <p:attrName>ppt_x</p:attrName>
                                            </p:attrNameLst>
                                          </p:cBhvr>
                                          <p:tavLst>
                                            <p:tav tm="0">
                                              <p:val>
                                                <p:strVal val="1+#ppt_w/2"/>
                                              </p:val>
                                            </p:tav>
                                            <p:tav tm="100000">
                                              <p:val>
                                                <p:strVal val="#ppt_x"/>
                                              </p:val>
                                            </p:tav>
                                          </p:tavLst>
                                        </p:anim>
                                        <p:anim calcmode="lin" valueType="num" p14:bounceEnd="40000">
                                          <p:cBhvr additive="base">
                                            <p:cTn id="13" dur="500" fill="hold"/>
                                            <p:tgtEl>
                                              <p:spTgt spid="15"/>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14:presetBounceEnd="40000">
                                      <p:stCondLst>
                                        <p:cond delay="2000"/>
                                      </p:stCondLst>
                                      <p:childTnLst>
                                        <p:set>
                                          <p:cBhvr>
                                            <p:cTn id="15" dur="1" fill="hold">
                                              <p:stCondLst>
                                                <p:cond delay="0"/>
                                              </p:stCondLst>
                                            </p:cTn>
                                            <p:tgtEl>
                                              <p:spTgt spid="16"/>
                                            </p:tgtEl>
                                            <p:attrNameLst>
                                              <p:attrName>style.visibility</p:attrName>
                                            </p:attrNameLst>
                                          </p:cBhvr>
                                          <p:to>
                                            <p:strVal val="visible"/>
                                          </p:to>
                                        </p:set>
                                        <p:anim calcmode="lin" valueType="num" p14:bounceEnd="40000">
                                          <p:cBhvr additive="base">
                                            <p:cTn id="16" dur="500" fill="hold"/>
                                            <p:tgtEl>
                                              <p:spTgt spid="16"/>
                                            </p:tgtEl>
                                            <p:attrNameLst>
                                              <p:attrName>ppt_x</p:attrName>
                                            </p:attrNameLst>
                                          </p:cBhvr>
                                          <p:tavLst>
                                            <p:tav tm="0">
                                              <p:val>
                                                <p:strVal val="1+#ppt_w/2"/>
                                              </p:val>
                                            </p:tav>
                                            <p:tav tm="100000">
                                              <p:val>
                                                <p:strVal val="#ppt_x"/>
                                              </p:val>
                                            </p:tav>
                                          </p:tavLst>
                                        </p:anim>
                                        <p:anim calcmode="lin" valueType="num" p14:bounceEnd="40000">
                                          <p:cBhvr additive="base">
                                            <p:cTn id="17" dur="500" fill="hold"/>
                                            <p:tgtEl>
                                              <p:spTgt spid="16"/>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14:presetBounceEnd="40000">
                                      <p:stCondLst>
                                        <p:cond delay="2250"/>
                                      </p:stCondLst>
                                      <p:childTnLst>
                                        <p:set>
                                          <p:cBhvr>
                                            <p:cTn id="19" dur="1" fill="hold">
                                              <p:stCondLst>
                                                <p:cond delay="0"/>
                                              </p:stCondLst>
                                            </p:cTn>
                                            <p:tgtEl>
                                              <p:spTgt spid="17"/>
                                            </p:tgtEl>
                                            <p:attrNameLst>
                                              <p:attrName>style.visibility</p:attrName>
                                            </p:attrNameLst>
                                          </p:cBhvr>
                                          <p:to>
                                            <p:strVal val="visible"/>
                                          </p:to>
                                        </p:set>
                                        <p:anim calcmode="lin" valueType="num" p14:bounceEnd="40000">
                                          <p:cBhvr additive="base">
                                            <p:cTn id="20" dur="500" fill="hold"/>
                                            <p:tgtEl>
                                              <p:spTgt spid="17"/>
                                            </p:tgtEl>
                                            <p:attrNameLst>
                                              <p:attrName>ppt_x</p:attrName>
                                            </p:attrNameLst>
                                          </p:cBhvr>
                                          <p:tavLst>
                                            <p:tav tm="0">
                                              <p:val>
                                                <p:strVal val="1+#ppt_w/2"/>
                                              </p:val>
                                            </p:tav>
                                            <p:tav tm="100000">
                                              <p:val>
                                                <p:strVal val="#ppt_x"/>
                                              </p:val>
                                            </p:tav>
                                          </p:tavLst>
                                        </p:anim>
                                        <p:anim calcmode="lin" valueType="num" p14:bounceEnd="40000">
                                          <p:cBhvr additive="base">
                                            <p:cTn id="21"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par>
                                    <p:cTn id="10" presetID="2" presetClass="entr" presetSubtype="2" fill="hold" grpId="0" nodeType="withEffect">
                                      <p:stCondLst>
                                        <p:cond delay="175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1+#ppt_w/2"/>
                                              </p:val>
                                            </p:tav>
                                            <p:tav tm="100000">
                                              <p:val>
                                                <p:strVal val="#ppt_x"/>
                                              </p:val>
                                            </p:tav>
                                          </p:tavLst>
                                        </p:anim>
                                        <p:anim calcmode="lin" valueType="num">
                                          <p:cBhvr additive="base">
                                            <p:cTn id="13" dur="500" fill="hold"/>
                                            <p:tgtEl>
                                              <p:spTgt spid="15"/>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200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fill="hold"/>
                                            <p:tgtEl>
                                              <p:spTgt spid="16"/>
                                            </p:tgtEl>
                                            <p:attrNameLst>
                                              <p:attrName>ppt_x</p:attrName>
                                            </p:attrNameLst>
                                          </p:cBhvr>
                                          <p:tavLst>
                                            <p:tav tm="0">
                                              <p:val>
                                                <p:strVal val="1+#ppt_w/2"/>
                                              </p:val>
                                            </p:tav>
                                            <p:tav tm="100000">
                                              <p:val>
                                                <p:strVal val="#ppt_x"/>
                                              </p:val>
                                            </p:tav>
                                          </p:tavLst>
                                        </p:anim>
                                        <p:anim calcmode="lin" valueType="num">
                                          <p:cBhvr additive="base">
                                            <p:cTn id="17" dur="500" fill="hold"/>
                                            <p:tgtEl>
                                              <p:spTgt spid="16"/>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225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1+#ppt_w/2"/>
                                              </p:val>
                                            </p:tav>
                                            <p:tav tm="100000">
                                              <p:val>
                                                <p:strVal val="#ppt_x"/>
                                              </p:val>
                                            </p:tav>
                                          </p:tavLst>
                                        </p:anim>
                                        <p:anim calcmode="lin" valueType="num">
                                          <p:cBhvr additive="base">
                                            <p:cTn id="21"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Lst>
      </p:timing>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6_空白">
    <p:spTree>
      <p:nvGrpSpPr>
        <p:cNvPr id="1" name=""/>
        <p:cNvGrpSpPr/>
        <p:nvPr/>
      </p:nvGrpSpPr>
      <p:grpSpPr>
        <a:xfrm>
          <a:off x="0" y="0"/>
          <a:ext cx="0" cy="0"/>
          <a:chOff x="0" y="0"/>
          <a:chExt cx="0" cy="0"/>
        </a:xfrm>
      </p:grpSpPr>
      <p:sp>
        <p:nvSpPr>
          <p:cNvPr id="8" name="图片占位符 7"/>
          <p:cNvSpPr>
            <a:spLocks noGrp="1"/>
          </p:cNvSpPr>
          <p:nvPr>
            <p:ph type="pic" sz="quarter" idx="13"/>
          </p:nvPr>
        </p:nvSpPr>
        <p:spPr>
          <a:xfrm>
            <a:off x="955318" y="3987800"/>
            <a:ext cx="4924800" cy="2032000"/>
          </a:xfrm>
          <a:custGeom>
            <a:avLst/>
            <a:gdLst>
              <a:gd name="connsiteX0" fmla="*/ 0 w 4924800"/>
              <a:gd name="connsiteY0" fmla="*/ 0 h 2032000"/>
              <a:gd name="connsiteX1" fmla="*/ 4924800 w 4924800"/>
              <a:gd name="connsiteY1" fmla="*/ 0 h 2032000"/>
              <a:gd name="connsiteX2" fmla="*/ 4924800 w 4924800"/>
              <a:gd name="connsiteY2" fmla="*/ 2032000 h 2032000"/>
              <a:gd name="connsiteX3" fmla="*/ 0 w 4924800"/>
              <a:gd name="connsiteY3" fmla="*/ 2032000 h 2032000"/>
            </a:gdLst>
            <a:ahLst/>
            <a:cxnLst>
              <a:cxn ang="0">
                <a:pos x="connsiteX0" y="connsiteY0"/>
              </a:cxn>
              <a:cxn ang="0">
                <a:pos x="connsiteX1" y="connsiteY1"/>
              </a:cxn>
              <a:cxn ang="0">
                <a:pos x="connsiteX2" y="connsiteY2"/>
              </a:cxn>
              <a:cxn ang="0">
                <a:pos x="connsiteX3" y="connsiteY3"/>
              </a:cxn>
            </a:cxnLst>
            <a:rect l="l" t="t" r="r" b="b"/>
            <a:pathLst>
              <a:path w="4924800" h="2032000">
                <a:moveTo>
                  <a:pt x="0" y="0"/>
                </a:moveTo>
                <a:lnTo>
                  <a:pt x="4924800" y="0"/>
                </a:lnTo>
                <a:lnTo>
                  <a:pt x="4924800" y="2032000"/>
                </a:lnTo>
                <a:lnTo>
                  <a:pt x="0" y="203200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9" name="图片占位符 8"/>
          <p:cNvSpPr>
            <a:spLocks noGrp="1"/>
          </p:cNvSpPr>
          <p:nvPr>
            <p:ph type="pic" sz="quarter" idx="14"/>
          </p:nvPr>
        </p:nvSpPr>
        <p:spPr>
          <a:xfrm>
            <a:off x="6313185" y="3987800"/>
            <a:ext cx="4894384" cy="2032000"/>
          </a:xfrm>
          <a:custGeom>
            <a:avLst/>
            <a:gdLst>
              <a:gd name="connsiteX0" fmla="*/ 0 w 4894384"/>
              <a:gd name="connsiteY0" fmla="*/ 0 h 2032000"/>
              <a:gd name="connsiteX1" fmla="*/ 4894384 w 4894384"/>
              <a:gd name="connsiteY1" fmla="*/ 0 h 2032000"/>
              <a:gd name="connsiteX2" fmla="*/ 4894384 w 4894384"/>
              <a:gd name="connsiteY2" fmla="*/ 2032000 h 2032000"/>
              <a:gd name="connsiteX3" fmla="*/ 0 w 4894384"/>
              <a:gd name="connsiteY3" fmla="*/ 2032000 h 2032000"/>
            </a:gdLst>
            <a:ahLst/>
            <a:cxnLst>
              <a:cxn ang="0">
                <a:pos x="connsiteX0" y="connsiteY0"/>
              </a:cxn>
              <a:cxn ang="0">
                <a:pos x="connsiteX1" y="connsiteY1"/>
              </a:cxn>
              <a:cxn ang="0">
                <a:pos x="connsiteX2" y="connsiteY2"/>
              </a:cxn>
              <a:cxn ang="0">
                <a:pos x="connsiteX3" y="connsiteY3"/>
              </a:cxn>
            </a:cxnLst>
            <a:rect l="l" t="t" r="r" b="b"/>
            <a:pathLst>
              <a:path w="4894384" h="2032000">
                <a:moveTo>
                  <a:pt x="0" y="0"/>
                </a:moveTo>
                <a:lnTo>
                  <a:pt x="4894384" y="0"/>
                </a:lnTo>
                <a:lnTo>
                  <a:pt x="4894384" y="2032000"/>
                </a:lnTo>
                <a:lnTo>
                  <a:pt x="0" y="203200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584534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40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450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7_空白">
    <p:spTree>
      <p:nvGrpSpPr>
        <p:cNvPr id="1" name=""/>
        <p:cNvGrpSpPr/>
        <p:nvPr/>
      </p:nvGrpSpPr>
      <p:grpSpPr>
        <a:xfrm>
          <a:off x="0" y="0"/>
          <a:ext cx="0" cy="0"/>
          <a:chOff x="0" y="0"/>
          <a:chExt cx="0" cy="0"/>
        </a:xfrm>
      </p:grpSpPr>
      <p:sp>
        <p:nvSpPr>
          <p:cNvPr id="11" name="图片占位符 10"/>
          <p:cNvSpPr>
            <a:spLocks noGrp="1"/>
          </p:cNvSpPr>
          <p:nvPr>
            <p:ph type="pic" sz="quarter" idx="13"/>
          </p:nvPr>
        </p:nvSpPr>
        <p:spPr>
          <a:xfrm>
            <a:off x="2026851" y="2048920"/>
            <a:ext cx="2535564" cy="2185829"/>
          </a:xfrm>
          <a:custGeom>
            <a:avLst/>
            <a:gdLst>
              <a:gd name="connsiteX0" fmla="*/ 546458 w 2535564"/>
              <a:gd name="connsiteY0" fmla="*/ 0 h 2185829"/>
              <a:gd name="connsiteX1" fmla="*/ 1989106 w 2535564"/>
              <a:gd name="connsiteY1" fmla="*/ 0 h 2185829"/>
              <a:gd name="connsiteX2" fmla="*/ 2535564 w 2535564"/>
              <a:gd name="connsiteY2" fmla="*/ 1092915 h 2185829"/>
              <a:gd name="connsiteX3" fmla="*/ 1989106 w 2535564"/>
              <a:gd name="connsiteY3" fmla="*/ 2185829 h 2185829"/>
              <a:gd name="connsiteX4" fmla="*/ 546458 w 2535564"/>
              <a:gd name="connsiteY4" fmla="*/ 2185829 h 2185829"/>
              <a:gd name="connsiteX5" fmla="*/ 0 w 2535564"/>
              <a:gd name="connsiteY5" fmla="*/ 1092915 h 2185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5564" h="2185829">
                <a:moveTo>
                  <a:pt x="546458" y="0"/>
                </a:moveTo>
                <a:lnTo>
                  <a:pt x="1989106" y="0"/>
                </a:lnTo>
                <a:lnTo>
                  <a:pt x="2535564" y="1092915"/>
                </a:lnTo>
                <a:lnTo>
                  <a:pt x="1989106" y="2185829"/>
                </a:lnTo>
                <a:lnTo>
                  <a:pt x="546458" y="2185829"/>
                </a:lnTo>
                <a:lnTo>
                  <a:pt x="0" y="1092915"/>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2" name="图片占位符 11"/>
          <p:cNvSpPr>
            <a:spLocks noGrp="1"/>
          </p:cNvSpPr>
          <p:nvPr>
            <p:ph type="pic" sz="quarter" idx="14"/>
          </p:nvPr>
        </p:nvSpPr>
        <p:spPr>
          <a:xfrm>
            <a:off x="4813704" y="2048920"/>
            <a:ext cx="2535564" cy="2185829"/>
          </a:xfrm>
          <a:custGeom>
            <a:avLst/>
            <a:gdLst>
              <a:gd name="connsiteX0" fmla="*/ 546458 w 2535564"/>
              <a:gd name="connsiteY0" fmla="*/ 0 h 2185829"/>
              <a:gd name="connsiteX1" fmla="*/ 1989106 w 2535564"/>
              <a:gd name="connsiteY1" fmla="*/ 0 h 2185829"/>
              <a:gd name="connsiteX2" fmla="*/ 2535564 w 2535564"/>
              <a:gd name="connsiteY2" fmla="*/ 1092915 h 2185829"/>
              <a:gd name="connsiteX3" fmla="*/ 1989106 w 2535564"/>
              <a:gd name="connsiteY3" fmla="*/ 2185829 h 2185829"/>
              <a:gd name="connsiteX4" fmla="*/ 546458 w 2535564"/>
              <a:gd name="connsiteY4" fmla="*/ 2185829 h 2185829"/>
              <a:gd name="connsiteX5" fmla="*/ 0 w 2535564"/>
              <a:gd name="connsiteY5" fmla="*/ 1092915 h 2185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5564" h="2185829">
                <a:moveTo>
                  <a:pt x="546458" y="0"/>
                </a:moveTo>
                <a:lnTo>
                  <a:pt x="1989106" y="0"/>
                </a:lnTo>
                <a:lnTo>
                  <a:pt x="2535564" y="1092915"/>
                </a:lnTo>
                <a:lnTo>
                  <a:pt x="1989106" y="2185829"/>
                </a:lnTo>
                <a:lnTo>
                  <a:pt x="546458" y="2185829"/>
                </a:lnTo>
                <a:lnTo>
                  <a:pt x="0" y="1092915"/>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3" name="图片占位符 12"/>
          <p:cNvSpPr>
            <a:spLocks noGrp="1"/>
          </p:cNvSpPr>
          <p:nvPr>
            <p:ph type="pic" sz="quarter" idx="15"/>
          </p:nvPr>
        </p:nvSpPr>
        <p:spPr>
          <a:xfrm>
            <a:off x="7600558" y="2048920"/>
            <a:ext cx="2535564" cy="2185829"/>
          </a:xfrm>
          <a:custGeom>
            <a:avLst/>
            <a:gdLst>
              <a:gd name="connsiteX0" fmla="*/ 546458 w 2535564"/>
              <a:gd name="connsiteY0" fmla="*/ 0 h 2185829"/>
              <a:gd name="connsiteX1" fmla="*/ 1989106 w 2535564"/>
              <a:gd name="connsiteY1" fmla="*/ 0 h 2185829"/>
              <a:gd name="connsiteX2" fmla="*/ 2535564 w 2535564"/>
              <a:gd name="connsiteY2" fmla="*/ 1092915 h 2185829"/>
              <a:gd name="connsiteX3" fmla="*/ 1989106 w 2535564"/>
              <a:gd name="connsiteY3" fmla="*/ 2185829 h 2185829"/>
              <a:gd name="connsiteX4" fmla="*/ 546458 w 2535564"/>
              <a:gd name="connsiteY4" fmla="*/ 2185829 h 2185829"/>
              <a:gd name="connsiteX5" fmla="*/ 0 w 2535564"/>
              <a:gd name="connsiteY5" fmla="*/ 1092915 h 2185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5564" h="2185829">
                <a:moveTo>
                  <a:pt x="546458" y="0"/>
                </a:moveTo>
                <a:lnTo>
                  <a:pt x="1989106" y="0"/>
                </a:lnTo>
                <a:lnTo>
                  <a:pt x="2535564" y="1092915"/>
                </a:lnTo>
                <a:lnTo>
                  <a:pt x="1989106" y="2185829"/>
                </a:lnTo>
                <a:lnTo>
                  <a:pt x="546458" y="2185829"/>
                </a:lnTo>
                <a:lnTo>
                  <a:pt x="0" y="1092915"/>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4061736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16" presetClass="entr" presetSubtype="21"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arn(inVertical)">
                                      <p:cBhvr>
                                        <p:cTn id="11" dur="500"/>
                                        <p:tgtEl>
                                          <p:spTgt spid="12"/>
                                        </p:tgtEl>
                                      </p:cBhvr>
                                    </p:animEffect>
                                  </p:childTnLst>
                                </p:cTn>
                              </p:par>
                              <p:par>
                                <p:cTn id="12" presetID="2" presetClass="entr" presetSubtype="2"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additive="base">
                                        <p:cTn id="14" dur="500" fill="hold"/>
                                        <p:tgtEl>
                                          <p:spTgt spid="13"/>
                                        </p:tgtEl>
                                        <p:attrNameLst>
                                          <p:attrName>ppt_x</p:attrName>
                                        </p:attrNameLst>
                                      </p:cBhvr>
                                      <p:tavLst>
                                        <p:tav tm="0">
                                          <p:val>
                                            <p:strVal val="1+#ppt_w/2"/>
                                          </p:val>
                                        </p:tav>
                                        <p:tav tm="100000">
                                          <p:val>
                                            <p:strVal val="#ppt_x"/>
                                          </p:val>
                                        </p:tav>
                                      </p:tavLst>
                                    </p:anim>
                                    <p:anim calcmode="lin" valueType="num">
                                      <p:cBhvr additive="base">
                                        <p:cTn id="15"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8_空白">
    <p:spTree>
      <p:nvGrpSpPr>
        <p:cNvPr id="1" name=""/>
        <p:cNvGrpSpPr/>
        <p:nvPr/>
      </p:nvGrpSpPr>
      <p:grpSpPr>
        <a:xfrm>
          <a:off x="0" y="0"/>
          <a:ext cx="0" cy="0"/>
          <a:chOff x="0" y="0"/>
          <a:chExt cx="0" cy="0"/>
        </a:xfrm>
      </p:grpSpPr>
      <p:sp>
        <p:nvSpPr>
          <p:cNvPr id="11" name="图片占位符 10"/>
          <p:cNvSpPr>
            <a:spLocks noGrp="1"/>
          </p:cNvSpPr>
          <p:nvPr>
            <p:ph type="pic" sz="quarter" idx="13"/>
          </p:nvPr>
        </p:nvSpPr>
        <p:spPr>
          <a:xfrm>
            <a:off x="4250095" y="2407187"/>
            <a:ext cx="2065597" cy="1947955"/>
          </a:xfrm>
          <a:custGeom>
            <a:avLst/>
            <a:gdLst>
              <a:gd name="connsiteX0" fmla="*/ 0 w 2065597"/>
              <a:gd name="connsiteY0" fmla="*/ 0 h 1947955"/>
              <a:gd name="connsiteX1" fmla="*/ 2065597 w 2065597"/>
              <a:gd name="connsiteY1" fmla="*/ 0 h 1947955"/>
              <a:gd name="connsiteX2" fmla="*/ 2065597 w 2065597"/>
              <a:gd name="connsiteY2" fmla="*/ 1947955 h 1947955"/>
              <a:gd name="connsiteX3" fmla="*/ 0 w 2065597"/>
              <a:gd name="connsiteY3" fmla="*/ 1947955 h 1947955"/>
            </a:gdLst>
            <a:ahLst/>
            <a:cxnLst>
              <a:cxn ang="0">
                <a:pos x="connsiteX0" y="connsiteY0"/>
              </a:cxn>
              <a:cxn ang="0">
                <a:pos x="connsiteX1" y="connsiteY1"/>
              </a:cxn>
              <a:cxn ang="0">
                <a:pos x="connsiteX2" y="connsiteY2"/>
              </a:cxn>
              <a:cxn ang="0">
                <a:pos x="connsiteX3" y="connsiteY3"/>
              </a:cxn>
            </a:cxnLst>
            <a:rect l="l" t="t" r="r" b="b"/>
            <a:pathLst>
              <a:path w="2065597" h="1947955">
                <a:moveTo>
                  <a:pt x="0" y="0"/>
                </a:moveTo>
                <a:lnTo>
                  <a:pt x="2065597" y="0"/>
                </a:lnTo>
                <a:lnTo>
                  <a:pt x="2065597" y="1947955"/>
                </a:lnTo>
                <a:lnTo>
                  <a:pt x="0" y="1947955"/>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3" name="图片占位符 12"/>
          <p:cNvSpPr>
            <a:spLocks noGrp="1"/>
          </p:cNvSpPr>
          <p:nvPr>
            <p:ph type="pic" sz="quarter" idx="14"/>
          </p:nvPr>
        </p:nvSpPr>
        <p:spPr>
          <a:xfrm>
            <a:off x="6465144" y="4498343"/>
            <a:ext cx="2067771" cy="1947139"/>
          </a:xfrm>
          <a:custGeom>
            <a:avLst/>
            <a:gdLst>
              <a:gd name="connsiteX0" fmla="*/ 0 w 2067771"/>
              <a:gd name="connsiteY0" fmla="*/ 0 h 1947139"/>
              <a:gd name="connsiteX1" fmla="*/ 2067771 w 2067771"/>
              <a:gd name="connsiteY1" fmla="*/ 0 h 1947139"/>
              <a:gd name="connsiteX2" fmla="*/ 2067771 w 2067771"/>
              <a:gd name="connsiteY2" fmla="*/ 1947139 h 1947139"/>
              <a:gd name="connsiteX3" fmla="*/ 0 w 2067771"/>
              <a:gd name="connsiteY3" fmla="*/ 1947139 h 1947139"/>
            </a:gdLst>
            <a:ahLst/>
            <a:cxnLst>
              <a:cxn ang="0">
                <a:pos x="connsiteX0" y="connsiteY0"/>
              </a:cxn>
              <a:cxn ang="0">
                <a:pos x="connsiteX1" y="connsiteY1"/>
              </a:cxn>
              <a:cxn ang="0">
                <a:pos x="connsiteX2" y="connsiteY2"/>
              </a:cxn>
              <a:cxn ang="0">
                <a:pos x="connsiteX3" y="connsiteY3"/>
              </a:cxn>
            </a:cxnLst>
            <a:rect l="l" t="t" r="r" b="b"/>
            <a:pathLst>
              <a:path w="2067771" h="1947139">
                <a:moveTo>
                  <a:pt x="0" y="0"/>
                </a:moveTo>
                <a:lnTo>
                  <a:pt x="2067771" y="0"/>
                </a:lnTo>
                <a:lnTo>
                  <a:pt x="2067771" y="1947139"/>
                </a:lnTo>
                <a:lnTo>
                  <a:pt x="0" y="194713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2" name="图片占位符 11"/>
          <p:cNvSpPr>
            <a:spLocks noGrp="1"/>
          </p:cNvSpPr>
          <p:nvPr>
            <p:ph type="pic" sz="quarter" idx="15"/>
          </p:nvPr>
        </p:nvSpPr>
        <p:spPr>
          <a:xfrm>
            <a:off x="8689199" y="2407188"/>
            <a:ext cx="2067771" cy="1947961"/>
          </a:xfrm>
          <a:custGeom>
            <a:avLst/>
            <a:gdLst>
              <a:gd name="connsiteX0" fmla="*/ 0 w 2067771"/>
              <a:gd name="connsiteY0" fmla="*/ 0 h 1947961"/>
              <a:gd name="connsiteX1" fmla="*/ 2067771 w 2067771"/>
              <a:gd name="connsiteY1" fmla="*/ 0 h 1947961"/>
              <a:gd name="connsiteX2" fmla="*/ 2067771 w 2067771"/>
              <a:gd name="connsiteY2" fmla="*/ 1947961 h 1947961"/>
              <a:gd name="connsiteX3" fmla="*/ 0 w 2067771"/>
              <a:gd name="connsiteY3" fmla="*/ 1947961 h 1947961"/>
            </a:gdLst>
            <a:ahLst/>
            <a:cxnLst>
              <a:cxn ang="0">
                <a:pos x="connsiteX0" y="connsiteY0"/>
              </a:cxn>
              <a:cxn ang="0">
                <a:pos x="connsiteX1" y="connsiteY1"/>
              </a:cxn>
              <a:cxn ang="0">
                <a:pos x="connsiteX2" y="connsiteY2"/>
              </a:cxn>
              <a:cxn ang="0">
                <a:pos x="connsiteX3" y="connsiteY3"/>
              </a:cxn>
            </a:cxnLst>
            <a:rect l="l" t="t" r="r" b="b"/>
            <a:pathLst>
              <a:path w="2067771" h="1947961">
                <a:moveTo>
                  <a:pt x="0" y="0"/>
                </a:moveTo>
                <a:lnTo>
                  <a:pt x="2067771" y="0"/>
                </a:lnTo>
                <a:lnTo>
                  <a:pt x="2067771" y="1947961"/>
                </a:lnTo>
                <a:lnTo>
                  <a:pt x="0" y="1947961"/>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957005180"/>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44000">
                                      <p:stCondLst>
                                        <p:cond delay="750"/>
                                      </p:stCondLst>
                                      <p:childTnLst>
                                        <p:set>
                                          <p:cBhvr>
                                            <p:cTn id="6" dur="1" fill="hold">
                                              <p:stCondLst>
                                                <p:cond delay="0"/>
                                              </p:stCondLst>
                                            </p:cTn>
                                            <p:tgtEl>
                                              <p:spTgt spid="11"/>
                                            </p:tgtEl>
                                            <p:attrNameLst>
                                              <p:attrName>style.visibility</p:attrName>
                                            </p:attrNameLst>
                                          </p:cBhvr>
                                          <p:to>
                                            <p:strVal val="visible"/>
                                          </p:to>
                                        </p:set>
                                        <p:anim calcmode="lin" valueType="num" p14:bounceEnd="44000">
                                          <p:cBhvr additive="base">
                                            <p:cTn id="7" dur="1000" fill="hold"/>
                                            <p:tgtEl>
                                              <p:spTgt spid="11"/>
                                            </p:tgtEl>
                                            <p:attrNameLst>
                                              <p:attrName>ppt_x</p:attrName>
                                            </p:attrNameLst>
                                          </p:cBhvr>
                                          <p:tavLst>
                                            <p:tav tm="0">
                                              <p:val>
                                                <p:strVal val="#ppt_x"/>
                                              </p:val>
                                            </p:tav>
                                            <p:tav tm="100000">
                                              <p:val>
                                                <p:strVal val="#ppt_x"/>
                                              </p:val>
                                            </p:tav>
                                          </p:tavLst>
                                        </p:anim>
                                        <p:anim calcmode="lin" valueType="num" p14:bounceEnd="44000">
                                          <p:cBhvr additive="base">
                                            <p:cTn id="8" dur="10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14:presetBounceEnd="44000">
                                      <p:stCondLst>
                                        <p:cond delay="1500"/>
                                      </p:stCondLst>
                                      <p:childTnLst>
                                        <p:set>
                                          <p:cBhvr>
                                            <p:cTn id="10" dur="1" fill="hold">
                                              <p:stCondLst>
                                                <p:cond delay="0"/>
                                              </p:stCondLst>
                                            </p:cTn>
                                            <p:tgtEl>
                                              <p:spTgt spid="13"/>
                                            </p:tgtEl>
                                            <p:attrNameLst>
                                              <p:attrName>style.visibility</p:attrName>
                                            </p:attrNameLst>
                                          </p:cBhvr>
                                          <p:to>
                                            <p:strVal val="visible"/>
                                          </p:to>
                                        </p:set>
                                        <p:anim calcmode="lin" valueType="num" p14:bounceEnd="44000">
                                          <p:cBhvr additive="base">
                                            <p:cTn id="11" dur="1000" fill="hold"/>
                                            <p:tgtEl>
                                              <p:spTgt spid="13"/>
                                            </p:tgtEl>
                                            <p:attrNameLst>
                                              <p:attrName>ppt_x</p:attrName>
                                            </p:attrNameLst>
                                          </p:cBhvr>
                                          <p:tavLst>
                                            <p:tav tm="0">
                                              <p:val>
                                                <p:strVal val="#ppt_x"/>
                                              </p:val>
                                            </p:tav>
                                            <p:tav tm="100000">
                                              <p:val>
                                                <p:strVal val="#ppt_x"/>
                                              </p:val>
                                            </p:tav>
                                          </p:tavLst>
                                        </p:anim>
                                        <p:anim calcmode="lin" valueType="num" p14:bounceEnd="44000">
                                          <p:cBhvr additive="base">
                                            <p:cTn id="12" dur="1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1" fill="hold" grpId="0" nodeType="withEffect" p14:presetBounceEnd="44000">
                                      <p:stCondLst>
                                        <p:cond delay="1750"/>
                                      </p:stCondLst>
                                      <p:childTnLst>
                                        <p:set>
                                          <p:cBhvr>
                                            <p:cTn id="14" dur="1" fill="hold">
                                              <p:stCondLst>
                                                <p:cond delay="0"/>
                                              </p:stCondLst>
                                            </p:cTn>
                                            <p:tgtEl>
                                              <p:spTgt spid="12"/>
                                            </p:tgtEl>
                                            <p:attrNameLst>
                                              <p:attrName>style.visibility</p:attrName>
                                            </p:attrNameLst>
                                          </p:cBhvr>
                                          <p:to>
                                            <p:strVal val="visible"/>
                                          </p:to>
                                        </p:set>
                                        <p:anim calcmode="lin" valueType="num" p14:bounceEnd="44000">
                                          <p:cBhvr additive="base">
                                            <p:cTn id="15" dur="1000" fill="hold"/>
                                            <p:tgtEl>
                                              <p:spTgt spid="12"/>
                                            </p:tgtEl>
                                            <p:attrNameLst>
                                              <p:attrName>ppt_x</p:attrName>
                                            </p:attrNameLst>
                                          </p:cBhvr>
                                          <p:tavLst>
                                            <p:tav tm="0">
                                              <p:val>
                                                <p:strVal val="#ppt_x"/>
                                              </p:val>
                                            </p:tav>
                                            <p:tav tm="100000">
                                              <p:val>
                                                <p:strVal val="#ppt_x"/>
                                              </p:val>
                                            </p:tav>
                                          </p:tavLst>
                                        </p:anim>
                                        <p:anim calcmode="lin" valueType="num" p14:bounceEnd="44000">
                                          <p:cBhvr additive="base">
                                            <p:cTn id="16" dur="10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75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ppt_x"/>
                                              </p:val>
                                            </p:tav>
                                            <p:tav tm="100000">
                                              <p:val>
                                                <p:strVal val="#ppt_x"/>
                                              </p:val>
                                            </p:tav>
                                          </p:tavLst>
                                        </p:anim>
                                        <p:anim calcmode="lin" valueType="num">
                                          <p:cBhvr additive="base">
                                            <p:cTn id="8" dur="10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150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ppt_x"/>
                                              </p:val>
                                            </p:tav>
                                            <p:tav tm="100000">
                                              <p:val>
                                                <p:strVal val="#ppt_x"/>
                                              </p:val>
                                            </p:tav>
                                          </p:tavLst>
                                        </p:anim>
                                        <p:anim calcmode="lin" valueType="num">
                                          <p:cBhvr additive="base">
                                            <p:cTn id="12" dur="1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1" fill="hold" grpId="0" nodeType="withEffect">
                                      <p:stCondLst>
                                        <p:cond delay="175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000" fill="hold"/>
                                            <p:tgtEl>
                                              <p:spTgt spid="12"/>
                                            </p:tgtEl>
                                            <p:attrNameLst>
                                              <p:attrName>ppt_x</p:attrName>
                                            </p:attrNameLst>
                                          </p:cBhvr>
                                          <p:tavLst>
                                            <p:tav tm="0">
                                              <p:val>
                                                <p:strVal val="#ppt_x"/>
                                              </p:val>
                                            </p:tav>
                                            <p:tav tm="100000">
                                              <p:val>
                                                <p:strVal val="#ppt_x"/>
                                              </p:val>
                                            </p:tav>
                                          </p:tavLst>
                                        </p:anim>
                                        <p:anim calcmode="lin" valueType="num">
                                          <p:cBhvr additive="base">
                                            <p:cTn id="16" dur="10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2" grpId="0" animBg="1"/>
        </p:bldLst>
      </p:timing>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9_空白">
    <p:spTree>
      <p:nvGrpSpPr>
        <p:cNvPr id="1" name=""/>
        <p:cNvGrpSpPr/>
        <p:nvPr/>
      </p:nvGrpSpPr>
      <p:grpSpPr>
        <a:xfrm>
          <a:off x="0" y="0"/>
          <a:ext cx="0" cy="0"/>
          <a:chOff x="0" y="0"/>
          <a:chExt cx="0" cy="0"/>
        </a:xfrm>
      </p:grpSpPr>
      <p:sp>
        <p:nvSpPr>
          <p:cNvPr id="47" name="图片占位符 46"/>
          <p:cNvSpPr>
            <a:spLocks noGrp="1"/>
          </p:cNvSpPr>
          <p:nvPr>
            <p:ph type="pic" sz="quarter" idx="13"/>
          </p:nvPr>
        </p:nvSpPr>
        <p:spPr>
          <a:xfrm>
            <a:off x="911425" y="1988840"/>
            <a:ext cx="3153251" cy="1879258"/>
          </a:xfrm>
          <a:custGeom>
            <a:avLst/>
            <a:gdLst>
              <a:gd name="connsiteX0" fmla="*/ 0 w 3153251"/>
              <a:gd name="connsiteY0" fmla="*/ 0 h 1879258"/>
              <a:gd name="connsiteX1" fmla="*/ 3153251 w 3153251"/>
              <a:gd name="connsiteY1" fmla="*/ 0 h 1879258"/>
              <a:gd name="connsiteX2" fmla="*/ 3153251 w 3153251"/>
              <a:gd name="connsiteY2" fmla="*/ 1879258 h 1879258"/>
              <a:gd name="connsiteX3" fmla="*/ 0 w 3153251"/>
              <a:gd name="connsiteY3" fmla="*/ 1879258 h 1879258"/>
            </a:gdLst>
            <a:ahLst/>
            <a:cxnLst>
              <a:cxn ang="0">
                <a:pos x="connsiteX0" y="connsiteY0"/>
              </a:cxn>
              <a:cxn ang="0">
                <a:pos x="connsiteX1" y="connsiteY1"/>
              </a:cxn>
              <a:cxn ang="0">
                <a:pos x="connsiteX2" y="connsiteY2"/>
              </a:cxn>
              <a:cxn ang="0">
                <a:pos x="connsiteX3" y="connsiteY3"/>
              </a:cxn>
            </a:cxnLst>
            <a:rect l="l" t="t" r="r" b="b"/>
            <a:pathLst>
              <a:path w="3153251" h="1879258">
                <a:moveTo>
                  <a:pt x="0" y="0"/>
                </a:moveTo>
                <a:lnTo>
                  <a:pt x="3153251" y="0"/>
                </a:lnTo>
                <a:lnTo>
                  <a:pt x="3153251" y="1879258"/>
                </a:lnTo>
                <a:lnTo>
                  <a:pt x="0" y="1879258"/>
                </a:lnTo>
                <a:close/>
              </a:path>
            </a:pathLst>
          </a:custGeom>
          <a:blipFill dpi="0" rotWithShape="1">
            <a:blip r:embed="rId2"/>
            <a:srcRect/>
            <a:tile tx="0" ty="0" sx="100000" sy="100000" flip="none" algn="tl"/>
          </a:blipFill>
          <a:ln w="28575">
            <a:solidFill>
              <a:schemeClr val="bg1"/>
            </a:solidFill>
          </a:ln>
          <a:effectLst>
            <a:outerShdw blurRad="63500" sx="102000" sy="102000" algn="ctr"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
        <p:nvSpPr>
          <p:cNvPr id="48" name="图片占位符 47"/>
          <p:cNvSpPr>
            <a:spLocks noGrp="1"/>
          </p:cNvSpPr>
          <p:nvPr>
            <p:ph type="pic" sz="quarter" idx="14"/>
          </p:nvPr>
        </p:nvSpPr>
        <p:spPr>
          <a:xfrm>
            <a:off x="4511825" y="1988842"/>
            <a:ext cx="3153251" cy="1879257"/>
          </a:xfrm>
          <a:custGeom>
            <a:avLst/>
            <a:gdLst>
              <a:gd name="connsiteX0" fmla="*/ 0 w 3153251"/>
              <a:gd name="connsiteY0" fmla="*/ 0 h 1879257"/>
              <a:gd name="connsiteX1" fmla="*/ 3153251 w 3153251"/>
              <a:gd name="connsiteY1" fmla="*/ 0 h 1879257"/>
              <a:gd name="connsiteX2" fmla="*/ 3153251 w 3153251"/>
              <a:gd name="connsiteY2" fmla="*/ 1879257 h 1879257"/>
              <a:gd name="connsiteX3" fmla="*/ 0 w 3153251"/>
              <a:gd name="connsiteY3" fmla="*/ 1879257 h 1879257"/>
            </a:gdLst>
            <a:ahLst/>
            <a:cxnLst>
              <a:cxn ang="0">
                <a:pos x="connsiteX0" y="connsiteY0"/>
              </a:cxn>
              <a:cxn ang="0">
                <a:pos x="connsiteX1" y="connsiteY1"/>
              </a:cxn>
              <a:cxn ang="0">
                <a:pos x="connsiteX2" y="connsiteY2"/>
              </a:cxn>
              <a:cxn ang="0">
                <a:pos x="connsiteX3" y="connsiteY3"/>
              </a:cxn>
            </a:cxnLst>
            <a:rect l="l" t="t" r="r" b="b"/>
            <a:pathLst>
              <a:path w="3153251" h="1879257">
                <a:moveTo>
                  <a:pt x="0" y="0"/>
                </a:moveTo>
                <a:lnTo>
                  <a:pt x="3153251" y="0"/>
                </a:lnTo>
                <a:lnTo>
                  <a:pt x="3153251" y="1879257"/>
                </a:lnTo>
                <a:lnTo>
                  <a:pt x="0" y="1879257"/>
                </a:lnTo>
                <a:close/>
              </a:path>
            </a:pathLst>
          </a:custGeom>
          <a:blipFill dpi="0" rotWithShape="1">
            <a:blip r:embed="rId2"/>
            <a:srcRect/>
            <a:tile tx="0" ty="0" sx="100000" sy="100000" flip="none" algn="tl"/>
          </a:blipFill>
          <a:ln w="28575">
            <a:solidFill>
              <a:schemeClr val="bg1"/>
            </a:solidFill>
          </a:ln>
          <a:effectLst>
            <a:outerShdw blurRad="63500" sx="102000" sy="102000" algn="ctr"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
        <p:nvSpPr>
          <p:cNvPr id="49" name="图片占位符 48"/>
          <p:cNvSpPr>
            <a:spLocks noGrp="1"/>
          </p:cNvSpPr>
          <p:nvPr>
            <p:ph type="pic" sz="quarter" idx="15"/>
          </p:nvPr>
        </p:nvSpPr>
        <p:spPr>
          <a:xfrm>
            <a:off x="8112225" y="1988842"/>
            <a:ext cx="3153250" cy="1879257"/>
          </a:xfrm>
          <a:custGeom>
            <a:avLst/>
            <a:gdLst>
              <a:gd name="connsiteX0" fmla="*/ 0 w 3153250"/>
              <a:gd name="connsiteY0" fmla="*/ 0 h 1879257"/>
              <a:gd name="connsiteX1" fmla="*/ 3153250 w 3153250"/>
              <a:gd name="connsiteY1" fmla="*/ 0 h 1879257"/>
              <a:gd name="connsiteX2" fmla="*/ 3153250 w 3153250"/>
              <a:gd name="connsiteY2" fmla="*/ 1879257 h 1879257"/>
              <a:gd name="connsiteX3" fmla="*/ 0 w 3153250"/>
              <a:gd name="connsiteY3" fmla="*/ 1879257 h 1879257"/>
            </a:gdLst>
            <a:ahLst/>
            <a:cxnLst>
              <a:cxn ang="0">
                <a:pos x="connsiteX0" y="connsiteY0"/>
              </a:cxn>
              <a:cxn ang="0">
                <a:pos x="connsiteX1" y="connsiteY1"/>
              </a:cxn>
              <a:cxn ang="0">
                <a:pos x="connsiteX2" y="connsiteY2"/>
              </a:cxn>
              <a:cxn ang="0">
                <a:pos x="connsiteX3" y="connsiteY3"/>
              </a:cxn>
            </a:cxnLst>
            <a:rect l="l" t="t" r="r" b="b"/>
            <a:pathLst>
              <a:path w="3153250" h="1879257">
                <a:moveTo>
                  <a:pt x="0" y="0"/>
                </a:moveTo>
                <a:lnTo>
                  <a:pt x="3153250" y="0"/>
                </a:lnTo>
                <a:lnTo>
                  <a:pt x="3153250" y="1879257"/>
                </a:lnTo>
                <a:lnTo>
                  <a:pt x="0" y="1879257"/>
                </a:lnTo>
                <a:close/>
              </a:path>
            </a:pathLst>
          </a:custGeom>
          <a:blipFill dpi="0" rotWithShape="1">
            <a:blip r:embed="rId2"/>
            <a:srcRect/>
            <a:tile tx="0" ty="0" sx="100000" sy="100000" flip="none" algn="tl"/>
          </a:blipFill>
          <a:ln w="28575">
            <a:solidFill>
              <a:schemeClr val="bg1"/>
            </a:solidFill>
          </a:ln>
          <a:effectLst>
            <a:outerShdw blurRad="63500" sx="102000" sy="102000" algn="ctr"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
        <p:nvSpPr>
          <p:cNvPr id="50" name="图片占位符 49"/>
          <p:cNvSpPr>
            <a:spLocks noGrp="1"/>
          </p:cNvSpPr>
          <p:nvPr>
            <p:ph type="pic" sz="quarter" idx="16"/>
          </p:nvPr>
        </p:nvSpPr>
        <p:spPr>
          <a:xfrm>
            <a:off x="2774991" y="4293098"/>
            <a:ext cx="3153250" cy="1879257"/>
          </a:xfrm>
          <a:custGeom>
            <a:avLst/>
            <a:gdLst>
              <a:gd name="connsiteX0" fmla="*/ 0 w 3153250"/>
              <a:gd name="connsiteY0" fmla="*/ 0 h 1879257"/>
              <a:gd name="connsiteX1" fmla="*/ 3153250 w 3153250"/>
              <a:gd name="connsiteY1" fmla="*/ 0 h 1879257"/>
              <a:gd name="connsiteX2" fmla="*/ 3153250 w 3153250"/>
              <a:gd name="connsiteY2" fmla="*/ 1879257 h 1879257"/>
              <a:gd name="connsiteX3" fmla="*/ 0 w 3153250"/>
              <a:gd name="connsiteY3" fmla="*/ 1879257 h 1879257"/>
            </a:gdLst>
            <a:ahLst/>
            <a:cxnLst>
              <a:cxn ang="0">
                <a:pos x="connsiteX0" y="connsiteY0"/>
              </a:cxn>
              <a:cxn ang="0">
                <a:pos x="connsiteX1" y="connsiteY1"/>
              </a:cxn>
              <a:cxn ang="0">
                <a:pos x="connsiteX2" y="connsiteY2"/>
              </a:cxn>
              <a:cxn ang="0">
                <a:pos x="connsiteX3" y="connsiteY3"/>
              </a:cxn>
            </a:cxnLst>
            <a:rect l="l" t="t" r="r" b="b"/>
            <a:pathLst>
              <a:path w="3153250" h="1879257">
                <a:moveTo>
                  <a:pt x="0" y="0"/>
                </a:moveTo>
                <a:lnTo>
                  <a:pt x="3153250" y="0"/>
                </a:lnTo>
                <a:lnTo>
                  <a:pt x="3153250" y="1879257"/>
                </a:lnTo>
                <a:lnTo>
                  <a:pt x="0" y="1879257"/>
                </a:lnTo>
                <a:close/>
              </a:path>
            </a:pathLst>
          </a:custGeom>
          <a:blipFill dpi="0" rotWithShape="1">
            <a:blip r:embed="rId2"/>
            <a:srcRect/>
            <a:tile tx="0" ty="0" sx="100000" sy="100000" flip="none" algn="tl"/>
          </a:blipFill>
          <a:ln w="28575">
            <a:solidFill>
              <a:schemeClr val="bg1"/>
            </a:solidFill>
          </a:ln>
          <a:effectLst>
            <a:outerShdw blurRad="63500" sx="102000" sy="102000" algn="ctr"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
        <p:nvSpPr>
          <p:cNvPr id="51" name="图片占位符 50"/>
          <p:cNvSpPr>
            <a:spLocks noGrp="1"/>
          </p:cNvSpPr>
          <p:nvPr>
            <p:ph type="pic" sz="quarter" idx="17"/>
          </p:nvPr>
        </p:nvSpPr>
        <p:spPr>
          <a:xfrm>
            <a:off x="6384429" y="4293098"/>
            <a:ext cx="3153250" cy="1879257"/>
          </a:xfrm>
          <a:custGeom>
            <a:avLst/>
            <a:gdLst>
              <a:gd name="connsiteX0" fmla="*/ 0 w 3153250"/>
              <a:gd name="connsiteY0" fmla="*/ 0 h 1879257"/>
              <a:gd name="connsiteX1" fmla="*/ 3153250 w 3153250"/>
              <a:gd name="connsiteY1" fmla="*/ 0 h 1879257"/>
              <a:gd name="connsiteX2" fmla="*/ 3153250 w 3153250"/>
              <a:gd name="connsiteY2" fmla="*/ 1879257 h 1879257"/>
              <a:gd name="connsiteX3" fmla="*/ 0 w 3153250"/>
              <a:gd name="connsiteY3" fmla="*/ 1879257 h 1879257"/>
            </a:gdLst>
            <a:ahLst/>
            <a:cxnLst>
              <a:cxn ang="0">
                <a:pos x="connsiteX0" y="connsiteY0"/>
              </a:cxn>
              <a:cxn ang="0">
                <a:pos x="connsiteX1" y="connsiteY1"/>
              </a:cxn>
              <a:cxn ang="0">
                <a:pos x="connsiteX2" y="connsiteY2"/>
              </a:cxn>
              <a:cxn ang="0">
                <a:pos x="connsiteX3" y="connsiteY3"/>
              </a:cxn>
            </a:cxnLst>
            <a:rect l="l" t="t" r="r" b="b"/>
            <a:pathLst>
              <a:path w="3153250" h="1879257">
                <a:moveTo>
                  <a:pt x="0" y="0"/>
                </a:moveTo>
                <a:lnTo>
                  <a:pt x="3153250" y="0"/>
                </a:lnTo>
                <a:lnTo>
                  <a:pt x="3153250" y="1879257"/>
                </a:lnTo>
                <a:lnTo>
                  <a:pt x="0" y="1879257"/>
                </a:lnTo>
                <a:close/>
              </a:path>
            </a:pathLst>
          </a:custGeom>
          <a:blipFill dpi="0" rotWithShape="1">
            <a:blip r:embed="rId2"/>
            <a:srcRect/>
            <a:tile tx="0" ty="0" sx="100000" sy="100000" flip="none" algn="tl"/>
          </a:blipFill>
          <a:ln w="28575">
            <a:solidFill>
              <a:schemeClr val="bg1"/>
            </a:solidFill>
          </a:ln>
          <a:effectLst>
            <a:outerShdw blurRad="63500" sx="102000" sy="102000" algn="ctr"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202212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anim calcmode="lin" valueType="num">
                                      <p:cBhvr>
                                        <p:cTn id="8" dur="500" fill="hold"/>
                                        <p:tgtEl>
                                          <p:spTgt spid="47"/>
                                        </p:tgtEl>
                                        <p:attrNameLst>
                                          <p:attrName>ppt_x</p:attrName>
                                        </p:attrNameLst>
                                      </p:cBhvr>
                                      <p:tavLst>
                                        <p:tav tm="0">
                                          <p:val>
                                            <p:strVal val="#ppt_x"/>
                                          </p:val>
                                        </p:tav>
                                        <p:tav tm="100000">
                                          <p:val>
                                            <p:strVal val="#ppt_x"/>
                                          </p:val>
                                        </p:tav>
                                      </p:tavLst>
                                    </p:anim>
                                    <p:anim calcmode="lin" valueType="num">
                                      <p:cBhvr>
                                        <p:cTn id="9" dur="500" fill="hold"/>
                                        <p:tgtEl>
                                          <p:spTgt spid="47"/>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20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500"/>
                                        <p:tgtEl>
                                          <p:spTgt spid="48"/>
                                        </p:tgtEl>
                                      </p:cBhvr>
                                    </p:animEffect>
                                    <p:anim calcmode="lin" valueType="num">
                                      <p:cBhvr>
                                        <p:cTn id="13" dur="500" fill="hold"/>
                                        <p:tgtEl>
                                          <p:spTgt spid="48"/>
                                        </p:tgtEl>
                                        <p:attrNameLst>
                                          <p:attrName>ppt_x</p:attrName>
                                        </p:attrNameLst>
                                      </p:cBhvr>
                                      <p:tavLst>
                                        <p:tav tm="0">
                                          <p:val>
                                            <p:strVal val="#ppt_x"/>
                                          </p:val>
                                        </p:tav>
                                        <p:tav tm="100000">
                                          <p:val>
                                            <p:strVal val="#ppt_x"/>
                                          </p:val>
                                        </p:tav>
                                      </p:tavLst>
                                    </p:anim>
                                    <p:anim calcmode="lin" valueType="num">
                                      <p:cBhvr>
                                        <p:cTn id="14" dur="500" fill="hold"/>
                                        <p:tgtEl>
                                          <p:spTgt spid="48"/>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400"/>
                                  </p:stCondLst>
                                  <p:childTnLst>
                                    <p:set>
                                      <p:cBhvr>
                                        <p:cTn id="16" dur="1" fill="hold">
                                          <p:stCondLst>
                                            <p:cond delay="0"/>
                                          </p:stCondLst>
                                        </p:cTn>
                                        <p:tgtEl>
                                          <p:spTgt spid="49"/>
                                        </p:tgtEl>
                                        <p:attrNameLst>
                                          <p:attrName>style.visibility</p:attrName>
                                        </p:attrNameLst>
                                      </p:cBhvr>
                                      <p:to>
                                        <p:strVal val="visible"/>
                                      </p:to>
                                    </p:set>
                                    <p:animEffect transition="in" filter="fade">
                                      <p:cBhvr>
                                        <p:cTn id="17" dur="500"/>
                                        <p:tgtEl>
                                          <p:spTgt spid="49"/>
                                        </p:tgtEl>
                                      </p:cBhvr>
                                    </p:animEffect>
                                    <p:anim calcmode="lin" valueType="num">
                                      <p:cBhvr>
                                        <p:cTn id="18" dur="500" fill="hold"/>
                                        <p:tgtEl>
                                          <p:spTgt spid="49"/>
                                        </p:tgtEl>
                                        <p:attrNameLst>
                                          <p:attrName>ppt_x</p:attrName>
                                        </p:attrNameLst>
                                      </p:cBhvr>
                                      <p:tavLst>
                                        <p:tav tm="0">
                                          <p:val>
                                            <p:strVal val="#ppt_x"/>
                                          </p:val>
                                        </p:tav>
                                        <p:tav tm="100000">
                                          <p:val>
                                            <p:strVal val="#ppt_x"/>
                                          </p:val>
                                        </p:tav>
                                      </p:tavLst>
                                    </p:anim>
                                    <p:anim calcmode="lin" valueType="num">
                                      <p:cBhvr>
                                        <p:cTn id="19" dur="500" fill="hold"/>
                                        <p:tgtEl>
                                          <p:spTgt spid="4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80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500"/>
                                        <p:tgtEl>
                                          <p:spTgt spid="51"/>
                                        </p:tgtEl>
                                      </p:cBhvr>
                                    </p:animEffect>
                                    <p:anim calcmode="lin" valueType="num">
                                      <p:cBhvr>
                                        <p:cTn id="23" dur="500" fill="hold"/>
                                        <p:tgtEl>
                                          <p:spTgt spid="51"/>
                                        </p:tgtEl>
                                        <p:attrNameLst>
                                          <p:attrName>ppt_x</p:attrName>
                                        </p:attrNameLst>
                                      </p:cBhvr>
                                      <p:tavLst>
                                        <p:tav tm="0">
                                          <p:val>
                                            <p:strVal val="#ppt_x"/>
                                          </p:val>
                                        </p:tav>
                                        <p:tav tm="100000">
                                          <p:val>
                                            <p:strVal val="#ppt_x"/>
                                          </p:val>
                                        </p:tav>
                                      </p:tavLst>
                                    </p:anim>
                                    <p:anim calcmode="lin" valueType="num">
                                      <p:cBhvr>
                                        <p:cTn id="24" dur="500" fill="hold"/>
                                        <p:tgtEl>
                                          <p:spTgt spid="5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60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500"/>
                                        <p:tgtEl>
                                          <p:spTgt spid="50"/>
                                        </p:tgtEl>
                                      </p:cBhvr>
                                    </p:animEffect>
                                    <p:anim calcmode="lin" valueType="num">
                                      <p:cBhvr>
                                        <p:cTn id="28" dur="500" fill="hold"/>
                                        <p:tgtEl>
                                          <p:spTgt spid="50"/>
                                        </p:tgtEl>
                                        <p:attrNameLst>
                                          <p:attrName>ppt_x</p:attrName>
                                        </p:attrNameLst>
                                      </p:cBhvr>
                                      <p:tavLst>
                                        <p:tav tm="0">
                                          <p:val>
                                            <p:strVal val="#ppt_x"/>
                                          </p:val>
                                        </p:tav>
                                        <p:tav tm="100000">
                                          <p:val>
                                            <p:strVal val="#ppt_x"/>
                                          </p:val>
                                        </p:tav>
                                      </p:tavLst>
                                    </p:anim>
                                    <p:anim calcmode="lin" valueType="num">
                                      <p:cBhvr>
                                        <p:cTn id="29" dur="5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50" grpId="0" animBg="1"/>
      <p:bldP spid="51" grpId="0" animBg="1"/>
    </p:bld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0_空白">
    <p:spTree>
      <p:nvGrpSpPr>
        <p:cNvPr id="1" name=""/>
        <p:cNvGrpSpPr/>
        <p:nvPr/>
      </p:nvGrpSpPr>
      <p:grpSpPr>
        <a:xfrm>
          <a:off x="0" y="0"/>
          <a:ext cx="0" cy="0"/>
          <a:chOff x="0" y="0"/>
          <a:chExt cx="0" cy="0"/>
        </a:xfrm>
      </p:grpSpPr>
      <p:sp>
        <p:nvSpPr>
          <p:cNvPr id="9" name="图片占位符 8"/>
          <p:cNvSpPr>
            <a:spLocks noGrp="1"/>
          </p:cNvSpPr>
          <p:nvPr userDrawn="1">
            <p:ph type="pic" sz="quarter" idx="13"/>
          </p:nvPr>
        </p:nvSpPr>
        <p:spPr>
          <a:xfrm>
            <a:off x="625069" y="2258817"/>
            <a:ext cx="3959225" cy="2484438"/>
          </a:xfrm>
          <a:custGeom>
            <a:avLst/>
            <a:gdLst>
              <a:gd name="connsiteX0" fmla="*/ 0 w 3959225"/>
              <a:gd name="connsiteY0" fmla="*/ 0 h 2484438"/>
              <a:gd name="connsiteX1" fmla="*/ 3959225 w 3959225"/>
              <a:gd name="connsiteY1" fmla="*/ 0 h 2484438"/>
              <a:gd name="connsiteX2" fmla="*/ 3959225 w 3959225"/>
              <a:gd name="connsiteY2" fmla="*/ 2484438 h 2484438"/>
              <a:gd name="connsiteX3" fmla="*/ 0 w 3959225"/>
              <a:gd name="connsiteY3" fmla="*/ 2484438 h 2484438"/>
            </a:gdLst>
            <a:ahLst/>
            <a:cxnLst>
              <a:cxn ang="0">
                <a:pos x="connsiteX0" y="connsiteY0"/>
              </a:cxn>
              <a:cxn ang="0">
                <a:pos x="connsiteX1" y="connsiteY1"/>
              </a:cxn>
              <a:cxn ang="0">
                <a:pos x="connsiteX2" y="connsiteY2"/>
              </a:cxn>
              <a:cxn ang="0">
                <a:pos x="connsiteX3" y="connsiteY3"/>
              </a:cxn>
            </a:cxnLst>
            <a:rect l="l" t="t" r="r" b="b"/>
            <a:pathLst>
              <a:path w="3959225" h="2484438">
                <a:moveTo>
                  <a:pt x="0" y="0"/>
                </a:moveTo>
                <a:lnTo>
                  <a:pt x="3959225" y="0"/>
                </a:lnTo>
                <a:lnTo>
                  <a:pt x="3959225" y="2484438"/>
                </a:lnTo>
                <a:lnTo>
                  <a:pt x="0" y="2484438"/>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pic>
        <p:nvPicPr>
          <p:cNvPr id="3" name="Picture 7"/>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288518" y="2073080"/>
            <a:ext cx="4627562" cy="377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7177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1_空白">
    <p:spTree>
      <p:nvGrpSpPr>
        <p:cNvPr id="1" name=""/>
        <p:cNvGrpSpPr/>
        <p:nvPr/>
      </p:nvGrpSpPr>
      <p:grpSpPr>
        <a:xfrm>
          <a:off x="0" y="0"/>
          <a:ext cx="0" cy="0"/>
          <a:chOff x="0" y="0"/>
          <a:chExt cx="0" cy="0"/>
        </a:xfrm>
      </p:grpSpPr>
      <p:sp>
        <p:nvSpPr>
          <p:cNvPr id="3" name="矩形 2"/>
          <p:cNvSpPr/>
          <p:nvPr/>
        </p:nvSpPr>
        <p:spPr>
          <a:xfrm>
            <a:off x="394996" y="1740779"/>
            <a:ext cx="11197236" cy="2049718"/>
          </a:xfrm>
          <a:prstGeom prst="rect">
            <a:avLst/>
          </a:prstGeom>
          <a:solidFill>
            <a:srgbClr val="283557"/>
          </a:solidFill>
          <a:effectLst>
            <a:outerShdw blurRad="63500" algn="ctr" rotWithShape="0">
              <a:prstClr val="black">
                <a:alpha val="40000"/>
              </a:prstClr>
            </a:outerShdw>
          </a:effectLst>
        </p:spPr>
        <p:txBody>
          <a:bodyPr anchor="ctr"/>
          <a:lstStyle/>
          <a:p>
            <a:pPr algn="ctr"/>
            <a:endParaRPr lang="zh-CN" altLang="en-US">
              <a:solidFill>
                <a:srgbClr val="FFFFFF"/>
              </a:solidFill>
              <a:latin typeface="宋体" panose="02010600030101010101" pitchFamily="2" charset="-122"/>
            </a:endParaRPr>
          </a:p>
        </p:txBody>
      </p:sp>
      <p:sp>
        <p:nvSpPr>
          <p:cNvPr id="10" name="图片占位符 9"/>
          <p:cNvSpPr>
            <a:spLocks noGrp="1"/>
          </p:cNvSpPr>
          <p:nvPr>
            <p:ph type="pic" sz="quarter" idx="13"/>
          </p:nvPr>
        </p:nvSpPr>
        <p:spPr>
          <a:xfrm>
            <a:off x="394996" y="1734941"/>
            <a:ext cx="11197236" cy="2005780"/>
          </a:xfrm>
          <a:custGeom>
            <a:avLst/>
            <a:gdLst>
              <a:gd name="connsiteX0" fmla="*/ 0 w 11197236"/>
              <a:gd name="connsiteY0" fmla="*/ 0 h 2005780"/>
              <a:gd name="connsiteX1" fmla="*/ 11197236 w 11197236"/>
              <a:gd name="connsiteY1" fmla="*/ 0 h 2005780"/>
              <a:gd name="connsiteX2" fmla="*/ 11197236 w 11197236"/>
              <a:gd name="connsiteY2" fmla="*/ 2005780 h 2005780"/>
              <a:gd name="connsiteX3" fmla="*/ 0 w 11197236"/>
              <a:gd name="connsiteY3" fmla="*/ 2005780 h 2005780"/>
            </a:gdLst>
            <a:ahLst/>
            <a:cxnLst>
              <a:cxn ang="0">
                <a:pos x="connsiteX0" y="connsiteY0"/>
              </a:cxn>
              <a:cxn ang="0">
                <a:pos x="connsiteX1" y="connsiteY1"/>
              </a:cxn>
              <a:cxn ang="0">
                <a:pos x="connsiteX2" y="connsiteY2"/>
              </a:cxn>
              <a:cxn ang="0">
                <a:pos x="connsiteX3" y="connsiteY3"/>
              </a:cxn>
            </a:cxnLst>
            <a:rect l="l" t="t" r="r" b="b"/>
            <a:pathLst>
              <a:path w="11197236" h="2005780">
                <a:moveTo>
                  <a:pt x="0" y="0"/>
                </a:moveTo>
                <a:lnTo>
                  <a:pt x="11197236" y="0"/>
                </a:lnTo>
                <a:lnTo>
                  <a:pt x="11197236" y="2005780"/>
                </a:lnTo>
                <a:lnTo>
                  <a:pt x="0" y="200578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737855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2_空白">
    <p:spTree>
      <p:nvGrpSpPr>
        <p:cNvPr id="1" name=""/>
        <p:cNvGrpSpPr/>
        <p:nvPr/>
      </p:nvGrpSpPr>
      <p:grpSpPr>
        <a:xfrm>
          <a:off x="0" y="0"/>
          <a:ext cx="0" cy="0"/>
          <a:chOff x="0" y="0"/>
          <a:chExt cx="0" cy="0"/>
        </a:xfrm>
      </p:grpSpPr>
      <p:sp>
        <p:nvSpPr>
          <p:cNvPr id="12" name="图片占位符 11"/>
          <p:cNvSpPr>
            <a:spLocks noGrp="1"/>
          </p:cNvSpPr>
          <p:nvPr>
            <p:ph type="pic" sz="quarter" idx="13"/>
          </p:nvPr>
        </p:nvSpPr>
        <p:spPr>
          <a:xfrm>
            <a:off x="973842" y="1596798"/>
            <a:ext cx="4457000" cy="2183041"/>
          </a:xfrm>
          <a:custGeom>
            <a:avLst/>
            <a:gdLst>
              <a:gd name="connsiteX0" fmla="*/ 0 w 4457000"/>
              <a:gd name="connsiteY0" fmla="*/ 0 h 2183041"/>
              <a:gd name="connsiteX1" fmla="*/ 4457000 w 4457000"/>
              <a:gd name="connsiteY1" fmla="*/ 0 h 2183041"/>
              <a:gd name="connsiteX2" fmla="*/ 4457000 w 4457000"/>
              <a:gd name="connsiteY2" fmla="*/ 2183041 h 2183041"/>
              <a:gd name="connsiteX3" fmla="*/ 0 w 4457000"/>
              <a:gd name="connsiteY3" fmla="*/ 2183041 h 2183041"/>
            </a:gdLst>
            <a:ahLst/>
            <a:cxnLst>
              <a:cxn ang="0">
                <a:pos x="connsiteX0" y="connsiteY0"/>
              </a:cxn>
              <a:cxn ang="0">
                <a:pos x="connsiteX1" y="connsiteY1"/>
              </a:cxn>
              <a:cxn ang="0">
                <a:pos x="connsiteX2" y="connsiteY2"/>
              </a:cxn>
              <a:cxn ang="0">
                <a:pos x="connsiteX3" y="connsiteY3"/>
              </a:cxn>
            </a:cxnLst>
            <a:rect l="l" t="t" r="r" b="b"/>
            <a:pathLst>
              <a:path w="4457000" h="2183041">
                <a:moveTo>
                  <a:pt x="0" y="0"/>
                </a:moveTo>
                <a:lnTo>
                  <a:pt x="4457000" y="0"/>
                </a:lnTo>
                <a:lnTo>
                  <a:pt x="4457000" y="2183041"/>
                </a:lnTo>
                <a:lnTo>
                  <a:pt x="0" y="2183041"/>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5" name="图片占位符 14"/>
          <p:cNvSpPr>
            <a:spLocks noGrp="1"/>
          </p:cNvSpPr>
          <p:nvPr>
            <p:ph type="pic" sz="quarter" idx="14"/>
          </p:nvPr>
        </p:nvSpPr>
        <p:spPr>
          <a:xfrm>
            <a:off x="980340" y="3855886"/>
            <a:ext cx="1959067" cy="2214714"/>
          </a:xfrm>
          <a:custGeom>
            <a:avLst/>
            <a:gdLst>
              <a:gd name="connsiteX0" fmla="*/ 0 w 1959067"/>
              <a:gd name="connsiteY0" fmla="*/ 0 h 2214714"/>
              <a:gd name="connsiteX1" fmla="*/ 1959067 w 1959067"/>
              <a:gd name="connsiteY1" fmla="*/ 0 h 2214714"/>
              <a:gd name="connsiteX2" fmla="*/ 1959067 w 1959067"/>
              <a:gd name="connsiteY2" fmla="*/ 2214714 h 2214714"/>
              <a:gd name="connsiteX3" fmla="*/ 0 w 1959067"/>
              <a:gd name="connsiteY3" fmla="*/ 2214714 h 2214714"/>
            </a:gdLst>
            <a:ahLst/>
            <a:cxnLst>
              <a:cxn ang="0">
                <a:pos x="connsiteX0" y="connsiteY0"/>
              </a:cxn>
              <a:cxn ang="0">
                <a:pos x="connsiteX1" y="connsiteY1"/>
              </a:cxn>
              <a:cxn ang="0">
                <a:pos x="connsiteX2" y="connsiteY2"/>
              </a:cxn>
              <a:cxn ang="0">
                <a:pos x="connsiteX3" y="connsiteY3"/>
              </a:cxn>
            </a:cxnLst>
            <a:rect l="l" t="t" r="r" b="b"/>
            <a:pathLst>
              <a:path w="1959067" h="2214714">
                <a:moveTo>
                  <a:pt x="0" y="0"/>
                </a:moveTo>
                <a:lnTo>
                  <a:pt x="1959067" y="0"/>
                </a:lnTo>
                <a:lnTo>
                  <a:pt x="1959067" y="2214714"/>
                </a:lnTo>
                <a:lnTo>
                  <a:pt x="0" y="2214714"/>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3" name="图片占位符 12"/>
          <p:cNvSpPr>
            <a:spLocks noGrp="1"/>
          </p:cNvSpPr>
          <p:nvPr>
            <p:ph type="pic" sz="quarter" idx="15"/>
          </p:nvPr>
        </p:nvSpPr>
        <p:spPr>
          <a:xfrm>
            <a:off x="2939407" y="3860800"/>
            <a:ext cx="2497816" cy="2209800"/>
          </a:xfrm>
          <a:custGeom>
            <a:avLst/>
            <a:gdLst>
              <a:gd name="connsiteX0" fmla="*/ 0 w 2497816"/>
              <a:gd name="connsiteY0" fmla="*/ 0 h 2209800"/>
              <a:gd name="connsiteX1" fmla="*/ 2497816 w 2497816"/>
              <a:gd name="connsiteY1" fmla="*/ 0 h 2209800"/>
              <a:gd name="connsiteX2" fmla="*/ 2497816 w 2497816"/>
              <a:gd name="connsiteY2" fmla="*/ 2209800 h 2209800"/>
              <a:gd name="connsiteX3" fmla="*/ 0 w 2497816"/>
              <a:gd name="connsiteY3" fmla="*/ 2209800 h 2209800"/>
            </a:gdLst>
            <a:ahLst/>
            <a:cxnLst>
              <a:cxn ang="0">
                <a:pos x="connsiteX0" y="connsiteY0"/>
              </a:cxn>
              <a:cxn ang="0">
                <a:pos x="connsiteX1" y="connsiteY1"/>
              </a:cxn>
              <a:cxn ang="0">
                <a:pos x="connsiteX2" y="connsiteY2"/>
              </a:cxn>
              <a:cxn ang="0">
                <a:pos x="connsiteX3" y="connsiteY3"/>
              </a:cxn>
            </a:cxnLst>
            <a:rect l="l" t="t" r="r" b="b"/>
            <a:pathLst>
              <a:path w="2497816" h="2209800">
                <a:moveTo>
                  <a:pt x="0" y="0"/>
                </a:moveTo>
                <a:lnTo>
                  <a:pt x="2497816" y="0"/>
                </a:lnTo>
                <a:lnTo>
                  <a:pt x="2497816" y="2209800"/>
                </a:lnTo>
                <a:lnTo>
                  <a:pt x="0" y="220980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39131011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41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41000">
                                          <p:cBhvr additive="base">
                                            <p:cTn id="7" dur="1000" fill="hold"/>
                                            <p:tgtEl>
                                              <p:spTgt spid="12"/>
                                            </p:tgtEl>
                                            <p:attrNameLst>
                                              <p:attrName>ppt_x</p:attrName>
                                            </p:attrNameLst>
                                          </p:cBhvr>
                                          <p:tavLst>
                                            <p:tav tm="0">
                                              <p:val>
                                                <p:strVal val="#ppt_x"/>
                                              </p:val>
                                            </p:tav>
                                            <p:tav tm="100000">
                                              <p:val>
                                                <p:strVal val="#ppt_x"/>
                                              </p:val>
                                            </p:tav>
                                          </p:tavLst>
                                        </p:anim>
                                        <p:anim calcmode="lin" valueType="num" p14:bounceEnd="41000">
                                          <p:cBhvr additive="base">
                                            <p:cTn id="8" dur="1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12" fill="hold" grpId="0" nodeType="withEffect" p14:presetBounceEnd="41000">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14:bounceEnd="41000">
                                          <p:cBhvr additive="base">
                                            <p:cTn id="11" dur="1000" fill="hold"/>
                                            <p:tgtEl>
                                              <p:spTgt spid="15"/>
                                            </p:tgtEl>
                                            <p:attrNameLst>
                                              <p:attrName>ppt_x</p:attrName>
                                            </p:attrNameLst>
                                          </p:cBhvr>
                                          <p:tavLst>
                                            <p:tav tm="0">
                                              <p:val>
                                                <p:strVal val="0-#ppt_w/2"/>
                                              </p:val>
                                            </p:tav>
                                            <p:tav tm="100000">
                                              <p:val>
                                                <p:strVal val="#ppt_x"/>
                                              </p:val>
                                            </p:tav>
                                          </p:tavLst>
                                        </p:anim>
                                        <p:anim calcmode="lin" valueType="num" p14:bounceEnd="41000">
                                          <p:cBhvr additive="base">
                                            <p:cTn id="12" dur="10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6" fill="hold" grpId="0" nodeType="withEffect" p14:presetBounceEnd="41000">
                                      <p:stCondLst>
                                        <p:cond delay="500"/>
                                      </p:stCondLst>
                                      <p:childTnLst>
                                        <p:set>
                                          <p:cBhvr>
                                            <p:cTn id="14" dur="1" fill="hold">
                                              <p:stCondLst>
                                                <p:cond delay="0"/>
                                              </p:stCondLst>
                                            </p:cTn>
                                            <p:tgtEl>
                                              <p:spTgt spid="13"/>
                                            </p:tgtEl>
                                            <p:attrNameLst>
                                              <p:attrName>style.visibility</p:attrName>
                                            </p:attrNameLst>
                                          </p:cBhvr>
                                          <p:to>
                                            <p:strVal val="visible"/>
                                          </p:to>
                                        </p:set>
                                        <p:anim calcmode="lin" valueType="num" p14:bounceEnd="41000">
                                          <p:cBhvr additive="base">
                                            <p:cTn id="15" dur="1000" fill="hold"/>
                                            <p:tgtEl>
                                              <p:spTgt spid="13"/>
                                            </p:tgtEl>
                                            <p:attrNameLst>
                                              <p:attrName>ppt_x</p:attrName>
                                            </p:attrNameLst>
                                          </p:cBhvr>
                                          <p:tavLst>
                                            <p:tav tm="0">
                                              <p:val>
                                                <p:strVal val="1+#ppt_w/2"/>
                                              </p:val>
                                            </p:tav>
                                            <p:tav tm="100000">
                                              <p:val>
                                                <p:strVal val="#ppt_x"/>
                                              </p:val>
                                            </p:tav>
                                          </p:tavLst>
                                        </p:anim>
                                        <p:anim calcmode="lin" valueType="num" p14:bounceEnd="41000">
                                          <p:cBhvr additive="base">
                                            <p:cTn id="16" dur="10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ppt_x"/>
                                              </p:val>
                                            </p:tav>
                                            <p:tav tm="100000">
                                              <p:val>
                                                <p:strVal val="#ppt_x"/>
                                              </p:val>
                                            </p:tav>
                                          </p:tavLst>
                                        </p:anim>
                                        <p:anim calcmode="lin" valueType="num">
                                          <p:cBhvr additive="base">
                                            <p:cTn id="8" dur="1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12" fill="hold" grpId="0"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000" fill="hold"/>
                                            <p:tgtEl>
                                              <p:spTgt spid="15"/>
                                            </p:tgtEl>
                                            <p:attrNameLst>
                                              <p:attrName>ppt_x</p:attrName>
                                            </p:attrNameLst>
                                          </p:cBhvr>
                                          <p:tavLst>
                                            <p:tav tm="0">
                                              <p:val>
                                                <p:strVal val="0-#ppt_w/2"/>
                                              </p:val>
                                            </p:tav>
                                            <p:tav tm="100000">
                                              <p:val>
                                                <p:strVal val="#ppt_x"/>
                                              </p:val>
                                            </p:tav>
                                          </p:tavLst>
                                        </p:anim>
                                        <p:anim calcmode="lin" valueType="num">
                                          <p:cBhvr additive="base">
                                            <p:cTn id="12" dur="10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6" fill="hold" grpId="0" nodeType="withEffect">
                                      <p:stCondLst>
                                        <p:cond delay="5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000" fill="hold"/>
                                            <p:tgtEl>
                                              <p:spTgt spid="13"/>
                                            </p:tgtEl>
                                            <p:attrNameLst>
                                              <p:attrName>ppt_x</p:attrName>
                                            </p:attrNameLst>
                                          </p:cBhvr>
                                          <p:tavLst>
                                            <p:tav tm="0">
                                              <p:val>
                                                <p:strVal val="1+#ppt_w/2"/>
                                              </p:val>
                                            </p:tav>
                                            <p:tav tm="100000">
                                              <p:val>
                                                <p:strVal val="#ppt_x"/>
                                              </p:val>
                                            </p:tav>
                                          </p:tavLst>
                                        </p:anim>
                                        <p:anim calcmode="lin" valueType="num">
                                          <p:cBhvr additive="base">
                                            <p:cTn id="16" dur="10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P spid="13" grpId="0" animBg="1"/>
        </p:bldLst>
      </p:timing>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3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338" y="4229100"/>
            <a:ext cx="12192000" cy="2628900"/>
          </a:xfrm>
          <a:custGeom>
            <a:avLst/>
            <a:gdLst>
              <a:gd name="connsiteX0" fmla="*/ 0 w 12192000"/>
              <a:gd name="connsiteY0" fmla="*/ 0 h 2628900"/>
              <a:gd name="connsiteX1" fmla="*/ 12192000 w 12192000"/>
              <a:gd name="connsiteY1" fmla="*/ 0 h 2628900"/>
              <a:gd name="connsiteX2" fmla="*/ 12192000 w 12192000"/>
              <a:gd name="connsiteY2" fmla="*/ 2628900 h 2628900"/>
              <a:gd name="connsiteX3" fmla="*/ 0 w 12192000"/>
              <a:gd name="connsiteY3" fmla="*/ 2628900 h 2628900"/>
            </a:gdLst>
            <a:ahLst/>
            <a:cxnLst>
              <a:cxn ang="0">
                <a:pos x="connsiteX0" y="connsiteY0"/>
              </a:cxn>
              <a:cxn ang="0">
                <a:pos x="connsiteX1" y="connsiteY1"/>
              </a:cxn>
              <a:cxn ang="0">
                <a:pos x="connsiteX2" y="connsiteY2"/>
              </a:cxn>
              <a:cxn ang="0">
                <a:pos x="connsiteX3" y="connsiteY3"/>
              </a:cxn>
            </a:cxnLst>
            <a:rect l="l" t="t" r="r" b="b"/>
            <a:pathLst>
              <a:path w="12192000" h="2628900">
                <a:moveTo>
                  <a:pt x="0" y="0"/>
                </a:moveTo>
                <a:lnTo>
                  <a:pt x="12192000" y="0"/>
                </a:lnTo>
                <a:lnTo>
                  <a:pt x="12192000" y="2628900"/>
                </a:lnTo>
                <a:lnTo>
                  <a:pt x="0" y="262890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3226966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4_空白">
    <p:spTree>
      <p:nvGrpSpPr>
        <p:cNvPr id="1" name=""/>
        <p:cNvGrpSpPr/>
        <p:nvPr/>
      </p:nvGrpSpPr>
      <p:grpSpPr>
        <a:xfrm>
          <a:off x="0" y="0"/>
          <a:ext cx="0" cy="0"/>
          <a:chOff x="0" y="0"/>
          <a:chExt cx="0" cy="0"/>
        </a:xfrm>
      </p:grpSpPr>
      <p:sp>
        <p:nvSpPr>
          <p:cNvPr id="8" name="图片占位符 7"/>
          <p:cNvSpPr>
            <a:spLocks noGrp="1"/>
          </p:cNvSpPr>
          <p:nvPr>
            <p:ph type="pic" sz="quarter" idx="13"/>
          </p:nvPr>
        </p:nvSpPr>
        <p:spPr>
          <a:xfrm>
            <a:off x="893538" y="1090389"/>
            <a:ext cx="4003675" cy="5337175"/>
          </a:xfrm>
          <a:custGeom>
            <a:avLst/>
            <a:gdLst>
              <a:gd name="connsiteX0" fmla="*/ 0 w 4003675"/>
              <a:gd name="connsiteY0" fmla="*/ 0 h 5337175"/>
              <a:gd name="connsiteX1" fmla="*/ 4003675 w 4003675"/>
              <a:gd name="connsiteY1" fmla="*/ 0 h 5337175"/>
              <a:gd name="connsiteX2" fmla="*/ 4003675 w 4003675"/>
              <a:gd name="connsiteY2" fmla="*/ 5337175 h 5337175"/>
              <a:gd name="connsiteX3" fmla="*/ 0 w 4003675"/>
              <a:gd name="connsiteY3" fmla="*/ 5337175 h 5337175"/>
            </a:gdLst>
            <a:ahLst/>
            <a:cxnLst>
              <a:cxn ang="0">
                <a:pos x="connsiteX0" y="connsiteY0"/>
              </a:cxn>
              <a:cxn ang="0">
                <a:pos x="connsiteX1" y="connsiteY1"/>
              </a:cxn>
              <a:cxn ang="0">
                <a:pos x="connsiteX2" y="connsiteY2"/>
              </a:cxn>
              <a:cxn ang="0">
                <a:pos x="connsiteX3" y="connsiteY3"/>
              </a:cxn>
            </a:cxnLst>
            <a:rect l="l" t="t" r="r" b="b"/>
            <a:pathLst>
              <a:path w="4003675" h="5337175">
                <a:moveTo>
                  <a:pt x="0" y="0"/>
                </a:moveTo>
                <a:lnTo>
                  <a:pt x="4003675" y="0"/>
                </a:lnTo>
                <a:lnTo>
                  <a:pt x="4003675" y="5337175"/>
                </a:lnTo>
                <a:lnTo>
                  <a:pt x="0" y="5337175"/>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9" name="图片占位符 8"/>
          <p:cNvSpPr>
            <a:spLocks noGrp="1"/>
          </p:cNvSpPr>
          <p:nvPr>
            <p:ph type="pic" sz="quarter" idx="14"/>
          </p:nvPr>
        </p:nvSpPr>
        <p:spPr>
          <a:xfrm>
            <a:off x="9851800" y="4401913"/>
            <a:ext cx="1503363" cy="2003425"/>
          </a:xfrm>
          <a:custGeom>
            <a:avLst/>
            <a:gdLst>
              <a:gd name="connsiteX0" fmla="*/ 0 w 1503363"/>
              <a:gd name="connsiteY0" fmla="*/ 0 h 2003425"/>
              <a:gd name="connsiteX1" fmla="*/ 1503363 w 1503363"/>
              <a:gd name="connsiteY1" fmla="*/ 0 h 2003425"/>
              <a:gd name="connsiteX2" fmla="*/ 1503363 w 1503363"/>
              <a:gd name="connsiteY2" fmla="*/ 2003425 h 2003425"/>
              <a:gd name="connsiteX3" fmla="*/ 0 w 1503363"/>
              <a:gd name="connsiteY3" fmla="*/ 2003425 h 2003425"/>
            </a:gdLst>
            <a:ahLst/>
            <a:cxnLst>
              <a:cxn ang="0">
                <a:pos x="connsiteX0" y="connsiteY0"/>
              </a:cxn>
              <a:cxn ang="0">
                <a:pos x="connsiteX1" y="connsiteY1"/>
              </a:cxn>
              <a:cxn ang="0">
                <a:pos x="connsiteX2" y="connsiteY2"/>
              </a:cxn>
              <a:cxn ang="0">
                <a:pos x="connsiteX3" y="connsiteY3"/>
              </a:cxn>
            </a:cxnLst>
            <a:rect l="l" t="t" r="r" b="b"/>
            <a:pathLst>
              <a:path w="1503363" h="2003425">
                <a:moveTo>
                  <a:pt x="0" y="0"/>
                </a:moveTo>
                <a:lnTo>
                  <a:pt x="1503363" y="0"/>
                </a:lnTo>
                <a:lnTo>
                  <a:pt x="1503363" y="2003425"/>
                </a:lnTo>
                <a:lnTo>
                  <a:pt x="0" y="2003425"/>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4120040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2" fill="hold" grpId="0" nodeType="withEffect">
                                  <p:stCondLst>
                                    <p:cond delay="10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5_空白">
    <p:spTree>
      <p:nvGrpSpPr>
        <p:cNvPr id="1" name=""/>
        <p:cNvGrpSpPr/>
        <p:nvPr/>
      </p:nvGrpSpPr>
      <p:grpSpPr>
        <a:xfrm>
          <a:off x="0" y="0"/>
          <a:ext cx="0" cy="0"/>
          <a:chOff x="0" y="0"/>
          <a:chExt cx="0" cy="0"/>
        </a:xfrm>
      </p:grpSpPr>
      <p:sp>
        <p:nvSpPr>
          <p:cNvPr id="9" name="图片占位符 8"/>
          <p:cNvSpPr>
            <a:spLocks noGrp="1"/>
          </p:cNvSpPr>
          <p:nvPr>
            <p:ph type="pic" sz="quarter" idx="14"/>
          </p:nvPr>
        </p:nvSpPr>
        <p:spPr>
          <a:xfrm>
            <a:off x="5662658" y="3531626"/>
            <a:ext cx="3806803" cy="2817318"/>
          </a:xfrm>
          <a:custGeom>
            <a:avLst/>
            <a:gdLst>
              <a:gd name="connsiteX0" fmla="*/ 0 w 3806803"/>
              <a:gd name="connsiteY0" fmla="*/ 0 h 2817318"/>
              <a:gd name="connsiteX1" fmla="*/ 3806803 w 3806803"/>
              <a:gd name="connsiteY1" fmla="*/ 0 h 2817318"/>
              <a:gd name="connsiteX2" fmla="*/ 3806803 w 3806803"/>
              <a:gd name="connsiteY2" fmla="*/ 2817318 h 2817318"/>
              <a:gd name="connsiteX3" fmla="*/ 0 w 3806803"/>
              <a:gd name="connsiteY3" fmla="*/ 2817318 h 2817318"/>
            </a:gdLst>
            <a:ahLst/>
            <a:cxnLst>
              <a:cxn ang="0">
                <a:pos x="connsiteX0" y="connsiteY0"/>
              </a:cxn>
              <a:cxn ang="0">
                <a:pos x="connsiteX1" y="connsiteY1"/>
              </a:cxn>
              <a:cxn ang="0">
                <a:pos x="connsiteX2" y="connsiteY2"/>
              </a:cxn>
              <a:cxn ang="0">
                <a:pos x="connsiteX3" y="connsiteY3"/>
              </a:cxn>
            </a:cxnLst>
            <a:rect l="l" t="t" r="r" b="b"/>
            <a:pathLst>
              <a:path w="3806803" h="2817318">
                <a:moveTo>
                  <a:pt x="0" y="0"/>
                </a:moveTo>
                <a:lnTo>
                  <a:pt x="3806803" y="0"/>
                </a:lnTo>
                <a:lnTo>
                  <a:pt x="3806803" y="2817318"/>
                </a:lnTo>
                <a:lnTo>
                  <a:pt x="0" y="2817318"/>
                </a:lnTo>
                <a:close/>
              </a:path>
            </a:pathLst>
          </a:custGeom>
          <a:blipFill dpi="0" rotWithShape="1">
            <a:blip r:embed="rId2"/>
            <a:srcRect/>
            <a:tile tx="0" ty="0" sx="100000" sy="100000" flip="none" algn="tl"/>
          </a:blipFill>
          <a:effectLst>
            <a:outerShdw blurRad="63500" sx="102000" sy="102000" algn="ctr"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
        <p:nvSpPr>
          <p:cNvPr id="8" name="图片占位符 7"/>
          <p:cNvSpPr>
            <a:spLocks noGrp="1"/>
          </p:cNvSpPr>
          <p:nvPr>
            <p:ph type="pic" sz="quarter" idx="13"/>
          </p:nvPr>
        </p:nvSpPr>
        <p:spPr>
          <a:xfrm>
            <a:off x="2713096" y="1562102"/>
            <a:ext cx="2772449" cy="2777171"/>
          </a:xfrm>
          <a:custGeom>
            <a:avLst/>
            <a:gdLst>
              <a:gd name="connsiteX0" fmla="*/ 0 w 2772449"/>
              <a:gd name="connsiteY0" fmla="*/ 0 h 2777171"/>
              <a:gd name="connsiteX1" fmla="*/ 2772449 w 2772449"/>
              <a:gd name="connsiteY1" fmla="*/ 0 h 2777171"/>
              <a:gd name="connsiteX2" fmla="*/ 2772449 w 2772449"/>
              <a:gd name="connsiteY2" fmla="*/ 2777171 h 2777171"/>
              <a:gd name="connsiteX3" fmla="*/ 0 w 2772449"/>
              <a:gd name="connsiteY3" fmla="*/ 2777171 h 2777171"/>
            </a:gdLst>
            <a:ahLst/>
            <a:cxnLst>
              <a:cxn ang="0">
                <a:pos x="connsiteX0" y="connsiteY0"/>
              </a:cxn>
              <a:cxn ang="0">
                <a:pos x="connsiteX1" y="connsiteY1"/>
              </a:cxn>
              <a:cxn ang="0">
                <a:pos x="connsiteX2" y="connsiteY2"/>
              </a:cxn>
              <a:cxn ang="0">
                <a:pos x="connsiteX3" y="connsiteY3"/>
              </a:cxn>
            </a:cxnLst>
            <a:rect l="l" t="t" r="r" b="b"/>
            <a:pathLst>
              <a:path w="2772449" h="2777171">
                <a:moveTo>
                  <a:pt x="0" y="0"/>
                </a:moveTo>
                <a:lnTo>
                  <a:pt x="2772449" y="0"/>
                </a:lnTo>
                <a:lnTo>
                  <a:pt x="2772449" y="2777171"/>
                </a:lnTo>
                <a:lnTo>
                  <a:pt x="0" y="2777171"/>
                </a:lnTo>
                <a:close/>
              </a:path>
            </a:pathLst>
          </a:custGeom>
          <a:blipFill dpi="0" rotWithShape="1">
            <a:blip r:embed="rId2"/>
            <a:srcRect/>
            <a:tile tx="0" ty="0" sx="100000" sy="100000" flip="none" algn="tl"/>
          </a:blipFill>
          <a:effectLst>
            <a:outerShdw blurRad="63500" sx="102000" sy="102000" algn="ctr"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72930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5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ppt_x</p:attrName>
                                        </p:attrNameLst>
                                      </p:cBhvr>
                                      <p:tavLst>
                                        <p:tav tm="0">
                                          <p:val>
                                            <p:fltVal val="0.5"/>
                                          </p:val>
                                        </p:tav>
                                        <p:tav tm="100000">
                                          <p:val>
                                            <p:strVal val="#ppt_x"/>
                                          </p:val>
                                        </p:tav>
                                      </p:tavLst>
                                    </p:anim>
                                    <p:anim calcmode="lin" valueType="num">
                                      <p:cBhvr>
                                        <p:cTn id="10" dur="500" fill="hold"/>
                                        <p:tgtEl>
                                          <p:spTgt spid="8"/>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125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 calcmode="lin" valueType="num">
                                      <p:cBhvr>
                                        <p:cTn id="15" dur="500" fill="hold"/>
                                        <p:tgtEl>
                                          <p:spTgt spid="9"/>
                                        </p:tgtEl>
                                        <p:attrNameLst>
                                          <p:attrName>ppt_x</p:attrName>
                                        </p:attrNameLst>
                                      </p:cBhvr>
                                      <p:tavLst>
                                        <p:tav tm="0">
                                          <p:val>
                                            <p:fltVal val="0.5"/>
                                          </p:val>
                                        </p:tav>
                                        <p:tav tm="100000">
                                          <p:val>
                                            <p:strVal val="#ppt_x"/>
                                          </p:val>
                                        </p:tav>
                                      </p:tavLst>
                                    </p:anim>
                                    <p:anim calcmode="lin" valueType="num">
                                      <p:cBhvr>
                                        <p:cTn id="16" dur="500" fill="hold"/>
                                        <p:tgtEl>
                                          <p:spTgt spid="9"/>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6_空白">
    <p:spTree>
      <p:nvGrpSpPr>
        <p:cNvPr id="1" name=""/>
        <p:cNvGrpSpPr/>
        <p:nvPr/>
      </p:nvGrpSpPr>
      <p:grpSpPr>
        <a:xfrm>
          <a:off x="0" y="0"/>
          <a:ext cx="0" cy="0"/>
          <a:chOff x="0" y="0"/>
          <a:chExt cx="0" cy="0"/>
        </a:xfrm>
      </p:grpSpPr>
      <p:sp>
        <p:nvSpPr>
          <p:cNvPr id="17" name="图片占位符 16"/>
          <p:cNvSpPr>
            <a:spLocks noGrp="1"/>
          </p:cNvSpPr>
          <p:nvPr>
            <p:ph type="pic" sz="quarter" idx="13"/>
          </p:nvPr>
        </p:nvSpPr>
        <p:spPr>
          <a:xfrm>
            <a:off x="1703784" y="4020082"/>
            <a:ext cx="1598280" cy="1377827"/>
          </a:xfrm>
          <a:custGeom>
            <a:avLst/>
            <a:gdLst>
              <a:gd name="connsiteX0" fmla="*/ 344457 w 1598280"/>
              <a:gd name="connsiteY0" fmla="*/ 0 h 1377827"/>
              <a:gd name="connsiteX1" fmla="*/ 1253823 w 1598280"/>
              <a:gd name="connsiteY1" fmla="*/ 0 h 1377827"/>
              <a:gd name="connsiteX2" fmla="*/ 1598280 w 1598280"/>
              <a:gd name="connsiteY2" fmla="*/ 688914 h 1377827"/>
              <a:gd name="connsiteX3" fmla="*/ 1253823 w 1598280"/>
              <a:gd name="connsiteY3" fmla="*/ 1377827 h 1377827"/>
              <a:gd name="connsiteX4" fmla="*/ 344457 w 1598280"/>
              <a:gd name="connsiteY4" fmla="*/ 1377827 h 1377827"/>
              <a:gd name="connsiteX5" fmla="*/ 0 w 1598280"/>
              <a:gd name="connsiteY5" fmla="*/ 688914 h 1377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8280" h="1377827">
                <a:moveTo>
                  <a:pt x="344457" y="0"/>
                </a:moveTo>
                <a:lnTo>
                  <a:pt x="1253823" y="0"/>
                </a:lnTo>
                <a:lnTo>
                  <a:pt x="1598280" y="688914"/>
                </a:lnTo>
                <a:lnTo>
                  <a:pt x="1253823" y="1377827"/>
                </a:lnTo>
                <a:lnTo>
                  <a:pt x="344457" y="1377827"/>
                </a:lnTo>
                <a:lnTo>
                  <a:pt x="0" y="688914"/>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4" name="图片占位符 13"/>
          <p:cNvSpPr>
            <a:spLocks noGrp="1"/>
          </p:cNvSpPr>
          <p:nvPr>
            <p:ph type="pic" sz="quarter" idx="14"/>
          </p:nvPr>
        </p:nvSpPr>
        <p:spPr>
          <a:xfrm>
            <a:off x="353634" y="3269890"/>
            <a:ext cx="1598280" cy="1377827"/>
          </a:xfrm>
          <a:custGeom>
            <a:avLst/>
            <a:gdLst>
              <a:gd name="connsiteX0" fmla="*/ 344457 w 1598280"/>
              <a:gd name="connsiteY0" fmla="*/ 0 h 1377827"/>
              <a:gd name="connsiteX1" fmla="*/ 1253823 w 1598280"/>
              <a:gd name="connsiteY1" fmla="*/ 0 h 1377827"/>
              <a:gd name="connsiteX2" fmla="*/ 1598280 w 1598280"/>
              <a:gd name="connsiteY2" fmla="*/ 688914 h 1377827"/>
              <a:gd name="connsiteX3" fmla="*/ 1253823 w 1598280"/>
              <a:gd name="connsiteY3" fmla="*/ 1377827 h 1377827"/>
              <a:gd name="connsiteX4" fmla="*/ 344457 w 1598280"/>
              <a:gd name="connsiteY4" fmla="*/ 1377827 h 1377827"/>
              <a:gd name="connsiteX5" fmla="*/ 0 w 1598280"/>
              <a:gd name="connsiteY5" fmla="*/ 688914 h 1377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8280" h="1377827">
                <a:moveTo>
                  <a:pt x="344457" y="0"/>
                </a:moveTo>
                <a:lnTo>
                  <a:pt x="1253823" y="0"/>
                </a:lnTo>
                <a:lnTo>
                  <a:pt x="1598280" y="688914"/>
                </a:lnTo>
                <a:lnTo>
                  <a:pt x="1253823" y="1377827"/>
                </a:lnTo>
                <a:lnTo>
                  <a:pt x="344457" y="1377827"/>
                </a:lnTo>
                <a:lnTo>
                  <a:pt x="0" y="688914"/>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5" name="图片占位符 14"/>
          <p:cNvSpPr>
            <a:spLocks noGrp="1"/>
          </p:cNvSpPr>
          <p:nvPr>
            <p:ph type="pic" sz="quarter" idx="15"/>
          </p:nvPr>
        </p:nvSpPr>
        <p:spPr>
          <a:xfrm>
            <a:off x="3053934" y="1775031"/>
            <a:ext cx="1598280" cy="1377827"/>
          </a:xfrm>
          <a:custGeom>
            <a:avLst/>
            <a:gdLst>
              <a:gd name="connsiteX0" fmla="*/ 344457 w 1598280"/>
              <a:gd name="connsiteY0" fmla="*/ 0 h 1377827"/>
              <a:gd name="connsiteX1" fmla="*/ 1253823 w 1598280"/>
              <a:gd name="connsiteY1" fmla="*/ 0 h 1377827"/>
              <a:gd name="connsiteX2" fmla="*/ 1598280 w 1598280"/>
              <a:gd name="connsiteY2" fmla="*/ 688914 h 1377827"/>
              <a:gd name="connsiteX3" fmla="*/ 1253823 w 1598280"/>
              <a:gd name="connsiteY3" fmla="*/ 1377827 h 1377827"/>
              <a:gd name="connsiteX4" fmla="*/ 344457 w 1598280"/>
              <a:gd name="connsiteY4" fmla="*/ 1377827 h 1377827"/>
              <a:gd name="connsiteX5" fmla="*/ 0 w 1598280"/>
              <a:gd name="connsiteY5" fmla="*/ 688914 h 1377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8280" h="1377827">
                <a:moveTo>
                  <a:pt x="344457" y="0"/>
                </a:moveTo>
                <a:lnTo>
                  <a:pt x="1253823" y="0"/>
                </a:lnTo>
                <a:lnTo>
                  <a:pt x="1598280" y="688914"/>
                </a:lnTo>
                <a:lnTo>
                  <a:pt x="1253823" y="1377827"/>
                </a:lnTo>
                <a:lnTo>
                  <a:pt x="344457" y="1377827"/>
                </a:lnTo>
                <a:lnTo>
                  <a:pt x="0" y="688914"/>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6" name="图片占位符 15"/>
          <p:cNvSpPr>
            <a:spLocks noGrp="1"/>
          </p:cNvSpPr>
          <p:nvPr>
            <p:ph type="pic" sz="quarter" idx="16"/>
          </p:nvPr>
        </p:nvSpPr>
        <p:spPr>
          <a:xfrm>
            <a:off x="4404084" y="4020082"/>
            <a:ext cx="1598280" cy="1377827"/>
          </a:xfrm>
          <a:custGeom>
            <a:avLst/>
            <a:gdLst>
              <a:gd name="connsiteX0" fmla="*/ 344457 w 1598280"/>
              <a:gd name="connsiteY0" fmla="*/ 0 h 1377827"/>
              <a:gd name="connsiteX1" fmla="*/ 1253823 w 1598280"/>
              <a:gd name="connsiteY1" fmla="*/ 0 h 1377827"/>
              <a:gd name="connsiteX2" fmla="*/ 1598280 w 1598280"/>
              <a:gd name="connsiteY2" fmla="*/ 688914 h 1377827"/>
              <a:gd name="connsiteX3" fmla="*/ 1253823 w 1598280"/>
              <a:gd name="connsiteY3" fmla="*/ 1377827 h 1377827"/>
              <a:gd name="connsiteX4" fmla="*/ 344457 w 1598280"/>
              <a:gd name="connsiteY4" fmla="*/ 1377827 h 1377827"/>
              <a:gd name="connsiteX5" fmla="*/ 0 w 1598280"/>
              <a:gd name="connsiteY5" fmla="*/ 688914 h 1377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8280" h="1377827">
                <a:moveTo>
                  <a:pt x="344457" y="0"/>
                </a:moveTo>
                <a:lnTo>
                  <a:pt x="1253823" y="0"/>
                </a:lnTo>
                <a:lnTo>
                  <a:pt x="1598280" y="688914"/>
                </a:lnTo>
                <a:lnTo>
                  <a:pt x="1253823" y="1377827"/>
                </a:lnTo>
                <a:lnTo>
                  <a:pt x="344457" y="1377827"/>
                </a:lnTo>
                <a:lnTo>
                  <a:pt x="0" y="688914"/>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313976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 calcmode="lin" valueType="num">
                                      <p:cBhvr>
                                        <p:cTn id="9" dur="500" fill="hold"/>
                                        <p:tgtEl>
                                          <p:spTgt spid="14"/>
                                        </p:tgtEl>
                                        <p:attrNameLst>
                                          <p:attrName>ppt_x</p:attrName>
                                        </p:attrNameLst>
                                      </p:cBhvr>
                                      <p:tavLst>
                                        <p:tav tm="0">
                                          <p:val>
                                            <p:fltVal val="0.5"/>
                                          </p:val>
                                        </p:tav>
                                        <p:tav tm="100000">
                                          <p:val>
                                            <p:strVal val="#ppt_x"/>
                                          </p:val>
                                        </p:tav>
                                      </p:tavLst>
                                    </p:anim>
                                    <p:anim calcmode="lin" valueType="num">
                                      <p:cBhvr>
                                        <p:cTn id="10" dur="500" fill="hold"/>
                                        <p:tgtEl>
                                          <p:spTgt spid="14"/>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25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 calcmode="lin" valueType="num">
                                      <p:cBhvr>
                                        <p:cTn id="15" dur="500" fill="hold"/>
                                        <p:tgtEl>
                                          <p:spTgt spid="17"/>
                                        </p:tgtEl>
                                        <p:attrNameLst>
                                          <p:attrName>ppt_x</p:attrName>
                                        </p:attrNameLst>
                                      </p:cBhvr>
                                      <p:tavLst>
                                        <p:tav tm="0">
                                          <p:val>
                                            <p:fltVal val="0.5"/>
                                          </p:val>
                                        </p:tav>
                                        <p:tav tm="100000">
                                          <p:val>
                                            <p:strVal val="#ppt_x"/>
                                          </p:val>
                                        </p:tav>
                                      </p:tavLst>
                                    </p:anim>
                                    <p:anim calcmode="lin" valueType="num">
                                      <p:cBhvr>
                                        <p:cTn id="16" dur="500" fill="hold"/>
                                        <p:tgtEl>
                                          <p:spTgt spid="17"/>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150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ppt_w</p:attrName>
                                        </p:attrNameLst>
                                      </p:cBhvr>
                                      <p:tavLst>
                                        <p:tav tm="0">
                                          <p:val>
                                            <p:fltVal val="0"/>
                                          </p:val>
                                        </p:tav>
                                        <p:tav tm="100000">
                                          <p:val>
                                            <p:strVal val="#ppt_w"/>
                                          </p:val>
                                        </p:tav>
                                      </p:tavLst>
                                    </p:anim>
                                    <p:anim calcmode="lin" valueType="num">
                                      <p:cBhvr>
                                        <p:cTn id="20" dur="500" fill="hold"/>
                                        <p:tgtEl>
                                          <p:spTgt spid="16"/>
                                        </p:tgtEl>
                                        <p:attrNameLst>
                                          <p:attrName>ppt_h</p:attrName>
                                        </p:attrNameLst>
                                      </p:cBhvr>
                                      <p:tavLst>
                                        <p:tav tm="0">
                                          <p:val>
                                            <p:fltVal val="0"/>
                                          </p:val>
                                        </p:tav>
                                        <p:tav tm="100000">
                                          <p:val>
                                            <p:strVal val="#ppt_h"/>
                                          </p:val>
                                        </p:tav>
                                      </p:tavLst>
                                    </p:anim>
                                    <p:anim calcmode="lin" valueType="num">
                                      <p:cBhvr>
                                        <p:cTn id="21" dur="500" fill="hold"/>
                                        <p:tgtEl>
                                          <p:spTgt spid="16"/>
                                        </p:tgtEl>
                                        <p:attrNameLst>
                                          <p:attrName>ppt_x</p:attrName>
                                        </p:attrNameLst>
                                      </p:cBhvr>
                                      <p:tavLst>
                                        <p:tav tm="0">
                                          <p:val>
                                            <p:fltVal val="0.5"/>
                                          </p:val>
                                        </p:tav>
                                        <p:tav tm="100000">
                                          <p:val>
                                            <p:strVal val="#ppt_x"/>
                                          </p:val>
                                        </p:tav>
                                      </p:tavLst>
                                    </p:anim>
                                    <p:anim calcmode="lin" valueType="num">
                                      <p:cBhvr>
                                        <p:cTn id="22" dur="500" fill="hold"/>
                                        <p:tgtEl>
                                          <p:spTgt spid="16"/>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100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 calcmode="lin" valueType="num">
                                      <p:cBhvr>
                                        <p:cTn id="27" dur="500" fill="hold"/>
                                        <p:tgtEl>
                                          <p:spTgt spid="15"/>
                                        </p:tgtEl>
                                        <p:attrNameLst>
                                          <p:attrName>ppt_x</p:attrName>
                                        </p:attrNameLst>
                                      </p:cBhvr>
                                      <p:tavLst>
                                        <p:tav tm="0">
                                          <p:val>
                                            <p:fltVal val="0.5"/>
                                          </p:val>
                                        </p:tav>
                                        <p:tav tm="100000">
                                          <p:val>
                                            <p:strVal val="#ppt_x"/>
                                          </p:val>
                                        </p:tav>
                                      </p:tavLst>
                                    </p:anim>
                                    <p:anim calcmode="lin" valueType="num">
                                      <p:cBhvr>
                                        <p:cTn id="28" dur="500" fill="hold"/>
                                        <p:tgtEl>
                                          <p:spTgt spid="1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4" grpId="0" animBg="1"/>
      <p:bldP spid="15" grpId="0" animBg="1"/>
      <p:bldP spid="16" grpId="0" animBg="1"/>
    </p:bld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7_空白">
    <p:spTree>
      <p:nvGrpSpPr>
        <p:cNvPr id="1" name=""/>
        <p:cNvGrpSpPr/>
        <p:nvPr/>
      </p:nvGrpSpPr>
      <p:grpSpPr>
        <a:xfrm>
          <a:off x="0" y="0"/>
          <a:ext cx="0" cy="0"/>
          <a:chOff x="0" y="0"/>
          <a:chExt cx="0" cy="0"/>
        </a:xfrm>
      </p:grpSpPr>
      <p:sp>
        <p:nvSpPr>
          <p:cNvPr id="16" name="图片占位符 15"/>
          <p:cNvSpPr>
            <a:spLocks noGrp="1"/>
          </p:cNvSpPr>
          <p:nvPr>
            <p:ph type="pic" sz="quarter" idx="13"/>
          </p:nvPr>
        </p:nvSpPr>
        <p:spPr>
          <a:xfrm>
            <a:off x="3260990" y="1604797"/>
            <a:ext cx="2129109" cy="2641600"/>
          </a:xfrm>
          <a:custGeom>
            <a:avLst/>
            <a:gdLst>
              <a:gd name="connsiteX0" fmla="*/ 532277 w 2129109"/>
              <a:gd name="connsiteY0" fmla="*/ 0 h 2641600"/>
              <a:gd name="connsiteX1" fmla="*/ 2129109 w 2129109"/>
              <a:gd name="connsiteY1" fmla="*/ 0 h 2641600"/>
              <a:gd name="connsiteX2" fmla="*/ 1596832 w 2129109"/>
              <a:gd name="connsiteY2" fmla="*/ 2641600 h 2641600"/>
              <a:gd name="connsiteX3" fmla="*/ 0 w 2129109"/>
              <a:gd name="connsiteY3" fmla="*/ 2641600 h 2641600"/>
            </a:gdLst>
            <a:ahLst/>
            <a:cxnLst>
              <a:cxn ang="0">
                <a:pos x="connsiteX0" y="connsiteY0"/>
              </a:cxn>
              <a:cxn ang="0">
                <a:pos x="connsiteX1" y="connsiteY1"/>
              </a:cxn>
              <a:cxn ang="0">
                <a:pos x="connsiteX2" y="connsiteY2"/>
              </a:cxn>
              <a:cxn ang="0">
                <a:pos x="connsiteX3" y="connsiteY3"/>
              </a:cxn>
            </a:cxnLst>
            <a:rect l="l" t="t" r="r" b="b"/>
            <a:pathLst>
              <a:path w="2129109" h="2641600">
                <a:moveTo>
                  <a:pt x="532277" y="0"/>
                </a:moveTo>
                <a:lnTo>
                  <a:pt x="2129109" y="0"/>
                </a:lnTo>
                <a:lnTo>
                  <a:pt x="1596832" y="2641600"/>
                </a:lnTo>
                <a:lnTo>
                  <a:pt x="0" y="264160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7" name="图片占位符 16"/>
          <p:cNvSpPr>
            <a:spLocks noGrp="1"/>
          </p:cNvSpPr>
          <p:nvPr>
            <p:ph type="pic" sz="quarter" idx="14"/>
          </p:nvPr>
        </p:nvSpPr>
        <p:spPr>
          <a:xfrm>
            <a:off x="5018623" y="1604797"/>
            <a:ext cx="2129109" cy="2641600"/>
          </a:xfrm>
          <a:custGeom>
            <a:avLst/>
            <a:gdLst>
              <a:gd name="connsiteX0" fmla="*/ 532277 w 2129109"/>
              <a:gd name="connsiteY0" fmla="*/ 0 h 2641600"/>
              <a:gd name="connsiteX1" fmla="*/ 2129109 w 2129109"/>
              <a:gd name="connsiteY1" fmla="*/ 0 h 2641600"/>
              <a:gd name="connsiteX2" fmla="*/ 1596832 w 2129109"/>
              <a:gd name="connsiteY2" fmla="*/ 2641600 h 2641600"/>
              <a:gd name="connsiteX3" fmla="*/ 0 w 2129109"/>
              <a:gd name="connsiteY3" fmla="*/ 2641600 h 2641600"/>
            </a:gdLst>
            <a:ahLst/>
            <a:cxnLst>
              <a:cxn ang="0">
                <a:pos x="connsiteX0" y="connsiteY0"/>
              </a:cxn>
              <a:cxn ang="0">
                <a:pos x="connsiteX1" y="connsiteY1"/>
              </a:cxn>
              <a:cxn ang="0">
                <a:pos x="connsiteX2" y="connsiteY2"/>
              </a:cxn>
              <a:cxn ang="0">
                <a:pos x="connsiteX3" y="connsiteY3"/>
              </a:cxn>
            </a:cxnLst>
            <a:rect l="l" t="t" r="r" b="b"/>
            <a:pathLst>
              <a:path w="2129109" h="2641600">
                <a:moveTo>
                  <a:pt x="532277" y="0"/>
                </a:moveTo>
                <a:lnTo>
                  <a:pt x="2129109" y="0"/>
                </a:lnTo>
                <a:lnTo>
                  <a:pt x="1596832" y="2641600"/>
                </a:lnTo>
                <a:lnTo>
                  <a:pt x="0" y="264160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8" name="图片占位符 17"/>
          <p:cNvSpPr>
            <a:spLocks noGrp="1"/>
          </p:cNvSpPr>
          <p:nvPr>
            <p:ph type="pic" sz="quarter" idx="15"/>
          </p:nvPr>
        </p:nvSpPr>
        <p:spPr>
          <a:xfrm>
            <a:off x="6776256" y="1604797"/>
            <a:ext cx="2129109" cy="2641600"/>
          </a:xfrm>
          <a:custGeom>
            <a:avLst/>
            <a:gdLst>
              <a:gd name="connsiteX0" fmla="*/ 532277 w 2129109"/>
              <a:gd name="connsiteY0" fmla="*/ 0 h 2641600"/>
              <a:gd name="connsiteX1" fmla="*/ 2129109 w 2129109"/>
              <a:gd name="connsiteY1" fmla="*/ 0 h 2641600"/>
              <a:gd name="connsiteX2" fmla="*/ 1596832 w 2129109"/>
              <a:gd name="connsiteY2" fmla="*/ 2641600 h 2641600"/>
              <a:gd name="connsiteX3" fmla="*/ 0 w 2129109"/>
              <a:gd name="connsiteY3" fmla="*/ 2641600 h 2641600"/>
            </a:gdLst>
            <a:ahLst/>
            <a:cxnLst>
              <a:cxn ang="0">
                <a:pos x="connsiteX0" y="connsiteY0"/>
              </a:cxn>
              <a:cxn ang="0">
                <a:pos x="connsiteX1" y="connsiteY1"/>
              </a:cxn>
              <a:cxn ang="0">
                <a:pos x="connsiteX2" y="connsiteY2"/>
              </a:cxn>
              <a:cxn ang="0">
                <a:pos x="connsiteX3" y="connsiteY3"/>
              </a:cxn>
            </a:cxnLst>
            <a:rect l="l" t="t" r="r" b="b"/>
            <a:pathLst>
              <a:path w="2129109" h="2641600">
                <a:moveTo>
                  <a:pt x="532277" y="0"/>
                </a:moveTo>
                <a:lnTo>
                  <a:pt x="2129109" y="0"/>
                </a:lnTo>
                <a:lnTo>
                  <a:pt x="1596832" y="2641600"/>
                </a:lnTo>
                <a:lnTo>
                  <a:pt x="0" y="264160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9" name="图片占位符 18"/>
          <p:cNvSpPr>
            <a:spLocks noGrp="1"/>
          </p:cNvSpPr>
          <p:nvPr>
            <p:ph type="pic" sz="quarter" idx="16"/>
          </p:nvPr>
        </p:nvSpPr>
        <p:spPr>
          <a:xfrm>
            <a:off x="8533889" y="1604797"/>
            <a:ext cx="2129109" cy="2641600"/>
          </a:xfrm>
          <a:custGeom>
            <a:avLst/>
            <a:gdLst>
              <a:gd name="connsiteX0" fmla="*/ 532277 w 2129109"/>
              <a:gd name="connsiteY0" fmla="*/ 0 h 2641600"/>
              <a:gd name="connsiteX1" fmla="*/ 2129109 w 2129109"/>
              <a:gd name="connsiteY1" fmla="*/ 0 h 2641600"/>
              <a:gd name="connsiteX2" fmla="*/ 1596832 w 2129109"/>
              <a:gd name="connsiteY2" fmla="*/ 2641600 h 2641600"/>
              <a:gd name="connsiteX3" fmla="*/ 0 w 2129109"/>
              <a:gd name="connsiteY3" fmla="*/ 2641600 h 2641600"/>
            </a:gdLst>
            <a:ahLst/>
            <a:cxnLst>
              <a:cxn ang="0">
                <a:pos x="connsiteX0" y="connsiteY0"/>
              </a:cxn>
              <a:cxn ang="0">
                <a:pos x="connsiteX1" y="connsiteY1"/>
              </a:cxn>
              <a:cxn ang="0">
                <a:pos x="connsiteX2" y="connsiteY2"/>
              </a:cxn>
              <a:cxn ang="0">
                <a:pos x="connsiteX3" y="connsiteY3"/>
              </a:cxn>
            </a:cxnLst>
            <a:rect l="l" t="t" r="r" b="b"/>
            <a:pathLst>
              <a:path w="2129109" h="2641600">
                <a:moveTo>
                  <a:pt x="532277" y="0"/>
                </a:moveTo>
                <a:lnTo>
                  <a:pt x="2129109" y="0"/>
                </a:lnTo>
                <a:lnTo>
                  <a:pt x="1596832" y="2641600"/>
                </a:lnTo>
                <a:lnTo>
                  <a:pt x="0" y="264160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396354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30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750" fill="hold"/>
                                        <p:tgtEl>
                                          <p:spTgt spid="16"/>
                                        </p:tgtEl>
                                        <p:attrNameLst>
                                          <p:attrName>ppt_x</p:attrName>
                                        </p:attrNameLst>
                                      </p:cBhvr>
                                      <p:tavLst>
                                        <p:tav tm="0">
                                          <p:val>
                                            <p:strVal val="1+#ppt_w/2"/>
                                          </p:val>
                                        </p:tav>
                                        <p:tav tm="100000">
                                          <p:val>
                                            <p:strVal val="#ppt_x"/>
                                          </p:val>
                                        </p:tav>
                                      </p:tavLst>
                                    </p:anim>
                                    <p:anim calcmode="lin" valueType="num">
                                      <p:cBhvr additive="base">
                                        <p:cTn id="8" dur="75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7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750" fill="hold"/>
                                        <p:tgtEl>
                                          <p:spTgt spid="17"/>
                                        </p:tgtEl>
                                        <p:attrNameLst>
                                          <p:attrName>ppt_x</p:attrName>
                                        </p:attrNameLst>
                                      </p:cBhvr>
                                      <p:tavLst>
                                        <p:tav tm="0">
                                          <p:val>
                                            <p:strVal val="1+#ppt_w/2"/>
                                          </p:val>
                                        </p:tav>
                                        <p:tav tm="100000">
                                          <p:val>
                                            <p:strVal val="#ppt_x"/>
                                          </p:val>
                                        </p:tav>
                                      </p:tavLst>
                                    </p:anim>
                                    <p:anim calcmode="lin" valueType="num">
                                      <p:cBhvr additive="base">
                                        <p:cTn id="12" dur="75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1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750" fill="hold"/>
                                        <p:tgtEl>
                                          <p:spTgt spid="18"/>
                                        </p:tgtEl>
                                        <p:attrNameLst>
                                          <p:attrName>ppt_x</p:attrName>
                                        </p:attrNameLst>
                                      </p:cBhvr>
                                      <p:tavLst>
                                        <p:tav tm="0">
                                          <p:val>
                                            <p:strVal val="1+#ppt_w/2"/>
                                          </p:val>
                                        </p:tav>
                                        <p:tav tm="100000">
                                          <p:val>
                                            <p:strVal val="#ppt_x"/>
                                          </p:val>
                                        </p:tav>
                                      </p:tavLst>
                                    </p:anim>
                                    <p:anim calcmode="lin" valueType="num">
                                      <p:cBhvr additive="base">
                                        <p:cTn id="16" dur="75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15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750" fill="hold"/>
                                        <p:tgtEl>
                                          <p:spTgt spid="19"/>
                                        </p:tgtEl>
                                        <p:attrNameLst>
                                          <p:attrName>ppt_x</p:attrName>
                                        </p:attrNameLst>
                                      </p:cBhvr>
                                      <p:tavLst>
                                        <p:tav tm="0">
                                          <p:val>
                                            <p:strVal val="1+#ppt_w/2"/>
                                          </p:val>
                                        </p:tav>
                                        <p:tav tm="100000">
                                          <p:val>
                                            <p:strVal val="#ppt_x"/>
                                          </p:val>
                                        </p:tav>
                                      </p:tavLst>
                                    </p:anim>
                                    <p:anim calcmode="lin" valueType="num">
                                      <p:cBhvr additive="base">
                                        <p:cTn id="20" dur="75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58_空白">
    <p:spTree>
      <p:nvGrpSpPr>
        <p:cNvPr id="1" name=""/>
        <p:cNvGrpSpPr/>
        <p:nvPr/>
      </p:nvGrpSpPr>
      <p:grpSpPr>
        <a:xfrm>
          <a:off x="0" y="0"/>
          <a:ext cx="0" cy="0"/>
          <a:chOff x="0" y="0"/>
          <a:chExt cx="0" cy="0"/>
        </a:xfrm>
      </p:grpSpPr>
      <p:sp>
        <p:nvSpPr>
          <p:cNvPr id="20" name="图片占位符 19"/>
          <p:cNvSpPr>
            <a:spLocks noGrp="1"/>
          </p:cNvSpPr>
          <p:nvPr>
            <p:ph type="pic" sz="quarter" idx="13"/>
          </p:nvPr>
        </p:nvSpPr>
        <p:spPr>
          <a:xfrm>
            <a:off x="4876801" y="1736725"/>
            <a:ext cx="2416175" cy="4387850"/>
          </a:xfrm>
          <a:custGeom>
            <a:avLst/>
            <a:gdLst>
              <a:gd name="connsiteX0" fmla="*/ 0 w 2416175"/>
              <a:gd name="connsiteY0" fmla="*/ 0 h 4387850"/>
              <a:gd name="connsiteX1" fmla="*/ 2416175 w 2416175"/>
              <a:gd name="connsiteY1" fmla="*/ 0 h 4387850"/>
              <a:gd name="connsiteX2" fmla="*/ 2416175 w 2416175"/>
              <a:gd name="connsiteY2" fmla="*/ 4387850 h 4387850"/>
              <a:gd name="connsiteX3" fmla="*/ 0 w 2416175"/>
              <a:gd name="connsiteY3" fmla="*/ 4387850 h 4387850"/>
            </a:gdLst>
            <a:ahLst/>
            <a:cxnLst>
              <a:cxn ang="0">
                <a:pos x="connsiteX0" y="connsiteY0"/>
              </a:cxn>
              <a:cxn ang="0">
                <a:pos x="connsiteX1" y="connsiteY1"/>
              </a:cxn>
              <a:cxn ang="0">
                <a:pos x="connsiteX2" y="connsiteY2"/>
              </a:cxn>
              <a:cxn ang="0">
                <a:pos x="connsiteX3" y="connsiteY3"/>
              </a:cxn>
            </a:cxnLst>
            <a:rect l="l" t="t" r="r" b="b"/>
            <a:pathLst>
              <a:path w="2416175" h="4387850">
                <a:moveTo>
                  <a:pt x="0" y="0"/>
                </a:moveTo>
                <a:lnTo>
                  <a:pt x="2416175" y="0"/>
                </a:lnTo>
                <a:lnTo>
                  <a:pt x="2416175" y="4387850"/>
                </a:lnTo>
                <a:lnTo>
                  <a:pt x="0" y="4387850"/>
                </a:lnTo>
                <a:close/>
              </a:path>
            </a:pathLst>
          </a:custGeom>
          <a:blipFill dpi="0" rotWithShape="1">
            <a:blip r:embed="rId2"/>
            <a:srcRect/>
            <a:tile tx="0" ty="0" sx="100000" sy="100000" flip="none" algn="tl"/>
          </a:blipFill>
          <a:effectLst>
            <a:outerShdw blurRad="63500" sx="102000" sy="102000" algn="ctr"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
        <p:nvSpPr>
          <p:cNvPr id="17" name="图片占位符 16"/>
          <p:cNvSpPr>
            <a:spLocks noGrp="1"/>
          </p:cNvSpPr>
          <p:nvPr>
            <p:ph type="pic" sz="quarter" idx="14"/>
          </p:nvPr>
        </p:nvSpPr>
        <p:spPr>
          <a:xfrm>
            <a:off x="784226" y="1747838"/>
            <a:ext cx="4030663" cy="2138362"/>
          </a:xfrm>
          <a:custGeom>
            <a:avLst/>
            <a:gdLst>
              <a:gd name="connsiteX0" fmla="*/ 0 w 4030663"/>
              <a:gd name="connsiteY0" fmla="*/ 0 h 2138362"/>
              <a:gd name="connsiteX1" fmla="*/ 4030663 w 4030663"/>
              <a:gd name="connsiteY1" fmla="*/ 0 h 2138362"/>
              <a:gd name="connsiteX2" fmla="*/ 4030663 w 4030663"/>
              <a:gd name="connsiteY2" fmla="*/ 2138362 h 2138362"/>
              <a:gd name="connsiteX3" fmla="*/ 0 w 4030663"/>
              <a:gd name="connsiteY3" fmla="*/ 2138362 h 2138362"/>
            </a:gdLst>
            <a:ahLst/>
            <a:cxnLst>
              <a:cxn ang="0">
                <a:pos x="connsiteX0" y="connsiteY0"/>
              </a:cxn>
              <a:cxn ang="0">
                <a:pos x="connsiteX1" y="connsiteY1"/>
              </a:cxn>
              <a:cxn ang="0">
                <a:pos x="connsiteX2" y="connsiteY2"/>
              </a:cxn>
              <a:cxn ang="0">
                <a:pos x="connsiteX3" y="connsiteY3"/>
              </a:cxn>
            </a:cxnLst>
            <a:rect l="l" t="t" r="r" b="b"/>
            <a:pathLst>
              <a:path w="4030663" h="2138362">
                <a:moveTo>
                  <a:pt x="0" y="0"/>
                </a:moveTo>
                <a:lnTo>
                  <a:pt x="4030663" y="0"/>
                </a:lnTo>
                <a:lnTo>
                  <a:pt x="4030663" y="2138362"/>
                </a:lnTo>
                <a:lnTo>
                  <a:pt x="0" y="2138362"/>
                </a:lnTo>
                <a:close/>
              </a:path>
            </a:pathLst>
          </a:custGeom>
          <a:blipFill dpi="0" rotWithShape="1">
            <a:blip r:embed="rId2"/>
            <a:srcRect/>
            <a:tile tx="0" ty="0" sx="100000" sy="100000" flip="none" algn="tl"/>
          </a:blipFill>
          <a:effectLst>
            <a:outerShdw blurRad="63500" sx="102000" sy="102000" algn="ctr"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
        <p:nvSpPr>
          <p:cNvPr id="18" name="图片占位符 17"/>
          <p:cNvSpPr>
            <a:spLocks noGrp="1"/>
          </p:cNvSpPr>
          <p:nvPr>
            <p:ph type="pic" sz="quarter" idx="15"/>
          </p:nvPr>
        </p:nvSpPr>
        <p:spPr>
          <a:xfrm>
            <a:off x="792163" y="3948113"/>
            <a:ext cx="1954212" cy="2176462"/>
          </a:xfrm>
          <a:custGeom>
            <a:avLst/>
            <a:gdLst>
              <a:gd name="connsiteX0" fmla="*/ 0 w 1954212"/>
              <a:gd name="connsiteY0" fmla="*/ 0 h 2176462"/>
              <a:gd name="connsiteX1" fmla="*/ 1954212 w 1954212"/>
              <a:gd name="connsiteY1" fmla="*/ 0 h 2176462"/>
              <a:gd name="connsiteX2" fmla="*/ 1954212 w 1954212"/>
              <a:gd name="connsiteY2" fmla="*/ 2176462 h 2176462"/>
              <a:gd name="connsiteX3" fmla="*/ 0 w 1954212"/>
              <a:gd name="connsiteY3" fmla="*/ 2176462 h 2176462"/>
            </a:gdLst>
            <a:ahLst/>
            <a:cxnLst>
              <a:cxn ang="0">
                <a:pos x="connsiteX0" y="connsiteY0"/>
              </a:cxn>
              <a:cxn ang="0">
                <a:pos x="connsiteX1" y="connsiteY1"/>
              </a:cxn>
              <a:cxn ang="0">
                <a:pos x="connsiteX2" y="connsiteY2"/>
              </a:cxn>
              <a:cxn ang="0">
                <a:pos x="connsiteX3" y="connsiteY3"/>
              </a:cxn>
            </a:cxnLst>
            <a:rect l="l" t="t" r="r" b="b"/>
            <a:pathLst>
              <a:path w="1954212" h="2176462">
                <a:moveTo>
                  <a:pt x="0" y="0"/>
                </a:moveTo>
                <a:lnTo>
                  <a:pt x="1954212" y="0"/>
                </a:lnTo>
                <a:lnTo>
                  <a:pt x="1954212" y="2176462"/>
                </a:lnTo>
                <a:lnTo>
                  <a:pt x="0" y="2176462"/>
                </a:lnTo>
                <a:close/>
              </a:path>
            </a:pathLst>
          </a:custGeom>
          <a:blipFill dpi="0" rotWithShape="1">
            <a:blip r:embed="rId2"/>
            <a:srcRect/>
            <a:tile tx="0" ty="0" sx="100000" sy="100000" flip="none" algn="tl"/>
          </a:blipFill>
          <a:effectLst>
            <a:outerShdw blurRad="63500" sx="102000" sy="102000" algn="ctr"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
        <p:nvSpPr>
          <p:cNvPr id="19" name="图片占位符 18"/>
          <p:cNvSpPr>
            <a:spLocks noGrp="1"/>
          </p:cNvSpPr>
          <p:nvPr>
            <p:ph type="pic" sz="quarter" idx="16"/>
          </p:nvPr>
        </p:nvSpPr>
        <p:spPr>
          <a:xfrm>
            <a:off x="7358063" y="1736726"/>
            <a:ext cx="2000250" cy="2149475"/>
          </a:xfrm>
          <a:custGeom>
            <a:avLst/>
            <a:gdLst>
              <a:gd name="connsiteX0" fmla="*/ 0 w 2000250"/>
              <a:gd name="connsiteY0" fmla="*/ 0 h 2149475"/>
              <a:gd name="connsiteX1" fmla="*/ 2000250 w 2000250"/>
              <a:gd name="connsiteY1" fmla="*/ 0 h 2149475"/>
              <a:gd name="connsiteX2" fmla="*/ 2000250 w 2000250"/>
              <a:gd name="connsiteY2" fmla="*/ 2149475 h 2149475"/>
              <a:gd name="connsiteX3" fmla="*/ 0 w 2000250"/>
              <a:gd name="connsiteY3" fmla="*/ 2149475 h 2149475"/>
            </a:gdLst>
            <a:ahLst/>
            <a:cxnLst>
              <a:cxn ang="0">
                <a:pos x="connsiteX0" y="connsiteY0"/>
              </a:cxn>
              <a:cxn ang="0">
                <a:pos x="connsiteX1" y="connsiteY1"/>
              </a:cxn>
              <a:cxn ang="0">
                <a:pos x="connsiteX2" y="connsiteY2"/>
              </a:cxn>
              <a:cxn ang="0">
                <a:pos x="connsiteX3" y="connsiteY3"/>
              </a:cxn>
            </a:cxnLst>
            <a:rect l="l" t="t" r="r" b="b"/>
            <a:pathLst>
              <a:path w="2000250" h="2149475">
                <a:moveTo>
                  <a:pt x="0" y="0"/>
                </a:moveTo>
                <a:lnTo>
                  <a:pt x="2000250" y="0"/>
                </a:lnTo>
                <a:lnTo>
                  <a:pt x="2000250" y="2149475"/>
                </a:lnTo>
                <a:lnTo>
                  <a:pt x="0" y="2149475"/>
                </a:lnTo>
                <a:close/>
              </a:path>
            </a:pathLst>
          </a:custGeom>
          <a:blipFill dpi="0" rotWithShape="1">
            <a:blip r:embed="rId2"/>
            <a:srcRect/>
            <a:tile tx="0" ty="0" sx="100000" sy="100000" flip="none" algn="tl"/>
          </a:blipFill>
          <a:effectLst>
            <a:outerShdw blurRad="63500" sx="102000" sy="102000" algn="ctr"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
        <p:nvSpPr>
          <p:cNvPr id="21" name="图片占位符 20"/>
          <p:cNvSpPr>
            <a:spLocks noGrp="1"/>
          </p:cNvSpPr>
          <p:nvPr>
            <p:ph type="pic" sz="quarter" idx="17"/>
          </p:nvPr>
        </p:nvSpPr>
        <p:spPr>
          <a:xfrm>
            <a:off x="7356475" y="3965576"/>
            <a:ext cx="4059238" cy="2144713"/>
          </a:xfrm>
          <a:custGeom>
            <a:avLst/>
            <a:gdLst>
              <a:gd name="connsiteX0" fmla="*/ 0 w 4059238"/>
              <a:gd name="connsiteY0" fmla="*/ 0 h 2144713"/>
              <a:gd name="connsiteX1" fmla="*/ 4059238 w 4059238"/>
              <a:gd name="connsiteY1" fmla="*/ 0 h 2144713"/>
              <a:gd name="connsiteX2" fmla="*/ 4059238 w 4059238"/>
              <a:gd name="connsiteY2" fmla="*/ 2144713 h 2144713"/>
              <a:gd name="connsiteX3" fmla="*/ 0 w 4059238"/>
              <a:gd name="connsiteY3" fmla="*/ 2144713 h 2144713"/>
            </a:gdLst>
            <a:ahLst/>
            <a:cxnLst>
              <a:cxn ang="0">
                <a:pos x="connsiteX0" y="connsiteY0"/>
              </a:cxn>
              <a:cxn ang="0">
                <a:pos x="connsiteX1" y="connsiteY1"/>
              </a:cxn>
              <a:cxn ang="0">
                <a:pos x="connsiteX2" y="connsiteY2"/>
              </a:cxn>
              <a:cxn ang="0">
                <a:pos x="connsiteX3" y="connsiteY3"/>
              </a:cxn>
            </a:cxnLst>
            <a:rect l="l" t="t" r="r" b="b"/>
            <a:pathLst>
              <a:path w="4059238" h="2144713">
                <a:moveTo>
                  <a:pt x="0" y="0"/>
                </a:moveTo>
                <a:lnTo>
                  <a:pt x="4059238" y="0"/>
                </a:lnTo>
                <a:lnTo>
                  <a:pt x="4059238" y="2144713"/>
                </a:lnTo>
                <a:lnTo>
                  <a:pt x="0" y="2144713"/>
                </a:lnTo>
                <a:close/>
              </a:path>
            </a:pathLst>
          </a:custGeom>
          <a:blipFill dpi="0" rotWithShape="1">
            <a:blip r:embed="rId2"/>
            <a:srcRect/>
            <a:tile tx="0" ty="0" sx="100000" sy="100000" flip="none" algn="tl"/>
          </a:blipFill>
          <a:effectLst>
            <a:outerShdw blurRad="63500" sx="102000" sy="102000" algn="ctr"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450326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ppt_x"/>
                                          </p:val>
                                        </p:tav>
                                        <p:tav tm="100000">
                                          <p:val>
                                            <p:strVal val="#ppt_x"/>
                                          </p:val>
                                        </p:tav>
                                      </p:tavLst>
                                    </p:anim>
                                    <p:anim calcmode="lin" valueType="num">
                                      <p:cBhvr additive="base">
                                        <p:cTn id="12" dur="500" fill="hold"/>
                                        <p:tgtEl>
                                          <p:spTgt spid="20"/>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1+#ppt_w/2"/>
                                          </p:val>
                                        </p:tav>
                                        <p:tav tm="100000">
                                          <p:val>
                                            <p:strVal val="#ppt_x"/>
                                          </p:val>
                                        </p:tav>
                                      </p:tavLst>
                                    </p:anim>
                                    <p:anim calcmode="lin" valueType="num">
                                      <p:cBhvr additive="base">
                                        <p:cTn id="16" dur="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1+#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7" grpId="0" animBg="1"/>
      <p:bldP spid="18" grpId="0" animBg="1"/>
      <p:bldP spid="19" grpId="0" animBg="1"/>
      <p:bldP spid="21" grpId="0" animBg="1"/>
    </p:bld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59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0" y="1053647"/>
            <a:ext cx="7559675" cy="2520950"/>
          </a:xfrm>
          <a:custGeom>
            <a:avLst/>
            <a:gdLst>
              <a:gd name="connsiteX0" fmla="*/ 0 w 7559675"/>
              <a:gd name="connsiteY0" fmla="*/ 0 h 2520950"/>
              <a:gd name="connsiteX1" fmla="*/ 7559675 w 7559675"/>
              <a:gd name="connsiteY1" fmla="*/ 0 h 2520950"/>
              <a:gd name="connsiteX2" fmla="*/ 7559675 w 7559675"/>
              <a:gd name="connsiteY2" fmla="*/ 2520950 h 2520950"/>
              <a:gd name="connsiteX3" fmla="*/ 0 w 7559675"/>
              <a:gd name="connsiteY3" fmla="*/ 2520950 h 2520950"/>
            </a:gdLst>
            <a:ahLst/>
            <a:cxnLst>
              <a:cxn ang="0">
                <a:pos x="connsiteX0" y="connsiteY0"/>
              </a:cxn>
              <a:cxn ang="0">
                <a:pos x="connsiteX1" y="connsiteY1"/>
              </a:cxn>
              <a:cxn ang="0">
                <a:pos x="connsiteX2" y="connsiteY2"/>
              </a:cxn>
              <a:cxn ang="0">
                <a:pos x="connsiteX3" y="connsiteY3"/>
              </a:cxn>
            </a:cxnLst>
            <a:rect l="l" t="t" r="r" b="b"/>
            <a:pathLst>
              <a:path w="7559675" h="2520950">
                <a:moveTo>
                  <a:pt x="0" y="0"/>
                </a:moveTo>
                <a:lnTo>
                  <a:pt x="7559675" y="0"/>
                </a:lnTo>
                <a:lnTo>
                  <a:pt x="7559675" y="2520950"/>
                </a:lnTo>
                <a:lnTo>
                  <a:pt x="0" y="252095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4235638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60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7416800" y="0"/>
            <a:ext cx="3570514" cy="6858000"/>
          </a:xfrm>
          <a:custGeom>
            <a:avLst/>
            <a:gdLst>
              <a:gd name="connsiteX0" fmla="*/ 0 w 3570514"/>
              <a:gd name="connsiteY0" fmla="*/ 0 h 6858000"/>
              <a:gd name="connsiteX1" fmla="*/ 3570514 w 3570514"/>
              <a:gd name="connsiteY1" fmla="*/ 0 h 6858000"/>
              <a:gd name="connsiteX2" fmla="*/ 3570514 w 3570514"/>
              <a:gd name="connsiteY2" fmla="*/ 6858000 h 6858000"/>
              <a:gd name="connsiteX3" fmla="*/ 0 w 357051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70514" h="6858000">
                <a:moveTo>
                  <a:pt x="0" y="0"/>
                </a:moveTo>
                <a:lnTo>
                  <a:pt x="3570514" y="0"/>
                </a:lnTo>
                <a:lnTo>
                  <a:pt x="3570514" y="6858000"/>
                </a:lnTo>
                <a:lnTo>
                  <a:pt x="0" y="6858000"/>
                </a:lnTo>
                <a:close/>
              </a:path>
            </a:pathLst>
          </a:custGeom>
          <a:blipFill dpi="0" rotWithShape="1">
            <a:blip r:embed="rId2"/>
            <a:srcRect/>
            <a:tile tx="0" ty="0" sx="100000" sy="100000" flip="none" algn="tl"/>
          </a:blipFill>
          <a:effectLst>
            <a:outerShdw blurRad="63500" sx="102000" sy="102000" algn="ctr"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3661751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61_空白">
    <p:spTree>
      <p:nvGrpSpPr>
        <p:cNvPr id="1" name=""/>
        <p:cNvGrpSpPr/>
        <p:nvPr/>
      </p:nvGrpSpPr>
      <p:grpSpPr>
        <a:xfrm>
          <a:off x="0" y="0"/>
          <a:ext cx="0" cy="0"/>
          <a:chOff x="0" y="0"/>
          <a:chExt cx="0" cy="0"/>
        </a:xfrm>
      </p:grpSpPr>
      <p:sp>
        <p:nvSpPr>
          <p:cNvPr id="8" name="图片占位符 7"/>
          <p:cNvSpPr>
            <a:spLocks noGrp="1"/>
          </p:cNvSpPr>
          <p:nvPr>
            <p:ph type="pic" sz="quarter" idx="13"/>
          </p:nvPr>
        </p:nvSpPr>
        <p:spPr>
          <a:xfrm>
            <a:off x="544287" y="1689337"/>
            <a:ext cx="2641091" cy="2142383"/>
          </a:xfrm>
          <a:custGeom>
            <a:avLst/>
            <a:gdLst>
              <a:gd name="connsiteX0" fmla="*/ 0 w 2641091"/>
              <a:gd name="connsiteY0" fmla="*/ 0 h 2142383"/>
              <a:gd name="connsiteX1" fmla="*/ 1267287 w 2641091"/>
              <a:gd name="connsiteY1" fmla="*/ 0 h 2142383"/>
              <a:gd name="connsiteX2" fmla="*/ 2641091 w 2641091"/>
              <a:gd name="connsiteY2" fmla="*/ 2142383 h 2142383"/>
              <a:gd name="connsiteX3" fmla="*/ 1373804 w 2641091"/>
              <a:gd name="connsiteY3" fmla="*/ 2142383 h 2142383"/>
            </a:gdLst>
            <a:ahLst/>
            <a:cxnLst>
              <a:cxn ang="0">
                <a:pos x="connsiteX0" y="connsiteY0"/>
              </a:cxn>
              <a:cxn ang="0">
                <a:pos x="connsiteX1" y="connsiteY1"/>
              </a:cxn>
              <a:cxn ang="0">
                <a:pos x="connsiteX2" y="connsiteY2"/>
              </a:cxn>
              <a:cxn ang="0">
                <a:pos x="connsiteX3" y="connsiteY3"/>
              </a:cxn>
            </a:cxnLst>
            <a:rect l="l" t="t" r="r" b="b"/>
            <a:pathLst>
              <a:path w="2641091" h="2142383">
                <a:moveTo>
                  <a:pt x="0" y="0"/>
                </a:moveTo>
                <a:lnTo>
                  <a:pt x="1267287" y="0"/>
                </a:lnTo>
                <a:lnTo>
                  <a:pt x="2641091" y="2142383"/>
                </a:lnTo>
                <a:lnTo>
                  <a:pt x="1373804" y="2142383"/>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9" name="图片占位符 8"/>
          <p:cNvSpPr>
            <a:spLocks noGrp="1"/>
          </p:cNvSpPr>
          <p:nvPr>
            <p:ph type="pic" sz="quarter" idx="14"/>
          </p:nvPr>
        </p:nvSpPr>
        <p:spPr>
          <a:xfrm>
            <a:off x="3281230" y="1823861"/>
            <a:ext cx="2641091" cy="2142383"/>
          </a:xfrm>
          <a:custGeom>
            <a:avLst/>
            <a:gdLst>
              <a:gd name="connsiteX0" fmla="*/ 0 w 2641091"/>
              <a:gd name="connsiteY0" fmla="*/ 0 h 2142383"/>
              <a:gd name="connsiteX1" fmla="*/ 1267287 w 2641091"/>
              <a:gd name="connsiteY1" fmla="*/ 0 h 2142383"/>
              <a:gd name="connsiteX2" fmla="*/ 2641091 w 2641091"/>
              <a:gd name="connsiteY2" fmla="*/ 2142383 h 2142383"/>
              <a:gd name="connsiteX3" fmla="*/ 1373804 w 2641091"/>
              <a:gd name="connsiteY3" fmla="*/ 2142383 h 2142383"/>
            </a:gdLst>
            <a:ahLst/>
            <a:cxnLst>
              <a:cxn ang="0">
                <a:pos x="connsiteX0" y="connsiteY0"/>
              </a:cxn>
              <a:cxn ang="0">
                <a:pos x="connsiteX1" y="connsiteY1"/>
              </a:cxn>
              <a:cxn ang="0">
                <a:pos x="connsiteX2" y="connsiteY2"/>
              </a:cxn>
              <a:cxn ang="0">
                <a:pos x="connsiteX3" y="connsiteY3"/>
              </a:cxn>
            </a:cxnLst>
            <a:rect l="l" t="t" r="r" b="b"/>
            <a:pathLst>
              <a:path w="2641091" h="2142383">
                <a:moveTo>
                  <a:pt x="0" y="0"/>
                </a:moveTo>
                <a:lnTo>
                  <a:pt x="1267287" y="0"/>
                </a:lnTo>
                <a:lnTo>
                  <a:pt x="2641091" y="2142383"/>
                </a:lnTo>
                <a:lnTo>
                  <a:pt x="1373804" y="2142383"/>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905030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62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810313" y="1278247"/>
            <a:ext cx="4637617" cy="5398343"/>
          </a:xfrm>
          <a:custGeom>
            <a:avLst/>
            <a:gdLst>
              <a:gd name="connsiteX0" fmla="*/ 0 w 4637617"/>
              <a:gd name="connsiteY0" fmla="*/ 0 h 5398343"/>
              <a:gd name="connsiteX1" fmla="*/ 4637617 w 4637617"/>
              <a:gd name="connsiteY1" fmla="*/ 0 h 5398343"/>
              <a:gd name="connsiteX2" fmla="*/ 4637617 w 4637617"/>
              <a:gd name="connsiteY2" fmla="*/ 5398343 h 5398343"/>
              <a:gd name="connsiteX3" fmla="*/ 0 w 4637617"/>
              <a:gd name="connsiteY3" fmla="*/ 5398343 h 5398343"/>
            </a:gdLst>
            <a:ahLst/>
            <a:cxnLst>
              <a:cxn ang="0">
                <a:pos x="connsiteX0" y="connsiteY0"/>
              </a:cxn>
              <a:cxn ang="0">
                <a:pos x="connsiteX1" y="connsiteY1"/>
              </a:cxn>
              <a:cxn ang="0">
                <a:pos x="connsiteX2" y="connsiteY2"/>
              </a:cxn>
              <a:cxn ang="0">
                <a:pos x="connsiteX3" y="connsiteY3"/>
              </a:cxn>
            </a:cxnLst>
            <a:rect l="l" t="t" r="r" b="b"/>
            <a:pathLst>
              <a:path w="4637617" h="5398343">
                <a:moveTo>
                  <a:pt x="0" y="0"/>
                </a:moveTo>
                <a:lnTo>
                  <a:pt x="4637617" y="0"/>
                </a:lnTo>
                <a:lnTo>
                  <a:pt x="4637617" y="5398343"/>
                </a:lnTo>
                <a:lnTo>
                  <a:pt x="0" y="5398343"/>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55188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p:tgtEl>
                                          <p:spTgt spid="5"/>
                                        </p:tgtEl>
                                      </p:cBhvr>
                                    </p:animEffect>
                                    <p:anim calcmode="lin" valueType="num">
                                      <p:cBhvr>
                                        <p:cTn id="8" dur="800" fill="hold"/>
                                        <p:tgtEl>
                                          <p:spTgt spid="5"/>
                                        </p:tgtEl>
                                        <p:attrNameLst>
                                          <p:attrName>ppt_x</p:attrName>
                                        </p:attrNameLst>
                                      </p:cBhvr>
                                      <p:tavLst>
                                        <p:tav tm="0">
                                          <p:val>
                                            <p:strVal val="#ppt_x"/>
                                          </p:val>
                                        </p:tav>
                                        <p:tav tm="100000">
                                          <p:val>
                                            <p:strVal val="#ppt_x"/>
                                          </p:val>
                                        </p:tav>
                                      </p:tavLst>
                                    </p:anim>
                                    <p:anim calcmode="lin" valueType="num">
                                      <p:cBhvr>
                                        <p:cTn id="9" dur="8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63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335" y="1600375"/>
            <a:ext cx="12191327" cy="2663602"/>
          </a:xfrm>
          <a:custGeom>
            <a:avLst/>
            <a:gdLst>
              <a:gd name="connsiteX0" fmla="*/ 0 w 12191327"/>
              <a:gd name="connsiteY0" fmla="*/ 0 h 2663602"/>
              <a:gd name="connsiteX1" fmla="*/ 12191327 w 12191327"/>
              <a:gd name="connsiteY1" fmla="*/ 0 h 2663602"/>
              <a:gd name="connsiteX2" fmla="*/ 12191327 w 12191327"/>
              <a:gd name="connsiteY2" fmla="*/ 2663602 h 2663602"/>
              <a:gd name="connsiteX3" fmla="*/ 0 w 12191327"/>
              <a:gd name="connsiteY3" fmla="*/ 2663602 h 2663602"/>
            </a:gdLst>
            <a:ahLst/>
            <a:cxnLst>
              <a:cxn ang="0">
                <a:pos x="connsiteX0" y="connsiteY0"/>
              </a:cxn>
              <a:cxn ang="0">
                <a:pos x="connsiteX1" y="connsiteY1"/>
              </a:cxn>
              <a:cxn ang="0">
                <a:pos x="connsiteX2" y="connsiteY2"/>
              </a:cxn>
              <a:cxn ang="0">
                <a:pos x="connsiteX3" y="connsiteY3"/>
              </a:cxn>
            </a:cxnLst>
            <a:rect l="l" t="t" r="r" b="b"/>
            <a:pathLst>
              <a:path w="12191327" h="2663602">
                <a:moveTo>
                  <a:pt x="0" y="0"/>
                </a:moveTo>
                <a:lnTo>
                  <a:pt x="12191327" y="0"/>
                </a:lnTo>
                <a:lnTo>
                  <a:pt x="12191327" y="2663602"/>
                </a:lnTo>
                <a:lnTo>
                  <a:pt x="0" y="2663602"/>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191455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4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5607050" y="1580922"/>
            <a:ext cx="6584950" cy="4389966"/>
          </a:xfrm>
          <a:custGeom>
            <a:avLst/>
            <a:gdLst>
              <a:gd name="connsiteX0" fmla="*/ 0 w 6584950"/>
              <a:gd name="connsiteY0" fmla="*/ 0 h 4389966"/>
              <a:gd name="connsiteX1" fmla="*/ 6584950 w 6584950"/>
              <a:gd name="connsiteY1" fmla="*/ 0 h 4389966"/>
              <a:gd name="connsiteX2" fmla="*/ 6584950 w 6584950"/>
              <a:gd name="connsiteY2" fmla="*/ 4389966 h 4389966"/>
              <a:gd name="connsiteX3" fmla="*/ 0 w 6584950"/>
              <a:gd name="connsiteY3" fmla="*/ 4389966 h 4389966"/>
            </a:gdLst>
            <a:ahLst/>
            <a:cxnLst>
              <a:cxn ang="0">
                <a:pos x="connsiteX0" y="connsiteY0"/>
              </a:cxn>
              <a:cxn ang="0">
                <a:pos x="connsiteX1" y="connsiteY1"/>
              </a:cxn>
              <a:cxn ang="0">
                <a:pos x="connsiteX2" y="connsiteY2"/>
              </a:cxn>
              <a:cxn ang="0">
                <a:pos x="connsiteX3" y="connsiteY3"/>
              </a:cxn>
            </a:cxnLst>
            <a:rect l="l" t="t" r="r" b="b"/>
            <a:pathLst>
              <a:path w="6584950" h="4389966">
                <a:moveTo>
                  <a:pt x="0" y="0"/>
                </a:moveTo>
                <a:lnTo>
                  <a:pt x="6584950" y="0"/>
                </a:lnTo>
                <a:lnTo>
                  <a:pt x="6584950" y="4389966"/>
                </a:lnTo>
                <a:lnTo>
                  <a:pt x="0" y="4389966"/>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13475914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44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4000">
                                          <p:cBhvr additive="base">
                                            <p:cTn id="7" dur="1000" fill="hold"/>
                                            <p:tgtEl>
                                              <p:spTgt spid="5"/>
                                            </p:tgtEl>
                                            <p:attrNameLst>
                                              <p:attrName>ppt_x</p:attrName>
                                            </p:attrNameLst>
                                          </p:cBhvr>
                                          <p:tavLst>
                                            <p:tav tm="0">
                                              <p:val>
                                                <p:strVal val="#ppt_x"/>
                                              </p:val>
                                            </p:tav>
                                            <p:tav tm="100000">
                                              <p:val>
                                                <p:strVal val="#ppt_x"/>
                                              </p:val>
                                            </p:tav>
                                          </p:tavLst>
                                        </p:anim>
                                        <p:anim calcmode="lin" valueType="num" p14:bounceEnd="44000">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65_空白">
    <p:spTree>
      <p:nvGrpSpPr>
        <p:cNvPr id="1" name=""/>
        <p:cNvGrpSpPr/>
        <p:nvPr/>
      </p:nvGrpSpPr>
      <p:grpSpPr>
        <a:xfrm>
          <a:off x="0" y="0"/>
          <a:ext cx="0" cy="0"/>
          <a:chOff x="0" y="0"/>
          <a:chExt cx="0" cy="0"/>
        </a:xfrm>
      </p:grpSpPr>
      <p:sp>
        <p:nvSpPr>
          <p:cNvPr id="9" name="图片占位符 8"/>
          <p:cNvSpPr>
            <a:spLocks noGrp="1"/>
          </p:cNvSpPr>
          <p:nvPr userDrawn="1">
            <p:ph type="pic" sz="quarter" idx="13"/>
          </p:nvPr>
        </p:nvSpPr>
        <p:spPr>
          <a:xfrm>
            <a:off x="7867651" y="1885950"/>
            <a:ext cx="2886075" cy="3810000"/>
          </a:xfrm>
          <a:custGeom>
            <a:avLst/>
            <a:gdLst>
              <a:gd name="connsiteX0" fmla="*/ 9525 w 2886075"/>
              <a:gd name="connsiteY0" fmla="*/ 0 h 3810000"/>
              <a:gd name="connsiteX1" fmla="*/ 2886075 w 2886075"/>
              <a:gd name="connsiteY1" fmla="*/ 0 h 3810000"/>
              <a:gd name="connsiteX2" fmla="*/ 2886075 w 2886075"/>
              <a:gd name="connsiteY2" fmla="*/ 3810000 h 3810000"/>
              <a:gd name="connsiteX3" fmla="*/ 0 w 2886075"/>
              <a:gd name="connsiteY3" fmla="*/ 3810000 h 3810000"/>
            </a:gdLst>
            <a:ahLst/>
            <a:cxnLst>
              <a:cxn ang="0">
                <a:pos x="connsiteX0" y="connsiteY0"/>
              </a:cxn>
              <a:cxn ang="0">
                <a:pos x="connsiteX1" y="connsiteY1"/>
              </a:cxn>
              <a:cxn ang="0">
                <a:pos x="connsiteX2" y="connsiteY2"/>
              </a:cxn>
              <a:cxn ang="0">
                <a:pos x="connsiteX3" y="connsiteY3"/>
              </a:cxn>
            </a:cxnLst>
            <a:rect l="l" t="t" r="r" b="b"/>
            <a:pathLst>
              <a:path w="2886075" h="3810000">
                <a:moveTo>
                  <a:pt x="9525" y="0"/>
                </a:moveTo>
                <a:lnTo>
                  <a:pt x="2886075" y="0"/>
                </a:lnTo>
                <a:lnTo>
                  <a:pt x="2886075" y="3810000"/>
                </a:lnTo>
                <a:lnTo>
                  <a:pt x="0" y="381000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890219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5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66_空白">
    <p:spTree>
      <p:nvGrpSpPr>
        <p:cNvPr id="1" name=""/>
        <p:cNvGrpSpPr/>
        <p:nvPr/>
      </p:nvGrpSpPr>
      <p:grpSpPr>
        <a:xfrm>
          <a:off x="0" y="0"/>
          <a:ext cx="0" cy="0"/>
          <a:chOff x="0" y="0"/>
          <a:chExt cx="0" cy="0"/>
        </a:xfrm>
      </p:grpSpPr>
      <p:sp>
        <p:nvSpPr>
          <p:cNvPr id="14" name="图片占位符 13"/>
          <p:cNvSpPr>
            <a:spLocks noGrp="1"/>
          </p:cNvSpPr>
          <p:nvPr>
            <p:ph type="pic" sz="quarter" idx="13"/>
          </p:nvPr>
        </p:nvSpPr>
        <p:spPr>
          <a:xfrm>
            <a:off x="910336" y="2108200"/>
            <a:ext cx="2036064" cy="2036064"/>
          </a:xfrm>
          <a:custGeom>
            <a:avLst/>
            <a:gdLst>
              <a:gd name="connsiteX0" fmla="*/ 1018032 w 2036064"/>
              <a:gd name="connsiteY0" fmla="*/ 0 h 2036064"/>
              <a:gd name="connsiteX1" fmla="*/ 2036064 w 2036064"/>
              <a:gd name="connsiteY1" fmla="*/ 1018032 h 2036064"/>
              <a:gd name="connsiteX2" fmla="*/ 1018032 w 2036064"/>
              <a:gd name="connsiteY2" fmla="*/ 2036064 h 2036064"/>
              <a:gd name="connsiteX3" fmla="*/ 0 w 2036064"/>
              <a:gd name="connsiteY3" fmla="*/ 1018032 h 2036064"/>
              <a:gd name="connsiteX4" fmla="*/ 1018032 w 2036064"/>
              <a:gd name="connsiteY4" fmla="*/ 0 h 20360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6064" h="2036064">
                <a:moveTo>
                  <a:pt x="1018032" y="0"/>
                </a:moveTo>
                <a:cubicBezTo>
                  <a:pt x="1580276" y="0"/>
                  <a:pt x="2036064" y="455788"/>
                  <a:pt x="2036064" y="1018032"/>
                </a:cubicBezTo>
                <a:cubicBezTo>
                  <a:pt x="2036064" y="1580276"/>
                  <a:pt x="1580276" y="2036064"/>
                  <a:pt x="1018032" y="2036064"/>
                </a:cubicBezTo>
                <a:cubicBezTo>
                  <a:pt x="455788" y="2036064"/>
                  <a:pt x="0" y="1580276"/>
                  <a:pt x="0" y="1018032"/>
                </a:cubicBezTo>
                <a:cubicBezTo>
                  <a:pt x="0" y="455788"/>
                  <a:pt x="455788" y="0"/>
                  <a:pt x="1018032" y="0"/>
                </a:cubicBez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5" name="图片占位符 14"/>
          <p:cNvSpPr>
            <a:spLocks noGrp="1"/>
          </p:cNvSpPr>
          <p:nvPr>
            <p:ph type="pic" sz="quarter" idx="14"/>
          </p:nvPr>
        </p:nvSpPr>
        <p:spPr>
          <a:xfrm>
            <a:off x="3657600" y="2108200"/>
            <a:ext cx="2036064" cy="2036064"/>
          </a:xfrm>
          <a:custGeom>
            <a:avLst/>
            <a:gdLst>
              <a:gd name="connsiteX0" fmla="*/ 1018032 w 2036064"/>
              <a:gd name="connsiteY0" fmla="*/ 0 h 2036064"/>
              <a:gd name="connsiteX1" fmla="*/ 2036064 w 2036064"/>
              <a:gd name="connsiteY1" fmla="*/ 1018032 h 2036064"/>
              <a:gd name="connsiteX2" fmla="*/ 1018032 w 2036064"/>
              <a:gd name="connsiteY2" fmla="*/ 2036064 h 2036064"/>
              <a:gd name="connsiteX3" fmla="*/ 0 w 2036064"/>
              <a:gd name="connsiteY3" fmla="*/ 1018032 h 2036064"/>
              <a:gd name="connsiteX4" fmla="*/ 1018032 w 2036064"/>
              <a:gd name="connsiteY4" fmla="*/ 0 h 20360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6064" h="2036064">
                <a:moveTo>
                  <a:pt x="1018032" y="0"/>
                </a:moveTo>
                <a:cubicBezTo>
                  <a:pt x="1580276" y="0"/>
                  <a:pt x="2036064" y="455788"/>
                  <a:pt x="2036064" y="1018032"/>
                </a:cubicBezTo>
                <a:cubicBezTo>
                  <a:pt x="2036064" y="1580276"/>
                  <a:pt x="1580276" y="2036064"/>
                  <a:pt x="1018032" y="2036064"/>
                </a:cubicBezTo>
                <a:cubicBezTo>
                  <a:pt x="455788" y="2036064"/>
                  <a:pt x="0" y="1580276"/>
                  <a:pt x="0" y="1018032"/>
                </a:cubicBezTo>
                <a:cubicBezTo>
                  <a:pt x="0" y="455788"/>
                  <a:pt x="455788" y="0"/>
                  <a:pt x="1018032" y="0"/>
                </a:cubicBez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6" name="图片占位符 15"/>
          <p:cNvSpPr>
            <a:spLocks noGrp="1"/>
          </p:cNvSpPr>
          <p:nvPr>
            <p:ph type="pic" sz="quarter" idx="15"/>
          </p:nvPr>
        </p:nvSpPr>
        <p:spPr>
          <a:xfrm>
            <a:off x="6396568" y="2161118"/>
            <a:ext cx="2036234" cy="2036234"/>
          </a:xfrm>
          <a:custGeom>
            <a:avLst/>
            <a:gdLst>
              <a:gd name="connsiteX0" fmla="*/ 1018117 w 2036234"/>
              <a:gd name="connsiteY0" fmla="*/ 0 h 2036234"/>
              <a:gd name="connsiteX1" fmla="*/ 2036234 w 2036234"/>
              <a:gd name="connsiteY1" fmla="*/ 1018117 h 2036234"/>
              <a:gd name="connsiteX2" fmla="*/ 1018117 w 2036234"/>
              <a:gd name="connsiteY2" fmla="*/ 2036234 h 2036234"/>
              <a:gd name="connsiteX3" fmla="*/ 0 w 2036234"/>
              <a:gd name="connsiteY3" fmla="*/ 1018117 h 2036234"/>
              <a:gd name="connsiteX4" fmla="*/ 1018117 w 2036234"/>
              <a:gd name="connsiteY4" fmla="*/ 0 h 2036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6234" h="2036234">
                <a:moveTo>
                  <a:pt x="1018117" y="0"/>
                </a:moveTo>
                <a:cubicBezTo>
                  <a:pt x="1580407" y="0"/>
                  <a:pt x="2036234" y="455827"/>
                  <a:pt x="2036234" y="1018117"/>
                </a:cubicBezTo>
                <a:cubicBezTo>
                  <a:pt x="2036234" y="1580407"/>
                  <a:pt x="1580407" y="2036234"/>
                  <a:pt x="1018117" y="2036234"/>
                </a:cubicBezTo>
                <a:cubicBezTo>
                  <a:pt x="455827" y="2036234"/>
                  <a:pt x="0" y="1580407"/>
                  <a:pt x="0" y="1018117"/>
                </a:cubicBezTo>
                <a:cubicBezTo>
                  <a:pt x="0" y="455827"/>
                  <a:pt x="455827" y="0"/>
                  <a:pt x="1018117" y="0"/>
                </a:cubicBez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7" name="图片占位符 16"/>
          <p:cNvSpPr>
            <a:spLocks noGrp="1"/>
          </p:cNvSpPr>
          <p:nvPr>
            <p:ph type="pic" sz="quarter" idx="16"/>
          </p:nvPr>
        </p:nvSpPr>
        <p:spPr>
          <a:xfrm>
            <a:off x="9139936" y="2150872"/>
            <a:ext cx="2036064" cy="2036064"/>
          </a:xfrm>
          <a:custGeom>
            <a:avLst/>
            <a:gdLst>
              <a:gd name="connsiteX0" fmla="*/ 1018032 w 2036064"/>
              <a:gd name="connsiteY0" fmla="*/ 0 h 2036064"/>
              <a:gd name="connsiteX1" fmla="*/ 2036064 w 2036064"/>
              <a:gd name="connsiteY1" fmla="*/ 1018032 h 2036064"/>
              <a:gd name="connsiteX2" fmla="*/ 1018032 w 2036064"/>
              <a:gd name="connsiteY2" fmla="*/ 2036064 h 2036064"/>
              <a:gd name="connsiteX3" fmla="*/ 0 w 2036064"/>
              <a:gd name="connsiteY3" fmla="*/ 1018032 h 2036064"/>
              <a:gd name="connsiteX4" fmla="*/ 1018032 w 2036064"/>
              <a:gd name="connsiteY4" fmla="*/ 0 h 20360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6064" h="2036064">
                <a:moveTo>
                  <a:pt x="1018032" y="0"/>
                </a:moveTo>
                <a:cubicBezTo>
                  <a:pt x="1580276" y="0"/>
                  <a:pt x="2036064" y="455788"/>
                  <a:pt x="2036064" y="1018032"/>
                </a:cubicBezTo>
                <a:cubicBezTo>
                  <a:pt x="2036064" y="1580276"/>
                  <a:pt x="1580276" y="2036064"/>
                  <a:pt x="1018032" y="2036064"/>
                </a:cubicBezTo>
                <a:cubicBezTo>
                  <a:pt x="455788" y="2036064"/>
                  <a:pt x="0" y="1580276"/>
                  <a:pt x="0" y="1018032"/>
                </a:cubicBezTo>
                <a:cubicBezTo>
                  <a:pt x="0" y="455788"/>
                  <a:pt x="455788" y="0"/>
                  <a:pt x="1018032" y="0"/>
                </a:cubicBez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928094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fmla="#ppt_w*sin(2.5*pi*$)">
                                          <p:val>
                                            <p:fltVal val="0"/>
                                          </p:val>
                                        </p:tav>
                                        <p:tav tm="100000">
                                          <p:val>
                                            <p:fltVal val="1"/>
                                          </p:val>
                                        </p:tav>
                                      </p:tavLst>
                                    </p:anim>
                                    <p:anim calcmode="lin" valueType="num">
                                      <p:cBhvr>
                                        <p:cTn id="8" dur="500" fill="hold"/>
                                        <p:tgtEl>
                                          <p:spTgt spid="14"/>
                                        </p:tgtEl>
                                        <p:attrNameLst>
                                          <p:attrName>ppt_h</p:attrName>
                                        </p:attrNameLst>
                                      </p:cBhvr>
                                      <p:tavLst>
                                        <p:tav tm="0">
                                          <p:val>
                                            <p:strVal val="#ppt_h"/>
                                          </p:val>
                                        </p:tav>
                                        <p:tav tm="100000">
                                          <p:val>
                                            <p:strVal val="#ppt_h"/>
                                          </p:val>
                                        </p:tav>
                                      </p:tavLst>
                                    </p:anim>
                                  </p:childTnLst>
                                </p:cTn>
                              </p:par>
                              <p:par>
                                <p:cTn id="9" presetID="19" presetClass="entr" presetSubtype="10" fill="hold" grpId="0"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fmla="#ppt_w*sin(2.5*pi*$)">
                                          <p:val>
                                            <p:fltVal val="0"/>
                                          </p:val>
                                        </p:tav>
                                        <p:tav tm="100000">
                                          <p:val>
                                            <p:fltVal val="1"/>
                                          </p:val>
                                        </p:tav>
                                      </p:tavLst>
                                    </p:anim>
                                    <p:anim calcmode="lin" valueType="num">
                                      <p:cBhvr>
                                        <p:cTn id="12" dur="500" fill="hold"/>
                                        <p:tgtEl>
                                          <p:spTgt spid="15"/>
                                        </p:tgtEl>
                                        <p:attrNameLst>
                                          <p:attrName>ppt_h</p:attrName>
                                        </p:attrNameLst>
                                      </p:cBhvr>
                                      <p:tavLst>
                                        <p:tav tm="0">
                                          <p:val>
                                            <p:strVal val="#ppt_h"/>
                                          </p:val>
                                        </p:tav>
                                        <p:tav tm="100000">
                                          <p:val>
                                            <p:strVal val="#ppt_h"/>
                                          </p:val>
                                        </p:tav>
                                      </p:tavLst>
                                    </p:anim>
                                  </p:childTnLst>
                                </p:cTn>
                              </p:par>
                              <p:par>
                                <p:cTn id="13" presetID="19" presetClass="entr" presetSubtype="10" fill="hold" grpId="0" nodeType="withEffect">
                                  <p:stCondLst>
                                    <p:cond delay="50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fmla="#ppt_w*sin(2.5*pi*$)">
                                          <p:val>
                                            <p:fltVal val="0"/>
                                          </p:val>
                                        </p:tav>
                                        <p:tav tm="100000">
                                          <p:val>
                                            <p:fltVal val="1"/>
                                          </p:val>
                                        </p:tav>
                                      </p:tavLst>
                                    </p:anim>
                                    <p:anim calcmode="lin" valueType="num">
                                      <p:cBhvr>
                                        <p:cTn id="16" dur="500" fill="hold"/>
                                        <p:tgtEl>
                                          <p:spTgt spid="16"/>
                                        </p:tgtEl>
                                        <p:attrNameLst>
                                          <p:attrName>ppt_h</p:attrName>
                                        </p:attrNameLst>
                                      </p:cBhvr>
                                      <p:tavLst>
                                        <p:tav tm="0">
                                          <p:val>
                                            <p:strVal val="#ppt_h"/>
                                          </p:val>
                                        </p:tav>
                                        <p:tav tm="100000">
                                          <p:val>
                                            <p:strVal val="#ppt_h"/>
                                          </p:val>
                                        </p:tav>
                                      </p:tavLst>
                                    </p:anim>
                                  </p:childTnLst>
                                </p:cTn>
                              </p:par>
                              <p:par>
                                <p:cTn id="17" presetID="19" presetClass="entr" presetSubtype="10" fill="hold" grpId="0" nodeType="withEffect">
                                  <p:stCondLst>
                                    <p:cond delay="75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fmla="#ppt_w*sin(2.5*pi*$)">
                                          <p:val>
                                            <p:fltVal val="0"/>
                                          </p:val>
                                        </p:tav>
                                        <p:tav tm="100000">
                                          <p:val>
                                            <p:fltVal val="1"/>
                                          </p:val>
                                        </p:tav>
                                      </p:tavLst>
                                    </p:anim>
                                    <p:anim calcmode="lin" valueType="num">
                                      <p:cBhvr>
                                        <p:cTn id="20" dur="500" fill="hold"/>
                                        <p:tgtEl>
                                          <p:spTgt spid="1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68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734095" y="1845619"/>
            <a:ext cx="5937175" cy="3682127"/>
          </a:xfrm>
          <a:custGeom>
            <a:avLst/>
            <a:gdLst>
              <a:gd name="connsiteX0" fmla="*/ 0 w 5937175"/>
              <a:gd name="connsiteY0" fmla="*/ 0 h 3682127"/>
              <a:gd name="connsiteX1" fmla="*/ 5937175 w 5937175"/>
              <a:gd name="connsiteY1" fmla="*/ 0 h 3682127"/>
              <a:gd name="connsiteX2" fmla="*/ 5937175 w 5937175"/>
              <a:gd name="connsiteY2" fmla="*/ 3682127 h 3682127"/>
              <a:gd name="connsiteX3" fmla="*/ 0 w 5937175"/>
              <a:gd name="connsiteY3" fmla="*/ 3682127 h 3682127"/>
            </a:gdLst>
            <a:ahLst/>
            <a:cxnLst>
              <a:cxn ang="0">
                <a:pos x="connsiteX0" y="connsiteY0"/>
              </a:cxn>
              <a:cxn ang="0">
                <a:pos x="connsiteX1" y="connsiteY1"/>
              </a:cxn>
              <a:cxn ang="0">
                <a:pos x="connsiteX2" y="connsiteY2"/>
              </a:cxn>
              <a:cxn ang="0">
                <a:pos x="connsiteX3" y="connsiteY3"/>
              </a:cxn>
            </a:cxnLst>
            <a:rect l="l" t="t" r="r" b="b"/>
            <a:pathLst>
              <a:path w="5937175" h="3682127">
                <a:moveTo>
                  <a:pt x="0" y="0"/>
                </a:moveTo>
                <a:lnTo>
                  <a:pt x="5937175" y="0"/>
                </a:lnTo>
                <a:lnTo>
                  <a:pt x="5937175" y="3682127"/>
                </a:lnTo>
                <a:lnTo>
                  <a:pt x="0" y="3682127"/>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3803323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69_空白">
    <p:spTree>
      <p:nvGrpSpPr>
        <p:cNvPr id="1" name=""/>
        <p:cNvGrpSpPr/>
        <p:nvPr/>
      </p:nvGrpSpPr>
      <p:grpSpPr>
        <a:xfrm>
          <a:off x="0" y="0"/>
          <a:ext cx="0" cy="0"/>
          <a:chOff x="0" y="0"/>
          <a:chExt cx="0" cy="0"/>
        </a:xfrm>
      </p:grpSpPr>
      <p:sp>
        <p:nvSpPr>
          <p:cNvPr id="76" name="图片占位符 75"/>
          <p:cNvSpPr>
            <a:spLocks noGrp="1"/>
          </p:cNvSpPr>
          <p:nvPr>
            <p:ph type="pic" sz="quarter" idx="13"/>
          </p:nvPr>
        </p:nvSpPr>
        <p:spPr>
          <a:xfrm>
            <a:off x="1714469" y="2476494"/>
            <a:ext cx="2667018" cy="1675934"/>
          </a:xfrm>
          <a:custGeom>
            <a:avLst/>
            <a:gdLst>
              <a:gd name="connsiteX0" fmla="*/ 139623 w 2667018"/>
              <a:gd name="connsiteY0" fmla="*/ 0 h 1675934"/>
              <a:gd name="connsiteX1" fmla="*/ 2527395 w 2667018"/>
              <a:gd name="connsiteY1" fmla="*/ 0 h 1675934"/>
              <a:gd name="connsiteX2" fmla="*/ 2667018 w 2667018"/>
              <a:gd name="connsiteY2" fmla="*/ 139623 h 1675934"/>
              <a:gd name="connsiteX3" fmla="*/ 2667018 w 2667018"/>
              <a:gd name="connsiteY3" fmla="*/ 1536311 h 1675934"/>
              <a:gd name="connsiteX4" fmla="*/ 2527395 w 2667018"/>
              <a:gd name="connsiteY4" fmla="*/ 1675934 h 1675934"/>
              <a:gd name="connsiteX5" fmla="*/ 139623 w 2667018"/>
              <a:gd name="connsiteY5" fmla="*/ 1675934 h 1675934"/>
              <a:gd name="connsiteX6" fmla="*/ 0 w 2667018"/>
              <a:gd name="connsiteY6" fmla="*/ 1536311 h 1675934"/>
              <a:gd name="connsiteX7" fmla="*/ 0 w 2667018"/>
              <a:gd name="connsiteY7" fmla="*/ 139623 h 1675934"/>
              <a:gd name="connsiteX8" fmla="*/ 139623 w 2667018"/>
              <a:gd name="connsiteY8" fmla="*/ 0 h 1675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7018" h="1675934">
                <a:moveTo>
                  <a:pt x="139623" y="0"/>
                </a:moveTo>
                <a:lnTo>
                  <a:pt x="2527395" y="0"/>
                </a:lnTo>
                <a:cubicBezTo>
                  <a:pt x="2604507" y="0"/>
                  <a:pt x="2667018" y="62511"/>
                  <a:pt x="2667018" y="139623"/>
                </a:cubicBezTo>
                <a:lnTo>
                  <a:pt x="2667018" y="1536311"/>
                </a:lnTo>
                <a:cubicBezTo>
                  <a:pt x="2667018" y="1613423"/>
                  <a:pt x="2604507" y="1675934"/>
                  <a:pt x="2527395" y="1675934"/>
                </a:cubicBezTo>
                <a:lnTo>
                  <a:pt x="139623" y="1675934"/>
                </a:lnTo>
                <a:cubicBezTo>
                  <a:pt x="62511" y="1675934"/>
                  <a:pt x="0" y="1613423"/>
                  <a:pt x="0" y="1536311"/>
                </a:cubicBezTo>
                <a:lnTo>
                  <a:pt x="0" y="139623"/>
                </a:lnTo>
                <a:cubicBezTo>
                  <a:pt x="0" y="62511"/>
                  <a:pt x="62511" y="0"/>
                  <a:pt x="139623" y="0"/>
                </a:cubicBez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77" name="图片占位符 76"/>
          <p:cNvSpPr>
            <a:spLocks noGrp="1"/>
          </p:cNvSpPr>
          <p:nvPr>
            <p:ph type="pic" sz="quarter" idx="14"/>
          </p:nvPr>
        </p:nvSpPr>
        <p:spPr>
          <a:xfrm>
            <a:off x="7460506" y="4058709"/>
            <a:ext cx="950400" cy="950400"/>
          </a:xfrm>
          <a:prstGeom prst="ellipse">
            <a:avLst/>
          </a:pr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79" name="图片占位符 78"/>
          <p:cNvSpPr>
            <a:spLocks noGrp="1"/>
          </p:cNvSpPr>
          <p:nvPr>
            <p:ph type="pic" sz="quarter" idx="15"/>
          </p:nvPr>
        </p:nvSpPr>
        <p:spPr>
          <a:xfrm>
            <a:off x="10114957" y="4050716"/>
            <a:ext cx="950400" cy="950400"/>
          </a:xfrm>
          <a:prstGeom prst="ellipse">
            <a:avLst/>
          </a:pr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78" name="图片占位符 77"/>
          <p:cNvSpPr>
            <a:spLocks noGrp="1"/>
          </p:cNvSpPr>
          <p:nvPr>
            <p:ph type="pic" sz="quarter" idx="16"/>
          </p:nvPr>
        </p:nvSpPr>
        <p:spPr>
          <a:xfrm>
            <a:off x="8776985" y="4058709"/>
            <a:ext cx="950400" cy="950400"/>
          </a:xfrm>
          <a:prstGeom prst="ellipse">
            <a:avLst/>
          </a:pr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3" name="Rounded Rectangle 122"/>
          <p:cNvSpPr/>
          <p:nvPr/>
        </p:nvSpPr>
        <p:spPr>
          <a:xfrm>
            <a:off x="1666844" y="2400323"/>
            <a:ext cx="2762269" cy="1828275"/>
          </a:xfrm>
          <a:prstGeom prst="roundRect">
            <a:avLst>
              <a:gd name="adj" fmla="val 8331"/>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latin typeface="+mn-ea"/>
            </a:endParaRPr>
          </a:p>
        </p:txBody>
      </p:sp>
      <p:grpSp>
        <p:nvGrpSpPr>
          <p:cNvPr id="6" name="Group 109"/>
          <p:cNvGrpSpPr/>
          <p:nvPr/>
        </p:nvGrpSpPr>
        <p:grpSpPr>
          <a:xfrm>
            <a:off x="7404109" y="4005064"/>
            <a:ext cx="3696155" cy="1044731"/>
            <a:chOff x="728314" y="2214560"/>
            <a:chExt cx="2772116" cy="783548"/>
          </a:xfrm>
        </p:grpSpPr>
        <p:grpSp>
          <p:nvGrpSpPr>
            <p:cNvPr id="10" name="Group 67"/>
            <p:cNvGrpSpPr/>
            <p:nvPr/>
          </p:nvGrpSpPr>
          <p:grpSpPr>
            <a:xfrm>
              <a:off x="728314" y="2214560"/>
              <a:ext cx="781278" cy="781278"/>
              <a:chOff x="5657536" y="975756"/>
              <a:chExt cx="781278" cy="781278"/>
            </a:xfrm>
          </p:grpSpPr>
          <p:sp>
            <p:nvSpPr>
              <p:cNvPr id="29" name="Oval 95"/>
              <p:cNvSpPr/>
              <p:nvPr/>
            </p:nvSpPr>
            <p:spPr bwMode="auto">
              <a:xfrm>
                <a:off x="5658177" y="975756"/>
                <a:ext cx="779995" cy="781278"/>
              </a:xfrm>
              <a:prstGeom prst="ellipse">
                <a:avLst/>
              </a:prstGeom>
              <a:noFill/>
              <a:ln w="12700" cap="rnd">
                <a:solidFill>
                  <a:schemeClr val="accent2"/>
                </a:solidFill>
                <a:bevel/>
              </a:ln>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2400">
                  <a:solidFill>
                    <a:schemeClr val="tx1">
                      <a:lumMod val="75000"/>
                      <a:lumOff val="25000"/>
                    </a:schemeClr>
                  </a:solidFill>
                  <a:latin typeface="+mn-ea"/>
                </a:endParaRPr>
              </a:p>
            </p:txBody>
          </p:sp>
          <p:grpSp>
            <p:nvGrpSpPr>
              <p:cNvPr id="30" name="Group 73"/>
              <p:cNvGrpSpPr/>
              <p:nvPr/>
            </p:nvGrpSpPr>
            <p:grpSpPr>
              <a:xfrm rot="2700000">
                <a:off x="5657536" y="975756"/>
                <a:ext cx="781278" cy="781278"/>
                <a:chOff x="5657536" y="975756"/>
                <a:chExt cx="781278" cy="781278"/>
              </a:xfrm>
            </p:grpSpPr>
            <p:grpSp>
              <p:nvGrpSpPr>
                <p:cNvPr id="31" name="Group 67"/>
                <p:cNvGrpSpPr/>
                <p:nvPr/>
              </p:nvGrpSpPr>
              <p:grpSpPr>
                <a:xfrm>
                  <a:off x="5658177" y="975756"/>
                  <a:ext cx="779995" cy="781278"/>
                  <a:chOff x="5581656" y="899877"/>
                  <a:chExt cx="779995" cy="781278"/>
                </a:xfrm>
              </p:grpSpPr>
              <p:sp>
                <p:nvSpPr>
                  <p:cNvPr id="35" name="Arc 101"/>
                  <p:cNvSpPr/>
                  <p:nvPr/>
                </p:nvSpPr>
                <p:spPr bwMode="auto">
                  <a:xfrm>
                    <a:off x="5581656" y="899877"/>
                    <a:ext cx="779995" cy="781278"/>
                  </a:xfrm>
                  <a:prstGeom prst="arc">
                    <a:avLst>
                      <a:gd name="adj1" fmla="val 15517497"/>
                      <a:gd name="adj2" fmla="val 16855044"/>
                    </a:avLst>
                  </a:prstGeom>
                  <a:noFill/>
                  <a:ln w="28575" cap="rnd">
                    <a:solidFill>
                      <a:schemeClr val="accent2"/>
                    </a:solidFill>
                    <a:bevel/>
                  </a:ln>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2400">
                      <a:solidFill>
                        <a:schemeClr val="tx1">
                          <a:lumMod val="75000"/>
                          <a:lumOff val="25000"/>
                        </a:schemeClr>
                      </a:solidFill>
                      <a:latin typeface="+mn-ea"/>
                    </a:endParaRPr>
                  </a:p>
                </p:txBody>
              </p:sp>
              <p:sp>
                <p:nvSpPr>
                  <p:cNvPr id="36" name="Arc 102"/>
                  <p:cNvSpPr/>
                  <p:nvPr/>
                </p:nvSpPr>
                <p:spPr bwMode="auto">
                  <a:xfrm flipV="1">
                    <a:off x="5581656" y="899877"/>
                    <a:ext cx="779995" cy="781278"/>
                  </a:xfrm>
                  <a:prstGeom prst="arc">
                    <a:avLst>
                      <a:gd name="adj1" fmla="val 15517497"/>
                      <a:gd name="adj2" fmla="val 16855044"/>
                    </a:avLst>
                  </a:prstGeom>
                  <a:noFill/>
                  <a:ln w="28575" cap="rnd">
                    <a:solidFill>
                      <a:schemeClr val="accent2"/>
                    </a:solidFill>
                    <a:bevel/>
                  </a:ln>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2400">
                      <a:solidFill>
                        <a:schemeClr val="tx1">
                          <a:lumMod val="75000"/>
                          <a:lumOff val="25000"/>
                        </a:schemeClr>
                      </a:solidFill>
                      <a:latin typeface="+mn-ea"/>
                    </a:endParaRPr>
                  </a:p>
                </p:txBody>
              </p:sp>
            </p:grpSp>
            <p:grpSp>
              <p:nvGrpSpPr>
                <p:cNvPr id="32" name="Group 68"/>
                <p:cNvGrpSpPr/>
                <p:nvPr/>
              </p:nvGrpSpPr>
              <p:grpSpPr>
                <a:xfrm rot="16200000">
                  <a:off x="5658177" y="975756"/>
                  <a:ext cx="779995" cy="781278"/>
                  <a:chOff x="5581656" y="899877"/>
                  <a:chExt cx="779995" cy="781278"/>
                </a:xfrm>
              </p:grpSpPr>
              <p:sp>
                <p:nvSpPr>
                  <p:cNvPr id="33" name="Arc 99"/>
                  <p:cNvSpPr/>
                  <p:nvPr/>
                </p:nvSpPr>
                <p:spPr bwMode="auto">
                  <a:xfrm>
                    <a:off x="5581656" y="899877"/>
                    <a:ext cx="779995" cy="781278"/>
                  </a:xfrm>
                  <a:prstGeom prst="arc">
                    <a:avLst>
                      <a:gd name="adj1" fmla="val 15517497"/>
                      <a:gd name="adj2" fmla="val 16855044"/>
                    </a:avLst>
                  </a:prstGeom>
                  <a:noFill/>
                  <a:ln w="28575" cap="rnd">
                    <a:solidFill>
                      <a:schemeClr val="accent2"/>
                    </a:solidFill>
                    <a:bevel/>
                  </a:ln>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2400">
                      <a:solidFill>
                        <a:schemeClr val="tx1">
                          <a:lumMod val="75000"/>
                          <a:lumOff val="25000"/>
                        </a:schemeClr>
                      </a:solidFill>
                      <a:latin typeface="+mn-ea"/>
                    </a:endParaRPr>
                  </a:p>
                </p:txBody>
              </p:sp>
              <p:sp>
                <p:nvSpPr>
                  <p:cNvPr id="34" name="Arc 100"/>
                  <p:cNvSpPr/>
                  <p:nvPr/>
                </p:nvSpPr>
                <p:spPr bwMode="auto">
                  <a:xfrm flipV="1">
                    <a:off x="5581656" y="899877"/>
                    <a:ext cx="779995" cy="781278"/>
                  </a:xfrm>
                  <a:prstGeom prst="arc">
                    <a:avLst>
                      <a:gd name="adj1" fmla="val 15517497"/>
                      <a:gd name="adj2" fmla="val 16855044"/>
                    </a:avLst>
                  </a:prstGeom>
                  <a:noFill/>
                  <a:ln w="28575" cap="rnd">
                    <a:solidFill>
                      <a:schemeClr val="accent2"/>
                    </a:solidFill>
                    <a:bevel/>
                  </a:ln>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2400">
                      <a:solidFill>
                        <a:schemeClr val="tx1">
                          <a:lumMod val="75000"/>
                          <a:lumOff val="25000"/>
                        </a:schemeClr>
                      </a:solidFill>
                      <a:latin typeface="+mn-ea"/>
                    </a:endParaRPr>
                  </a:p>
                </p:txBody>
              </p:sp>
            </p:grpSp>
          </p:grpSp>
        </p:grpSp>
        <p:grpSp>
          <p:nvGrpSpPr>
            <p:cNvPr id="11" name="Group 76"/>
            <p:cNvGrpSpPr/>
            <p:nvPr/>
          </p:nvGrpSpPr>
          <p:grpSpPr>
            <a:xfrm>
              <a:off x="1723733" y="2214560"/>
              <a:ext cx="781278" cy="781278"/>
              <a:chOff x="5657536" y="975756"/>
              <a:chExt cx="781278" cy="781278"/>
            </a:xfrm>
          </p:grpSpPr>
          <p:sp>
            <p:nvSpPr>
              <p:cNvPr id="21" name="Oval 87"/>
              <p:cNvSpPr/>
              <p:nvPr/>
            </p:nvSpPr>
            <p:spPr bwMode="auto">
              <a:xfrm>
                <a:off x="5658177" y="975756"/>
                <a:ext cx="779995" cy="781278"/>
              </a:xfrm>
              <a:prstGeom prst="ellipse">
                <a:avLst/>
              </a:prstGeom>
              <a:noFill/>
              <a:ln w="12700" cap="rnd">
                <a:solidFill>
                  <a:schemeClr val="accent2"/>
                </a:solidFill>
                <a:bevel/>
              </a:ln>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2400">
                  <a:solidFill>
                    <a:schemeClr val="tx1">
                      <a:lumMod val="75000"/>
                      <a:lumOff val="25000"/>
                    </a:schemeClr>
                  </a:solidFill>
                  <a:latin typeface="+mn-ea"/>
                </a:endParaRPr>
              </a:p>
            </p:txBody>
          </p:sp>
          <p:grpSp>
            <p:nvGrpSpPr>
              <p:cNvPr id="22" name="Group 73"/>
              <p:cNvGrpSpPr/>
              <p:nvPr/>
            </p:nvGrpSpPr>
            <p:grpSpPr>
              <a:xfrm rot="2700000">
                <a:off x="5657536" y="975756"/>
                <a:ext cx="781278" cy="781278"/>
                <a:chOff x="5657536" y="975756"/>
                <a:chExt cx="781278" cy="781278"/>
              </a:xfrm>
            </p:grpSpPr>
            <p:grpSp>
              <p:nvGrpSpPr>
                <p:cNvPr id="23" name="Group 67"/>
                <p:cNvGrpSpPr/>
                <p:nvPr/>
              </p:nvGrpSpPr>
              <p:grpSpPr>
                <a:xfrm>
                  <a:off x="5658177" y="975756"/>
                  <a:ext cx="779995" cy="781278"/>
                  <a:chOff x="5581656" y="899877"/>
                  <a:chExt cx="779995" cy="781278"/>
                </a:xfrm>
              </p:grpSpPr>
              <p:sp>
                <p:nvSpPr>
                  <p:cNvPr id="27" name="Arc 93"/>
                  <p:cNvSpPr/>
                  <p:nvPr/>
                </p:nvSpPr>
                <p:spPr bwMode="auto">
                  <a:xfrm>
                    <a:off x="5581656" y="899877"/>
                    <a:ext cx="779995" cy="781278"/>
                  </a:xfrm>
                  <a:prstGeom prst="arc">
                    <a:avLst>
                      <a:gd name="adj1" fmla="val 15517497"/>
                      <a:gd name="adj2" fmla="val 16855044"/>
                    </a:avLst>
                  </a:prstGeom>
                  <a:noFill/>
                  <a:ln w="28575" cap="rnd">
                    <a:solidFill>
                      <a:schemeClr val="accent2"/>
                    </a:solidFill>
                    <a:bevel/>
                  </a:ln>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2400">
                      <a:solidFill>
                        <a:schemeClr val="tx1">
                          <a:lumMod val="75000"/>
                          <a:lumOff val="25000"/>
                        </a:schemeClr>
                      </a:solidFill>
                      <a:latin typeface="+mn-ea"/>
                    </a:endParaRPr>
                  </a:p>
                </p:txBody>
              </p:sp>
              <p:sp>
                <p:nvSpPr>
                  <p:cNvPr id="28" name="Arc 94"/>
                  <p:cNvSpPr/>
                  <p:nvPr/>
                </p:nvSpPr>
                <p:spPr bwMode="auto">
                  <a:xfrm flipV="1">
                    <a:off x="5581656" y="899877"/>
                    <a:ext cx="779995" cy="781278"/>
                  </a:xfrm>
                  <a:prstGeom prst="arc">
                    <a:avLst>
                      <a:gd name="adj1" fmla="val 15517497"/>
                      <a:gd name="adj2" fmla="val 16855044"/>
                    </a:avLst>
                  </a:prstGeom>
                  <a:noFill/>
                  <a:ln w="28575" cap="rnd">
                    <a:solidFill>
                      <a:schemeClr val="accent2"/>
                    </a:solidFill>
                    <a:bevel/>
                  </a:ln>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2400">
                      <a:solidFill>
                        <a:schemeClr val="tx1">
                          <a:lumMod val="75000"/>
                          <a:lumOff val="25000"/>
                        </a:schemeClr>
                      </a:solidFill>
                      <a:latin typeface="+mn-ea"/>
                    </a:endParaRPr>
                  </a:p>
                </p:txBody>
              </p:sp>
            </p:grpSp>
            <p:grpSp>
              <p:nvGrpSpPr>
                <p:cNvPr id="24" name="Group 68"/>
                <p:cNvGrpSpPr/>
                <p:nvPr/>
              </p:nvGrpSpPr>
              <p:grpSpPr>
                <a:xfrm rot="16200000">
                  <a:off x="5658177" y="975756"/>
                  <a:ext cx="779995" cy="781278"/>
                  <a:chOff x="5581656" y="899877"/>
                  <a:chExt cx="779995" cy="781278"/>
                </a:xfrm>
              </p:grpSpPr>
              <p:sp>
                <p:nvSpPr>
                  <p:cNvPr id="25" name="Arc 91"/>
                  <p:cNvSpPr/>
                  <p:nvPr/>
                </p:nvSpPr>
                <p:spPr bwMode="auto">
                  <a:xfrm>
                    <a:off x="5581656" y="899877"/>
                    <a:ext cx="779995" cy="781278"/>
                  </a:xfrm>
                  <a:prstGeom prst="arc">
                    <a:avLst>
                      <a:gd name="adj1" fmla="val 15517497"/>
                      <a:gd name="adj2" fmla="val 16855044"/>
                    </a:avLst>
                  </a:prstGeom>
                  <a:noFill/>
                  <a:ln w="28575" cap="rnd">
                    <a:solidFill>
                      <a:schemeClr val="accent2"/>
                    </a:solidFill>
                    <a:bevel/>
                  </a:ln>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2400">
                      <a:solidFill>
                        <a:schemeClr val="tx1">
                          <a:lumMod val="75000"/>
                          <a:lumOff val="25000"/>
                        </a:schemeClr>
                      </a:solidFill>
                      <a:latin typeface="+mn-ea"/>
                    </a:endParaRPr>
                  </a:p>
                </p:txBody>
              </p:sp>
              <p:sp>
                <p:nvSpPr>
                  <p:cNvPr id="26" name="Arc 92"/>
                  <p:cNvSpPr/>
                  <p:nvPr/>
                </p:nvSpPr>
                <p:spPr bwMode="auto">
                  <a:xfrm flipV="1">
                    <a:off x="5581656" y="899877"/>
                    <a:ext cx="779995" cy="781278"/>
                  </a:xfrm>
                  <a:prstGeom prst="arc">
                    <a:avLst>
                      <a:gd name="adj1" fmla="val 15517497"/>
                      <a:gd name="adj2" fmla="val 16855044"/>
                    </a:avLst>
                  </a:prstGeom>
                  <a:noFill/>
                  <a:ln w="28575" cap="rnd">
                    <a:solidFill>
                      <a:schemeClr val="accent2"/>
                    </a:solidFill>
                    <a:bevel/>
                  </a:ln>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2400">
                      <a:solidFill>
                        <a:schemeClr val="tx1">
                          <a:lumMod val="75000"/>
                          <a:lumOff val="25000"/>
                        </a:schemeClr>
                      </a:solidFill>
                      <a:latin typeface="+mn-ea"/>
                    </a:endParaRPr>
                  </a:p>
                </p:txBody>
              </p:sp>
            </p:grpSp>
          </p:grpSp>
        </p:grpSp>
        <p:grpSp>
          <p:nvGrpSpPr>
            <p:cNvPr id="12" name="Group 85"/>
            <p:cNvGrpSpPr/>
            <p:nvPr/>
          </p:nvGrpSpPr>
          <p:grpSpPr>
            <a:xfrm>
              <a:off x="2719152" y="2216830"/>
              <a:ext cx="781278" cy="781278"/>
              <a:chOff x="5657536" y="975756"/>
              <a:chExt cx="781278" cy="781278"/>
            </a:xfrm>
          </p:grpSpPr>
          <p:sp>
            <p:nvSpPr>
              <p:cNvPr id="13" name="Oval 79"/>
              <p:cNvSpPr/>
              <p:nvPr/>
            </p:nvSpPr>
            <p:spPr bwMode="auto">
              <a:xfrm>
                <a:off x="5658177" y="975756"/>
                <a:ext cx="779995" cy="781278"/>
              </a:xfrm>
              <a:prstGeom prst="ellipse">
                <a:avLst/>
              </a:prstGeom>
              <a:noFill/>
              <a:ln w="12700" cap="rnd">
                <a:solidFill>
                  <a:schemeClr val="accent2"/>
                </a:solidFill>
                <a:bevel/>
              </a:ln>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2400">
                  <a:solidFill>
                    <a:schemeClr val="tx1">
                      <a:lumMod val="75000"/>
                      <a:lumOff val="25000"/>
                    </a:schemeClr>
                  </a:solidFill>
                  <a:latin typeface="+mn-ea"/>
                </a:endParaRPr>
              </a:p>
            </p:txBody>
          </p:sp>
          <p:grpSp>
            <p:nvGrpSpPr>
              <p:cNvPr id="14" name="Group 73"/>
              <p:cNvGrpSpPr/>
              <p:nvPr/>
            </p:nvGrpSpPr>
            <p:grpSpPr>
              <a:xfrm rot="2700000">
                <a:off x="5657536" y="975756"/>
                <a:ext cx="781278" cy="781278"/>
                <a:chOff x="5657536" y="975756"/>
                <a:chExt cx="781278" cy="781278"/>
              </a:xfrm>
            </p:grpSpPr>
            <p:grpSp>
              <p:nvGrpSpPr>
                <p:cNvPr id="15" name="Group 67"/>
                <p:cNvGrpSpPr/>
                <p:nvPr/>
              </p:nvGrpSpPr>
              <p:grpSpPr>
                <a:xfrm>
                  <a:off x="5658177" y="975756"/>
                  <a:ext cx="779995" cy="781278"/>
                  <a:chOff x="5581656" y="899877"/>
                  <a:chExt cx="779995" cy="781278"/>
                </a:xfrm>
              </p:grpSpPr>
              <p:sp>
                <p:nvSpPr>
                  <p:cNvPr id="19" name="Arc 85"/>
                  <p:cNvSpPr/>
                  <p:nvPr/>
                </p:nvSpPr>
                <p:spPr bwMode="auto">
                  <a:xfrm>
                    <a:off x="5581656" y="899877"/>
                    <a:ext cx="779995" cy="781278"/>
                  </a:xfrm>
                  <a:prstGeom prst="arc">
                    <a:avLst>
                      <a:gd name="adj1" fmla="val 15517497"/>
                      <a:gd name="adj2" fmla="val 16855044"/>
                    </a:avLst>
                  </a:prstGeom>
                  <a:noFill/>
                  <a:ln w="28575" cap="rnd">
                    <a:solidFill>
                      <a:schemeClr val="accent2"/>
                    </a:solidFill>
                    <a:bevel/>
                  </a:ln>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2400">
                      <a:solidFill>
                        <a:schemeClr val="tx1">
                          <a:lumMod val="75000"/>
                          <a:lumOff val="25000"/>
                        </a:schemeClr>
                      </a:solidFill>
                      <a:latin typeface="+mn-ea"/>
                    </a:endParaRPr>
                  </a:p>
                </p:txBody>
              </p:sp>
              <p:sp>
                <p:nvSpPr>
                  <p:cNvPr id="20" name="Arc 86"/>
                  <p:cNvSpPr/>
                  <p:nvPr/>
                </p:nvSpPr>
                <p:spPr bwMode="auto">
                  <a:xfrm flipV="1">
                    <a:off x="5581656" y="899877"/>
                    <a:ext cx="779995" cy="781278"/>
                  </a:xfrm>
                  <a:prstGeom prst="arc">
                    <a:avLst>
                      <a:gd name="adj1" fmla="val 15517497"/>
                      <a:gd name="adj2" fmla="val 16855044"/>
                    </a:avLst>
                  </a:prstGeom>
                  <a:noFill/>
                  <a:ln w="28575" cap="rnd">
                    <a:solidFill>
                      <a:schemeClr val="accent2"/>
                    </a:solidFill>
                    <a:bevel/>
                  </a:ln>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2400">
                      <a:solidFill>
                        <a:schemeClr val="tx1">
                          <a:lumMod val="75000"/>
                          <a:lumOff val="25000"/>
                        </a:schemeClr>
                      </a:solidFill>
                      <a:latin typeface="+mn-ea"/>
                    </a:endParaRPr>
                  </a:p>
                </p:txBody>
              </p:sp>
            </p:grpSp>
            <p:grpSp>
              <p:nvGrpSpPr>
                <p:cNvPr id="16" name="Group 68"/>
                <p:cNvGrpSpPr/>
                <p:nvPr/>
              </p:nvGrpSpPr>
              <p:grpSpPr>
                <a:xfrm rot="16200000">
                  <a:off x="5658177" y="975756"/>
                  <a:ext cx="779995" cy="781278"/>
                  <a:chOff x="5581656" y="899877"/>
                  <a:chExt cx="779995" cy="781278"/>
                </a:xfrm>
              </p:grpSpPr>
              <p:sp>
                <p:nvSpPr>
                  <p:cNvPr id="17" name="Arc 83"/>
                  <p:cNvSpPr/>
                  <p:nvPr/>
                </p:nvSpPr>
                <p:spPr bwMode="auto">
                  <a:xfrm>
                    <a:off x="5581656" y="899877"/>
                    <a:ext cx="779995" cy="781278"/>
                  </a:xfrm>
                  <a:prstGeom prst="arc">
                    <a:avLst>
                      <a:gd name="adj1" fmla="val 15517497"/>
                      <a:gd name="adj2" fmla="val 16855044"/>
                    </a:avLst>
                  </a:prstGeom>
                  <a:noFill/>
                  <a:ln w="28575" cap="rnd">
                    <a:solidFill>
                      <a:schemeClr val="accent2"/>
                    </a:solidFill>
                    <a:bevel/>
                  </a:ln>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2400">
                      <a:solidFill>
                        <a:schemeClr val="tx1">
                          <a:lumMod val="75000"/>
                          <a:lumOff val="25000"/>
                        </a:schemeClr>
                      </a:solidFill>
                      <a:latin typeface="+mn-ea"/>
                    </a:endParaRPr>
                  </a:p>
                </p:txBody>
              </p:sp>
              <p:sp>
                <p:nvSpPr>
                  <p:cNvPr id="18" name="Arc 84"/>
                  <p:cNvSpPr/>
                  <p:nvPr/>
                </p:nvSpPr>
                <p:spPr bwMode="auto">
                  <a:xfrm flipV="1">
                    <a:off x="5581656" y="899877"/>
                    <a:ext cx="779995" cy="781278"/>
                  </a:xfrm>
                  <a:prstGeom prst="arc">
                    <a:avLst>
                      <a:gd name="adj1" fmla="val 15517497"/>
                      <a:gd name="adj2" fmla="val 16855044"/>
                    </a:avLst>
                  </a:prstGeom>
                  <a:noFill/>
                  <a:ln w="28575" cap="rnd">
                    <a:solidFill>
                      <a:schemeClr val="accent2"/>
                    </a:solidFill>
                    <a:bevel/>
                  </a:ln>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2400">
                      <a:solidFill>
                        <a:schemeClr val="tx1">
                          <a:lumMod val="75000"/>
                          <a:lumOff val="25000"/>
                        </a:schemeClr>
                      </a:solidFill>
                      <a:latin typeface="+mn-ea"/>
                    </a:endParaRPr>
                  </a:p>
                </p:txBody>
              </p:sp>
            </p:grpSp>
          </p:grpSp>
        </p:grpSp>
      </p:grpSp>
    </p:spTree>
    <p:extLst>
      <p:ext uri="{BB962C8B-B14F-4D97-AF65-F5344CB8AC3E}">
        <p14:creationId xmlns:p14="http://schemas.microsoft.com/office/powerpoint/2010/main" val="1742271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par>
                                <p:cTn id="8" presetID="5" presetClass="entr" presetSubtype="10" fill="hold" grpId="0" nodeType="withEffect">
                                  <p:stCondLst>
                                    <p:cond delay="500"/>
                                  </p:stCondLst>
                                  <p:childTnLst>
                                    <p:set>
                                      <p:cBhvr>
                                        <p:cTn id="9" dur="1" fill="hold">
                                          <p:stCondLst>
                                            <p:cond delay="0"/>
                                          </p:stCondLst>
                                        </p:cTn>
                                        <p:tgtEl>
                                          <p:spTgt spid="76"/>
                                        </p:tgtEl>
                                        <p:attrNameLst>
                                          <p:attrName>style.visibility</p:attrName>
                                        </p:attrNameLst>
                                      </p:cBhvr>
                                      <p:to>
                                        <p:strVal val="visible"/>
                                      </p:to>
                                    </p:set>
                                    <p:animEffect transition="in" filter="checkerboard(across)">
                                      <p:cBhvr>
                                        <p:cTn id="10" dur="500"/>
                                        <p:tgtEl>
                                          <p:spTgt spid="76"/>
                                        </p:tgtEl>
                                      </p:cBhvr>
                                    </p:animEffect>
                                  </p:childTnLst>
                                </p:cTn>
                              </p:par>
                              <p:par>
                                <p:cTn id="11" presetID="53" presetClass="entr" presetSubtype="16" fill="hold" grpId="0" nodeType="withEffect">
                                  <p:stCondLst>
                                    <p:cond delay="2000"/>
                                  </p:stCondLst>
                                  <p:childTnLst>
                                    <p:set>
                                      <p:cBhvr>
                                        <p:cTn id="12" dur="1" fill="hold">
                                          <p:stCondLst>
                                            <p:cond delay="0"/>
                                          </p:stCondLst>
                                        </p:cTn>
                                        <p:tgtEl>
                                          <p:spTgt spid="77"/>
                                        </p:tgtEl>
                                        <p:attrNameLst>
                                          <p:attrName>style.visibility</p:attrName>
                                        </p:attrNameLst>
                                      </p:cBhvr>
                                      <p:to>
                                        <p:strVal val="visible"/>
                                      </p:to>
                                    </p:set>
                                    <p:anim calcmode="lin" valueType="num">
                                      <p:cBhvr>
                                        <p:cTn id="13" dur="500" fill="hold"/>
                                        <p:tgtEl>
                                          <p:spTgt spid="77"/>
                                        </p:tgtEl>
                                        <p:attrNameLst>
                                          <p:attrName>ppt_w</p:attrName>
                                        </p:attrNameLst>
                                      </p:cBhvr>
                                      <p:tavLst>
                                        <p:tav tm="0">
                                          <p:val>
                                            <p:fltVal val="0"/>
                                          </p:val>
                                        </p:tav>
                                        <p:tav tm="100000">
                                          <p:val>
                                            <p:strVal val="#ppt_w"/>
                                          </p:val>
                                        </p:tav>
                                      </p:tavLst>
                                    </p:anim>
                                    <p:anim calcmode="lin" valueType="num">
                                      <p:cBhvr>
                                        <p:cTn id="14" dur="500" fill="hold"/>
                                        <p:tgtEl>
                                          <p:spTgt spid="77"/>
                                        </p:tgtEl>
                                        <p:attrNameLst>
                                          <p:attrName>ppt_h</p:attrName>
                                        </p:attrNameLst>
                                      </p:cBhvr>
                                      <p:tavLst>
                                        <p:tav tm="0">
                                          <p:val>
                                            <p:fltVal val="0"/>
                                          </p:val>
                                        </p:tav>
                                        <p:tav tm="100000">
                                          <p:val>
                                            <p:strVal val="#ppt_h"/>
                                          </p:val>
                                        </p:tav>
                                      </p:tavLst>
                                    </p:anim>
                                    <p:animEffect transition="in" filter="fade">
                                      <p:cBhvr>
                                        <p:cTn id="15" dur="500"/>
                                        <p:tgtEl>
                                          <p:spTgt spid="77"/>
                                        </p:tgtEl>
                                      </p:cBhvr>
                                    </p:animEffect>
                                  </p:childTnLst>
                                </p:cTn>
                              </p:par>
                              <p:par>
                                <p:cTn id="16" presetID="53" presetClass="entr" presetSubtype="16" fill="hold" grpId="0" nodeType="withEffect">
                                  <p:stCondLst>
                                    <p:cond delay="2000"/>
                                  </p:stCondLst>
                                  <p:childTnLst>
                                    <p:set>
                                      <p:cBhvr>
                                        <p:cTn id="17" dur="1" fill="hold">
                                          <p:stCondLst>
                                            <p:cond delay="0"/>
                                          </p:stCondLst>
                                        </p:cTn>
                                        <p:tgtEl>
                                          <p:spTgt spid="78"/>
                                        </p:tgtEl>
                                        <p:attrNameLst>
                                          <p:attrName>style.visibility</p:attrName>
                                        </p:attrNameLst>
                                      </p:cBhvr>
                                      <p:to>
                                        <p:strVal val="visible"/>
                                      </p:to>
                                    </p:set>
                                    <p:anim calcmode="lin" valueType="num">
                                      <p:cBhvr>
                                        <p:cTn id="18" dur="500" fill="hold"/>
                                        <p:tgtEl>
                                          <p:spTgt spid="78"/>
                                        </p:tgtEl>
                                        <p:attrNameLst>
                                          <p:attrName>ppt_w</p:attrName>
                                        </p:attrNameLst>
                                      </p:cBhvr>
                                      <p:tavLst>
                                        <p:tav tm="0">
                                          <p:val>
                                            <p:fltVal val="0"/>
                                          </p:val>
                                        </p:tav>
                                        <p:tav tm="100000">
                                          <p:val>
                                            <p:strVal val="#ppt_w"/>
                                          </p:val>
                                        </p:tav>
                                      </p:tavLst>
                                    </p:anim>
                                    <p:anim calcmode="lin" valueType="num">
                                      <p:cBhvr>
                                        <p:cTn id="19" dur="500" fill="hold"/>
                                        <p:tgtEl>
                                          <p:spTgt spid="78"/>
                                        </p:tgtEl>
                                        <p:attrNameLst>
                                          <p:attrName>ppt_h</p:attrName>
                                        </p:attrNameLst>
                                      </p:cBhvr>
                                      <p:tavLst>
                                        <p:tav tm="0">
                                          <p:val>
                                            <p:fltVal val="0"/>
                                          </p:val>
                                        </p:tav>
                                        <p:tav tm="100000">
                                          <p:val>
                                            <p:strVal val="#ppt_h"/>
                                          </p:val>
                                        </p:tav>
                                      </p:tavLst>
                                    </p:anim>
                                    <p:animEffect transition="in" filter="fade">
                                      <p:cBhvr>
                                        <p:cTn id="20" dur="500"/>
                                        <p:tgtEl>
                                          <p:spTgt spid="78"/>
                                        </p:tgtEl>
                                      </p:cBhvr>
                                    </p:animEffect>
                                  </p:childTnLst>
                                </p:cTn>
                              </p:par>
                              <p:par>
                                <p:cTn id="21" presetID="53" presetClass="entr" presetSubtype="16" fill="hold" grpId="0" nodeType="withEffect">
                                  <p:stCondLst>
                                    <p:cond delay="2000"/>
                                  </p:stCondLst>
                                  <p:childTnLst>
                                    <p:set>
                                      <p:cBhvr>
                                        <p:cTn id="22" dur="1" fill="hold">
                                          <p:stCondLst>
                                            <p:cond delay="0"/>
                                          </p:stCondLst>
                                        </p:cTn>
                                        <p:tgtEl>
                                          <p:spTgt spid="79"/>
                                        </p:tgtEl>
                                        <p:attrNameLst>
                                          <p:attrName>style.visibility</p:attrName>
                                        </p:attrNameLst>
                                      </p:cBhvr>
                                      <p:to>
                                        <p:strVal val="visible"/>
                                      </p:to>
                                    </p:set>
                                    <p:anim calcmode="lin" valueType="num">
                                      <p:cBhvr>
                                        <p:cTn id="23" dur="500" fill="hold"/>
                                        <p:tgtEl>
                                          <p:spTgt spid="79"/>
                                        </p:tgtEl>
                                        <p:attrNameLst>
                                          <p:attrName>ppt_w</p:attrName>
                                        </p:attrNameLst>
                                      </p:cBhvr>
                                      <p:tavLst>
                                        <p:tav tm="0">
                                          <p:val>
                                            <p:fltVal val="0"/>
                                          </p:val>
                                        </p:tav>
                                        <p:tav tm="100000">
                                          <p:val>
                                            <p:strVal val="#ppt_w"/>
                                          </p:val>
                                        </p:tav>
                                      </p:tavLst>
                                    </p:anim>
                                    <p:anim calcmode="lin" valueType="num">
                                      <p:cBhvr>
                                        <p:cTn id="24" dur="500" fill="hold"/>
                                        <p:tgtEl>
                                          <p:spTgt spid="79"/>
                                        </p:tgtEl>
                                        <p:attrNameLst>
                                          <p:attrName>ppt_h</p:attrName>
                                        </p:attrNameLst>
                                      </p:cBhvr>
                                      <p:tavLst>
                                        <p:tav tm="0">
                                          <p:val>
                                            <p:fltVal val="0"/>
                                          </p:val>
                                        </p:tav>
                                        <p:tav tm="100000">
                                          <p:val>
                                            <p:strVal val="#ppt_h"/>
                                          </p:val>
                                        </p:tav>
                                      </p:tavLst>
                                    </p:anim>
                                    <p:animEffect transition="in" filter="fade">
                                      <p:cBhvr>
                                        <p:cTn id="25" dur="500"/>
                                        <p:tgtEl>
                                          <p:spTgt spid="79"/>
                                        </p:tgtEl>
                                      </p:cBhvr>
                                    </p:animEffect>
                                  </p:childTnLst>
                                </p:cTn>
                              </p:par>
                              <p:par>
                                <p:cTn id="26" presetID="53" presetClass="entr" presetSubtype="16" fill="hold" nodeType="withEffect">
                                  <p:stCondLst>
                                    <p:cond delay="200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animBg="1"/>
      <p:bldP spid="79" grpId="0" animBg="1"/>
      <p:bldP spid="78" grpId="0" animBg="1"/>
      <p:bldP spid="3" grpId="0" animBg="1"/>
    </p:bld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820171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90_自定义版式">
    <p:spTree>
      <p:nvGrpSpPr>
        <p:cNvPr id="1" name=""/>
        <p:cNvGrpSpPr/>
        <p:nvPr/>
      </p:nvGrpSpPr>
      <p:grpSpPr>
        <a:xfrm>
          <a:off x="0" y="0"/>
          <a:ext cx="0" cy="0"/>
          <a:chOff x="0" y="0"/>
          <a:chExt cx="0" cy="0"/>
        </a:xfrm>
      </p:grpSpPr>
      <p:sp>
        <p:nvSpPr>
          <p:cNvPr id="9" name="图片占位符 8"/>
          <p:cNvSpPr>
            <a:spLocks noGrp="1"/>
          </p:cNvSpPr>
          <p:nvPr>
            <p:ph type="pic" sz="quarter" idx="11"/>
          </p:nvPr>
        </p:nvSpPr>
        <p:spPr>
          <a:xfrm>
            <a:off x="0" y="3633824"/>
            <a:ext cx="12192000" cy="3223989"/>
          </a:xfrm>
          <a:custGeom>
            <a:avLst/>
            <a:gdLst>
              <a:gd name="connsiteX0" fmla="*/ 0 w 12192000"/>
              <a:gd name="connsiteY0" fmla="*/ 0 h 3223989"/>
              <a:gd name="connsiteX1" fmla="*/ 12192000 w 12192000"/>
              <a:gd name="connsiteY1" fmla="*/ 0 h 3223989"/>
              <a:gd name="connsiteX2" fmla="*/ 12192000 w 12192000"/>
              <a:gd name="connsiteY2" fmla="*/ 3223989 h 3223989"/>
              <a:gd name="connsiteX3" fmla="*/ 0 w 12192000"/>
              <a:gd name="connsiteY3" fmla="*/ 3223989 h 3223989"/>
            </a:gdLst>
            <a:ahLst/>
            <a:cxnLst>
              <a:cxn ang="0">
                <a:pos x="connsiteX0" y="connsiteY0"/>
              </a:cxn>
              <a:cxn ang="0">
                <a:pos x="connsiteX1" y="connsiteY1"/>
              </a:cxn>
              <a:cxn ang="0">
                <a:pos x="connsiteX2" y="connsiteY2"/>
              </a:cxn>
              <a:cxn ang="0">
                <a:pos x="connsiteX3" y="connsiteY3"/>
              </a:cxn>
            </a:cxnLst>
            <a:rect l="l" t="t" r="r" b="b"/>
            <a:pathLst>
              <a:path w="12192000" h="3223989">
                <a:moveTo>
                  <a:pt x="0" y="0"/>
                </a:moveTo>
                <a:lnTo>
                  <a:pt x="12192000" y="0"/>
                </a:lnTo>
                <a:lnTo>
                  <a:pt x="12192000" y="3223989"/>
                </a:lnTo>
                <a:lnTo>
                  <a:pt x="0" y="322398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3334072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91_自定义版式">
    <p:spTree>
      <p:nvGrpSpPr>
        <p:cNvPr id="1" name=""/>
        <p:cNvGrpSpPr/>
        <p:nvPr/>
      </p:nvGrpSpPr>
      <p:grpSpPr>
        <a:xfrm>
          <a:off x="0" y="0"/>
          <a:ext cx="0" cy="0"/>
          <a:chOff x="0" y="0"/>
          <a:chExt cx="0" cy="0"/>
        </a:xfrm>
      </p:grpSpPr>
      <p:sp>
        <p:nvSpPr>
          <p:cNvPr id="9" name="图片占位符 8"/>
          <p:cNvSpPr>
            <a:spLocks noGrp="1"/>
          </p:cNvSpPr>
          <p:nvPr>
            <p:ph type="pic" sz="quarter" idx="13"/>
          </p:nvPr>
        </p:nvSpPr>
        <p:spPr>
          <a:xfrm>
            <a:off x="5283244" y="190"/>
            <a:ext cx="6908421" cy="6872137"/>
          </a:xfrm>
          <a:custGeom>
            <a:avLst/>
            <a:gdLst>
              <a:gd name="connsiteX0" fmla="*/ 2801103 w 6908421"/>
              <a:gd name="connsiteY0" fmla="*/ 0 h 6872137"/>
              <a:gd name="connsiteX1" fmla="*/ 6908421 w 6908421"/>
              <a:gd name="connsiteY1" fmla="*/ 0 h 6872137"/>
              <a:gd name="connsiteX2" fmla="*/ 6908421 w 6908421"/>
              <a:gd name="connsiteY2" fmla="*/ 6857624 h 6872137"/>
              <a:gd name="connsiteX3" fmla="*/ 0 w 6908421"/>
              <a:gd name="connsiteY3" fmla="*/ 6872137 h 6872137"/>
            </a:gdLst>
            <a:ahLst/>
            <a:cxnLst>
              <a:cxn ang="0">
                <a:pos x="connsiteX0" y="connsiteY0"/>
              </a:cxn>
              <a:cxn ang="0">
                <a:pos x="connsiteX1" y="connsiteY1"/>
              </a:cxn>
              <a:cxn ang="0">
                <a:pos x="connsiteX2" y="connsiteY2"/>
              </a:cxn>
              <a:cxn ang="0">
                <a:pos x="connsiteX3" y="connsiteY3"/>
              </a:cxn>
            </a:cxnLst>
            <a:rect l="l" t="t" r="r" b="b"/>
            <a:pathLst>
              <a:path w="6908421" h="6872137">
                <a:moveTo>
                  <a:pt x="2801103" y="0"/>
                </a:moveTo>
                <a:lnTo>
                  <a:pt x="6908421" y="0"/>
                </a:lnTo>
                <a:lnTo>
                  <a:pt x="6908421" y="6857624"/>
                </a:lnTo>
                <a:lnTo>
                  <a:pt x="0" y="6872137"/>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4148521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92_自定义版式">
    <p:spTree>
      <p:nvGrpSpPr>
        <p:cNvPr id="1" name=""/>
        <p:cNvGrpSpPr/>
        <p:nvPr/>
      </p:nvGrpSpPr>
      <p:grpSpPr>
        <a:xfrm>
          <a:off x="0" y="0"/>
          <a:ext cx="0" cy="0"/>
          <a:chOff x="0" y="0"/>
          <a:chExt cx="0" cy="0"/>
        </a:xfrm>
      </p:grpSpPr>
      <p:sp>
        <p:nvSpPr>
          <p:cNvPr id="15" name="图片占位符 14"/>
          <p:cNvSpPr>
            <a:spLocks noGrp="1"/>
          </p:cNvSpPr>
          <p:nvPr>
            <p:ph type="pic" sz="quarter" idx="11"/>
          </p:nvPr>
        </p:nvSpPr>
        <p:spPr>
          <a:xfrm>
            <a:off x="770655" y="1798637"/>
            <a:ext cx="2274478" cy="2491181"/>
          </a:xfrm>
          <a:custGeom>
            <a:avLst/>
            <a:gdLst>
              <a:gd name="connsiteX0" fmla="*/ 0 w 2274478"/>
              <a:gd name="connsiteY0" fmla="*/ 0 h 2491181"/>
              <a:gd name="connsiteX1" fmla="*/ 2274478 w 2274478"/>
              <a:gd name="connsiteY1" fmla="*/ 0 h 2491181"/>
              <a:gd name="connsiteX2" fmla="*/ 2274478 w 2274478"/>
              <a:gd name="connsiteY2" fmla="*/ 2491181 h 2491181"/>
              <a:gd name="connsiteX3" fmla="*/ 0 w 2274478"/>
              <a:gd name="connsiteY3" fmla="*/ 2491181 h 2491181"/>
            </a:gdLst>
            <a:ahLst/>
            <a:cxnLst>
              <a:cxn ang="0">
                <a:pos x="connsiteX0" y="connsiteY0"/>
              </a:cxn>
              <a:cxn ang="0">
                <a:pos x="connsiteX1" y="connsiteY1"/>
              </a:cxn>
              <a:cxn ang="0">
                <a:pos x="connsiteX2" y="connsiteY2"/>
              </a:cxn>
              <a:cxn ang="0">
                <a:pos x="connsiteX3" y="connsiteY3"/>
              </a:cxn>
            </a:cxnLst>
            <a:rect l="l" t="t" r="r" b="b"/>
            <a:pathLst>
              <a:path w="2274478" h="2491181">
                <a:moveTo>
                  <a:pt x="0" y="0"/>
                </a:moveTo>
                <a:lnTo>
                  <a:pt x="2274478" y="0"/>
                </a:lnTo>
                <a:lnTo>
                  <a:pt x="2274478" y="2491181"/>
                </a:lnTo>
                <a:lnTo>
                  <a:pt x="0" y="2491181"/>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6" name="图片占位符 15"/>
          <p:cNvSpPr>
            <a:spLocks noGrp="1"/>
          </p:cNvSpPr>
          <p:nvPr>
            <p:ph type="pic" sz="quarter" idx="12"/>
          </p:nvPr>
        </p:nvSpPr>
        <p:spPr>
          <a:xfrm>
            <a:off x="3142827" y="1798636"/>
            <a:ext cx="8278519" cy="2491181"/>
          </a:xfrm>
          <a:custGeom>
            <a:avLst/>
            <a:gdLst>
              <a:gd name="connsiteX0" fmla="*/ 0 w 8278519"/>
              <a:gd name="connsiteY0" fmla="*/ 0 h 2491181"/>
              <a:gd name="connsiteX1" fmla="*/ 8278519 w 8278519"/>
              <a:gd name="connsiteY1" fmla="*/ 0 h 2491181"/>
              <a:gd name="connsiteX2" fmla="*/ 8278519 w 8278519"/>
              <a:gd name="connsiteY2" fmla="*/ 2491181 h 2491181"/>
              <a:gd name="connsiteX3" fmla="*/ 0 w 8278519"/>
              <a:gd name="connsiteY3" fmla="*/ 2491181 h 2491181"/>
            </a:gdLst>
            <a:ahLst/>
            <a:cxnLst>
              <a:cxn ang="0">
                <a:pos x="connsiteX0" y="connsiteY0"/>
              </a:cxn>
              <a:cxn ang="0">
                <a:pos x="connsiteX1" y="connsiteY1"/>
              </a:cxn>
              <a:cxn ang="0">
                <a:pos x="connsiteX2" y="connsiteY2"/>
              </a:cxn>
              <a:cxn ang="0">
                <a:pos x="connsiteX3" y="connsiteY3"/>
              </a:cxn>
            </a:cxnLst>
            <a:rect l="l" t="t" r="r" b="b"/>
            <a:pathLst>
              <a:path w="8278519" h="2491181">
                <a:moveTo>
                  <a:pt x="0" y="0"/>
                </a:moveTo>
                <a:lnTo>
                  <a:pt x="8278519" y="0"/>
                </a:lnTo>
                <a:lnTo>
                  <a:pt x="8278519" y="2491181"/>
                </a:lnTo>
                <a:lnTo>
                  <a:pt x="0" y="2491181"/>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7" name="图片占位符 16"/>
          <p:cNvSpPr>
            <a:spLocks noGrp="1"/>
          </p:cNvSpPr>
          <p:nvPr>
            <p:ph type="pic" sz="quarter" idx="13"/>
          </p:nvPr>
        </p:nvSpPr>
        <p:spPr>
          <a:xfrm>
            <a:off x="770655" y="4390424"/>
            <a:ext cx="3205762" cy="1785925"/>
          </a:xfrm>
          <a:custGeom>
            <a:avLst/>
            <a:gdLst>
              <a:gd name="connsiteX0" fmla="*/ 0 w 3205762"/>
              <a:gd name="connsiteY0" fmla="*/ 0 h 1785925"/>
              <a:gd name="connsiteX1" fmla="*/ 3205762 w 3205762"/>
              <a:gd name="connsiteY1" fmla="*/ 0 h 1785925"/>
              <a:gd name="connsiteX2" fmla="*/ 3205762 w 3205762"/>
              <a:gd name="connsiteY2" fmla="*/ 1785925 h 1785925"/>
              <a:gd name="connsiteX3" fmla="*/ 0 w 3205762"/>
              <a:gd name="connsiteY3" fmla="*/ 1785925 h 1785925"/>
            </a:gdLst>
            <a:ahLst/>
            <a:cxnLst>
              <a:cxn ang="0">
                <a:pos x="connsiteX0" y="connsiteY0"/>
              </a:cxn>
              <a:cxn ang="0">
                <a:pos x="connsiteX1" y="connsiteY1"/>
              </a:cxn>
              <a:cxn ang="0">
                <a:pos x="connsiteX2" y="connsiteY2"/>
              </a:cxn>
              <a:cxn ang="0">
                <a:pos x="connsiteX3" y="connsiteY3"/>
              </a:cxn>
            </a:cxnLst>
            <a:rect l="l" t="t" r="r" b="b"/>
            <a:pathLst>
              <a:path w="3205762" h="1785925">
                <a:moveTo>
                  <a:pt x="0" y="0"/>
                </a:moveTo>
                <a:lnTo>
                  <a:pt x="3205762" y="0"/>
                </a:lnTo>
                <a:lnTo>
                  <a:pt x="3205762" y="1785925"/>
                </a:lnTo>
                <a:lnTo>
                  <a:pt x="0" y="1785925"/>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8" name="图片占位符 17"/>
          <p:cNvSpPr>
            <a:spLocks noGrp="1"/>
          </p:cNvSpPr>
          <p:nvPr>
            <p:ph type="pic" sz="quarter" idx="14"/>
          </p:nvPr>
        </p:nvSpPr>
        <p:spPr>
          <a:xfrm>
            <a:off x="4064001" y="4390424"/>
            <a:ext cx="3397485" cy="1785925"/>
          </a:xfrm>
          <a:custGeom>
            <a:avLst/>
            <a:gdLst>
              <a:gd name="connsiteX0" fmla="*/ 0 w 3397485"/>
              <a:gd name="connsiteY0" fmla="*/ 0 h 1785925"/>
              <a:gd name="connsiteX1" fmla="*/ 3397485 w 3397485"/>
              <a:gd name="connsiteY1" fmla="*/ 0 h 1785925"/>
              <a:gd name="connsiteX2" fmla="*/ 3397485 w 3397485"/>
              <a:gd name="connsiteY2" fmla="*/ 1785925 h 1785925"/>
              <a:gd name="connsiteX3" fmla="*/ 0 w 3397485"/>
              <a:gd name="connsiteY3" fmla="*/ 1785925 h 1785925"/>
            </a:gdLst>
            <a:ahLst/>
            <a:cxnLst>
              <a:cxn ang="0">
                <a:pos x="connsiteX0" y="connsiteY0"/>
              </a:cxn>
              <a:cxn ang="0">
                <a:pos x="connsiteX1" y="connsiteY1"/>
              </a:cxn>
              <a:cxn ang="0">
                <a:pos x="connsiteX2" y="connsiteY2"/>
              </a:cxn>
              <a:cxn ang="0">
                <a:pos x="connsiteX3" y="connsiteY3"/>
              </a:cxn>
            </a:cxnLst>
            <a:rect l="l" t="t" r="r" b="b"/>
            <a:pathLst>
              <a:path w="3397485" h="1785925">
                <a:moveTo>
                  <a:pt x="0" y="0"/>
                </a:moveTo>
                <a:lnTo>
                  <a:pt x="3397485" y="0"/>
                </a:lnTo>
                <a:lnTo>
                  <a:pt x="3397485" y="1785925"/>
                </a:lnTo>
                <a:lnTo>
                  <a:pt x="0" y="1785925"/>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663526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750" fill="hold"/>
                                        <p:tgtEl>
                                          <p:spTgt spid="15"/>
                                        </p:tgtEl>
                                        <p:attrNameLst>
                                          <p:attrName>ppt_x</p:attrName>
                                        </p:attrNameLst>
                                      </p:cBhvr>
                                      <p:tavLst>
                                        <p:tav tm="0">
                                          <p:val>
                                            <p:strVal val="0-#ppt_w/2"/>
                                          </p:val>
                                        </p:tav>
                                        <p:tav tm="100000">
                                          <p:val>
                                            <p:strVal val="#ppt_x"/>
                                          </p:val>
                                        </p:tav>
                                      </p:tavLst>
                                    </p:anim>
                                    <p:anim calcmode="lin" valueType="num">
                                      <p:cBhvr additive="base">
                                        <p:cTn id="8" dur="75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750" fill="hold"/>
                                        <p:tgtEl>
                                          <p:spTgt spid="16"/>
                                        </p:tgtEl>
                                        <p:attrNameLst>
                                          <p:attrName>ppt_x</p:attrName>
                                        </p:attrNameLst>
                                      </p:cBhvr>
                                      <p:tavLst>
                                        <p:tav tm="0">
                                          <p:val>
                                            <p:strVal val="1+#ppt_w/2"/>
                                          </p:val>
                                        </p:tav>
                                        <p:tav tm="100000">
                                          <p:val>
                                            <p:strVal val="#ppt_x"/>
                                          </p:val>
                                        </p:tav>
                                      </p:tavLst>
                                    </p:anim>
                                    <p:anim calcmode="lin" valueType="num">
                                      <p:cBhvr additive="base">
                                        <p:cTn id="12" dur="750" fill="hold"/>
                                        <p:tgtEl>
                                          <p:spTgt spid="1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750" fill="hold"/>
                                        <p:tgtEl>
                                          <p:spTgt spid="17"/>
                                        </p:tgtEl>
                                        <p:attrNameLst>
                                          <p:attrName>ppt_x</p:attrName>
                                        </p:attrNameLst>
                                      </p:cBhvr>
                                      <p:tavLst>
                                        <p:tav tm="0">
                                          <p:val>
                                            <p:strVal val="0-#ppt_w/2"/>
                                          </p:val>
                                        </p:tav>
                                        <p:tav tm="100000">
                                          <p:val>
                                            <p:strVal val="#ppt_x"/>
                                          </p:val>
                                        </p:tav>
                                      </p:tavLst>
                                    </p:anim>
                                    <p:anim calcmode="lin" valueType="num">
                                      <p:cBhvr additive="base">
                                        <p:cTn id="16" dur="75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0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750" fill="hold"/>
                                        <p:tgtEl>
                                          <p:spTgt spid="18"/>
                                        </p:tgtEl>
                                        <p:attrNameLst>
                                          <p:attrName>ppt_x</p:attrName>
                                        </p:attrNameLst>
                                      </p:cBhvr>
                                      <p:tavLst>
                                        <p:tav tm="0">
                                          <p:val>
                                            <p:strVal val="1+#ppt_w/2"/>
                                          </p:val>
                                        </p:tav>
                                        <p:tav tm="100000">
                                          <p:val>
                                            <p:strVal val="#ppt_x"/>
                                          </p:val>
                                        </p:tav>
                                      </p:tavLst>
                                    </p:anim>
                                    <p:anim calcmode="lin" valueType="num">
                                      <p:cBhvr additive="base">
                                        <p:cTn id="20" dur="75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93_自定义版式">
    <p:spTree>
      <p:nvGrpSpPr>
        <p:cNvPr id="1" name=""/>
        <p:cNvGrpSpPr/>
        <p:nvPr/>
      </p:nvGrpSpPr>
      <p:grpSpPr>
        <a:xfrm>
          <a:off x="0" y="0"/>
          <a:ext cx="0" cy="0"/>
          <a:chOff x="0" y="0"/>
          <a:chExt cx="0" cy="0"/>
        </a:xfrm>
      </p:grpSpPr>
      <p:sp>
        <p:nvSpPr>
          <p:cNvPr id="27" name="图片占位符 26"/>
          <p:cNvSpPr>
            <a:spLocks noGrp="1"/>
          </p:cNvSpPr>
          <p:nvPr>
            <p:ph type="pic" sz="quarter" idx="15"/>
          </p:nvPr>
        </p:nvSpPr>
        <p:spPr>
          <a:xfrm>
            <a:off x="3664285" y="1678984"/>
            <a:ext cx="2294108" cy="2294108"/>
          </a:xfrm>
          <a:custGeom>
            <a:avLst/>
            <a:gdLst>
              <a:gd name="connsiteX0" fmla="*/ 1147054 w 2294108"/>
              <a:gd name="connsiteY0" fmla="*/ 0 h 2294108"/>
              <a:gd name="connsiteX1" fmla="*/ 2294108 w 2294108"/>
              <a:gd name="connsiteY1" fmla="*/ 1147054 h 2294108"/>
              <a:gd name="connsiteX2" fmla="*/ 1147054 w 2294108"/>
              <a:gd name="connsiteY2" fmla="*/ 2294108 h 2294108"/>
              <a:gd name="connsiteX3" fmla="*/ 0 w 2294108"/>
              <a:gd name="connsiteY3" fmla="*/ 1147054 h 2294108"/>
              <a:gd name="connsiteX4" fmla="*/ 1147054 w 2294108"/>
              <a:gd name="connsiteY4" fmla="*/ 0 h 2294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4108" h="2294108">
                <a:moveTo>
                  <a:pt x="1147054" y="0"/>
                </a:moveTo>
                <a:cubicBezTo>
                  <a:pt x="1780554" y="0"/>
                  <a:pt x="2294108" y="513554"/>
                  <a:pt x="2294108" y="1147054"/>
                </a:cubicBezTo>
                <a:cubicBezTo>
                  <a:pt x="2294108" y="1780554"/>
                  <a:pt x="1780554" y="2294108"/>
                  <a:pt x="1147054" y="2294108"/>
                </a:cubicBezTo>
                <a:cubicBezTo>
                  <a:pt x="513554" y="2294108"/>
                  <a:pt x="0" y="1780554"/>
                  <a:pt x="0" y="1147054"/>
                </a:cubicBezTo>
                <a:cubicBezTo>
                  <a:pt x="0" y="513554"/>
                  <a:pt x="513554" y="0"/>
                  <a:pt x="1147054" y="0"/>
                </a:cubicBez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28" name="图片占位符 27"/>
          <p:cNvSpPr>
            <a:spLocks noGrp="1"/>
          </p:cNvSpPr>
          <p:nvPr>
            <p:ph type="pic" sz="quarter" idx="16"/>
          </p:nvPr>
        </p:nvSpPr>
        <p:spPr>
          <a:xfrm>
            <a:off x="6233608" y="1678984"/>
            <a:ext cx="2294108" cy="2294108"/>
          </a:xfrm>
          <a:custGeom>
            <a:avLst/>
            <a:gdLst>
              <a:gd name="connsiteX0" fmla="*/ 1147054 w 2294108"/>
              <a:gd name="connsiteY0" fmla="*/ 0 h 2294108"/>
              <a:gd name="connsiteX1" fmla="*/ 2294108 w 2294108"/>
              <a:gd name="connsiteY1" fmla="*/ 1147054 h 2294108"/>
              <a:gd name="connsiteX2" fmla="*/ 1147054 w 2294108"/>
              <a:gd name="connsiteY2" fmla="*/ 2294108 h 2294108"/>
              <a:gd name="connsiteX3" fmla="*/ 0 w 2294108"/>
              <a:gd name="connsiteY3" fmla="*/ 1147054 h 2294108"/>
              <a:gd name="connsiteX4" fmla="*/ 1147054 w 2294108"/>
              <a:gd name="connsiteY4" fmla="*/ 0 h 2294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4108" h="2294108">
                <a:moveTo>
                  <a:pt x="1147054" y="0"/>
                </a:moveTo>
                <a:cubicBezTo>
                  <a:pt x="1780554" y="0"/>
                  <a:pt x="2294108" y="513554"/>
                  <a:pt x="2294108" y="1147054"/>
                </a:cubicBezTo>
                <a:cubicBezTo>
                  <a:pt x="2294108" y="1780554"/>
                  <a:pt x="1780554" y="2294108"/>
                  <a:pt x="1147054" y="2294108"/>
                </a:cubicBezTo>
                <a:cubicBezTo>
                  <a:pt x="513554" y="2294108"/>
                  <a:pt x="0" y="1780554"/>
                  <a:pt x="0" y="1147054"/>
                </a:cubicBezTo>
                <a:cubicBezTo>
                  <a:pt x="0" y="513554"/>
                  <a:pt x="513554" y="0"/>
                  <a:pt x="1147054" y="0"/>
                </a:cubicBez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29" name="图片占位符 28"/>
          <p:cNvSpPr>
            <a:spLocks noGrp="1"/>
          </p:cNvSpPr>
          <p:nvPr>
            <p:ph type="pic" sz="quarter" idx="17"/>
          </p:nvPr>
        </p:nvSpPr>
        <p:spPr>
          <a:xfrm>
            <a:off x="8802931" y="1678984"/>
            <a:ext cx="2294108" cy="2294108"/>
          </a:xfrm>
          <a:custGeom>
            <a:avLst/>
            <a:gdLst>
              <a:gd name="connsiteX0" fmla="*/ 1147054 w 2294108"/>
              <a:gd name="connsiteY0" fmla="*/ 0 h 2294108"/>
              <a:gd name="connsiteX1" fmla="*/ 2294108 w 2294108"/>
              <a:gd name="connsiteY1" fmla="*/ 1147054 h 2294108"/>
              <a:gd name="connsiteX2" fmla="*/ 1147054 w 2294108"/>
              <a:gd name="connsiteY2" fmla="*/ 2294108 h 2294108"/>
              <a:gd name="connsiteX3" fmla="*/ 0 w 2294108"/>
              <a:gd name="connsiteY3" fmla="*/ 1147054 h 2294108"/>
              <a:gd name="connsiteX4" fmla="*/ 1147054 w 2294108"/>
              <a:gd name="connsiteY4" fmla="*/ 0 h 2294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4108" h="2294108">
                <a:moveTo>
                  <a:pt x="1147054" y="0"/>
                </a:moveTo>
                <a:cubicBezTo>
                  <a:pt x="1780554" y="0"/>
                  <a:pt x="2294108" y="513554"/>
                  <a:pt x="2294108" y="1147054"/>
                </a:cubicBezTo>
                <a:cubicBezTo>
                  <a:pt x="2294108" y="1780554"/>
                  <a:pt x="1780554" y="2294108"/>
                  <a:pt x="1147054" y="2294108"/>
                </a:cubicBezTo>
                <a:cubicBezTo>
                  <a:pt x="513554" y="2294108"/>
                  <a:pt x="0" y="1780554"/>
                  <a:pt x="0" y="1147054"/>
                </a:cubicBezTo>
                <a:cubicBezTo>
                  <a:pt x="0" y="513554"/>
                  <a:pt x="513554" y="0"/>
                  <a:pt x="1147054" y="0"/>
                </a:cubicBez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26" name="图片占位符 25"/>
          <p:cNvSpPr>
            <a:spLocks noGrp="1"/>
          </p:cNvSpPr>
          <p:nvPr>
            <p:ph type="pic" sz="quarter" idx="11"/>
          </p:nvPr>
        </p:nvSpPr>
        <p:spPr>
          <a:xfrm>
            <a:off x="1094962" y="1678984"/>
            <a:ext cx="2294108" cy="2294108"/>
          </a:xfrm>
          <a:custGeom>
            <a:avLst/>
            <a:gdLst>
              <a:gd name="connsiteX0" fmla="*/ 1147054 w 2294108"/>
              <a:gd name="connsiteY0" fmla="*/ 0 h 2294108"/>
              <a:gd name="connsiteX1" fmla="*/ 2294108 w 2294108"/>
              <a:gd name="connsiteY1" fmla="*/ 1147054 h 2294108"/>
              <a:gd name="connsiteX2" fmla="*/ 1147054 w 2294108"/>
              <a:gd name="connsiteY2" fmla="*/ 2294108 h 2294108"/>
              <a:gd name="connsiteX3" fmla="*/ 0 w 2294108"/>
              <a:gd name="connsiteY3" fmla="*/ 1147054 h 2294108"/>
              <a:gd name="connsiteX4" fmla="*/ 1147054 w 2294108"/>
              <a:gd name="connsiteY4" fmla="*/ 0 h 2294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4108" h="2294108">
                <a:moveTo>
                  <a:pt x="1147054" y="0"/>
                </a:moveTo>
                <a:cubicBezTo>
                  <a:pt x="1780554" y="0"/>
                  <a:pt x="2294108" y="513554"/>
                  <a:pt x="2294108" y="1147054"/>
                </a:cubicBezTo>
                <a:cubicBezTo>
                  <a:pt x="2294108" y="1780554"/>
                  <a:pt x="1780554" y="2294108"/>
                  <a:pt x="1147054" y="2294108"/>
                </a:cubicBezTo>
                <a:cubicBezTo>
                  <a:pt x="513554" y="2294108"/>
                  <a:pt x="0" y="1780554"/>
                  <a:pt x="0" y="1147054"/>
                </a:cubicBezTo>
                <a:cubicBezTo>
                  <a:pt x="0" y="513554"/>
                  <a:pt x="513554" y="0"/>
                  <a:pt x="1147054" y="0"/>
                </a:cubicBez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524480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par>
                                <p:cTn id="10" presetID="53" presetClass="entr" presetSubtype="16" fill="hold" grpId="0" nodeType="withEffect">
                                  <p:stCondLst>
                                    <p:cond delay="150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par>
                                <p:cTn id="15" presetID="53" presetClass="entr" presetSubtype="16" fill="hold" grpId="0" nodeType="withEffect">
                                  <p:stCondLst>
                                    <p:cond delay="3000"/>
                                  </p:stCondLst>
                                  <p:childTnLst>
                                    <p:set>
                                      <p:cBhvr>
                                        <p:cTn id="16" dur="1" fill="hold">
                                          <p:stCondLst>
                                            <p:cond delay="0"/>
                                          </p:stCondLst>
                                        </p:cTn>
                                        <p:tgtEl>
                                          <p:spTgt spid="28"/>
                                        </p:tgtEl>
                                        <p:attrNameLst>
                                          <p:attrName>style.visibility</p:attrName>
                                        </p:attrNameLst>
                                      </p:cBhvr>
                                      <p:to>
                                        <p:strVal val="visible"/>
                                      </p:to>
                                    </p:set>
                                    <p:anim calcmode="lin" valueType="num">
                                      <p:cBhvr>
                                        <p:cTn id="17" dur="500" fill="hold"/>
                                        <p:tgtEl>
                                          <p:spTgt spid="28"/>
                                        </p:tgtEl>
                                        <p:attrNameLst>
                                          <p:attrName>ppt_w</p:attrName>
                                        </p:attrNameLst>
                                      </p:cBhvr>
                                      <p:tavLst>
                                        <p:tav tm="0">
                                          <p:val>
                                            <p:fltVal val="0"/>
                                          </p:val>
                                        </p:tav>
                                        <p:tav tm="100000">
                                          <p:val>
                                            <p:strVal val="#ppt_w"/>
                                          </p:val>
                                        </p:tav>
                                      </p:tavLst>
                                    </p:anim>
                                    <p:anim calcmode="lin" valueType="num">
                                      <p:cBhvr>
                                        <p:cTn id="18" dur="500" fill="hold"/>
                                        <p:tgtEl>
                                          <p:spTgt spid="28"/>
                                        </p:tgtEl>
                                        <p:attrNameLst>
                                          <p:attrName>ppt_h</p:attrName>
                                        </p:attrNameLst>
                                      </p:cBhvr>
                                      <p:tavLst>
                                        <p:tav tm="0">
                                          <p:val>
                                            <p:fltVal val="0"/>
                                          </p:val>
                                        </p:tav>
                                        <p:tav tm="100000">
                                          <p:val>
                                            <p:strVal val="#ppt_h"/>
                                          </p:val>
                                        </p:tav>
                                      </p:tavLst>
                                    </p:anim>
                                    <p:animEffect transition="in" filter="fade">
                                      <p:cBhvr>
                                        <p:cTn id="19" dur="500"/>
                                        <p:tgtEl>
                                          <p:spTgt spid="28"/>
                                        </p:tgtEl>
                                      </p:cBhvr>
                                    </p:animEffect>
                                  </p:childTnLst>
                                </p:cTn>
                              </p:par>
                              <p:par>
                                <p:cTn id="20" presetID="53" presetClass="entr" presetSubtype="16" fill="hold" grpId="0" nodeType="withEffect">
                                  <p:stCondLst>
                                    <p:cond delay="4500"/>
                                  </p:stCondLst>
                                  <p:childTnLst>
                                    <p:set>
                                      <p:cBhvr>
                                        <p:cTn id="21" dur="1" fill="hold">
                                          <p:stCondLst>
                                            <p:cond delay="0"/>
                                          </p:stCondLst>
                                        </p:cTn>
                                        <p:tgtEl>
                                          <p:spTgt spid="29"/>
                                        </p:tgtEl>
                                        <p:attrNameLst>
                                          <p:attrName>style.visibility</p:attrName>
                                        </p:attrNameLst>
                                      </p:cBhvr>
                                      <p:to>
                                        <p:strVal val="visible"/>
                                      </p:to>
                                    </p:set>
                                    <p:anim calcmode="lin" valueType="num">
                                      <p:cBhvr>
                                        <p:cTn id="22" dur="500" fill="hold"/>
                                        <p:tgtEl>
                                          <p:spTgt spid="29"/>
                                        </p:tgtEl>
                                        <p:attrNameLst>
                                          <p:attrName>ppt_w</p:attrName>
                                        </p:attrNameLst>
                                      </p:cBhvr>
                                      <p:tavLst>
                                        <p:tav tm="0">
                                          <p:val>
                                            <p:fltVal val="0"/>
                                          </p:val>
                                        </p:tav>
                                        <p:tav tm="100000">
                                          <p:val>
                                            <p:strVal val="#ppt_w"/>
                                          </p:val>
                                        </p:tav>
                                      </p:tavLst>
                                    </p:anim>
                                    <p:anim calcmode="lin" valueType="num">
                                      <p:cBhvr>
                                        <p:cTn id="23" dur="500" fill="hold"/>
                                        <p:tgtEl>
                                          <p:spTgt spid="29"/>
                                        </p:tgtEl>
                                        <p:attrNameLst>
                                          <p:attrName>ppt_h</p:attrName>
                                        </p:attrNameLst>
                                      </p:cBhvr>
                                      <p:tavLst>
                                        <p:tav tm="0">
                                          <p:val>
                                            <p:fltVal val="0"/>
                                          </p:val>
                                        </p:tav>
                                        <p:tav tm="100000">
                                          <p:val>
                                            <p:strVal val="#ppt_h"/>
                                          </p:val>
                                        </p:tav>
                                      </p:tavLst>
                                    </p:anim>
                                    <p:animEffect transition="in" filter="fade">
                                      <p:cBhvr>
                                        <p:cTn id="2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26" grpId="0" animBg="1"/>
    </p:bld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94_自定义版式">
    <p:spTree>
      <p:nvGrpSpPr>
        <p:cNvPr id="1" name=""/>
        <p:cNvGrpSpPr/>
        <p:nvPr/>
      </p:nvGrpSpPr>
      <p:grpSpPr>
        <a:xfrm>
          <a:off x="0" y="0"/>
          <a:ext cx="0" cy="0"/>
          <a:chOff x="0" y="0"/>
          <a:chExt cx="0" cy="0"/>
        </a:xfrm>
      </p:grpSpPr>
      <p:sp>
        <p:nvSpPr>
          <p:cNvPr id="21" name="图片占位符 20"/>
          <p:cNvSpPr>
            <a:spLocks noGrp="1"/>
          </p:cNvSpPr>
          <p:nvPr>
            <p:ph type="pic" sz="quarter" idx="15"/>
          </p:nvPr>
        </p:nvSpPr>
        <p:spPr>
          <a:xfrm>
            <a:off x="-13425" y="3544203"/>
            <a:ext cx="8143320" cy="2841458"/>
          </a:xfrm>
          <a:custGeom>
            <a:avLst/>
            <a:gdLst>
              <a:gd name="connsiteX0" fmla="*/ 0 w 8143320"/>
              <a:gd name="connsiteY0" fmla="*/ 0 h 2841458"/>
              <a:gd name="connsiteX1" fmla="*/ 8143320 w 8143320"/>
              <a:gd name="connsiteY1" fmla="*/ 0 h 2841458"/>
              <a:gd name="connsiteX2" fmla="*/ 8143320 w 8143320"/>
              <a:gd name="connsiteY2" fmla="*/ 2841458 h 2841458"/>
              <a:gd name="connsiteX3" fmla="*/ 0 w 8143320"/>
              <a:gd name="connsiteY3" fmla="*/ 2841458 h 2841458"/>
            </a:gdLst>
            <a:ahLst/>
            <a:cxnLst>
              <a:cxn ang="0">
                <a:pos x="connsiteX0" y="connsiteY0"/>
              </a:cxn>
              <a:cxn ang="0">
                <a:pos x="connsiteX1" y="connsiteY1"/>
              </a:cxn>
              <a:cxn ang="0">
                <a:pos x="connsiteX2" y="connsiteY2"/>
              </a:cxn>
              <a:cxn ang="0">
                <a:pos x="connsiteX3" y="connsiteY3"/>
              </a:cxn>
            </a:cxnLst>
            <a:rect l="l" t="t" r="r" b="b"/>
            <a:pathLst>
              <a:path w="8143320" h="2841458">
                <a:moveTo>
                  <a:pt x="0" y="0"/>
                </a:moveTo>
                <a:lnTo>
                  <a:pt x="8143320" y="0"/>
                </a:lnTo>
                <a:lnTo>
                  <a:pt x="8143320" y="2841458"/>
                </a:lnTo>
                <a:lnTo>
                  <a:pt x="0" y="2841458"/>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20" name="图片占位符 19"/>
          <p:cNvSpPr>
            <a:spLocks noGrp="1"/>
          </p:cNvSpPr>
          <p:nvPr>
            <p:ph type="pic" sz="quarter" idx="11"/>
          </p:nvPr>
        </p:nvSpPr>
        <p:spPr>
          <a:xfrm>
            <a:off x="4070574" y="472343"/>
            <a:ext cx="8120758" cy="2842370"/>
          </a:xfrm>
          <a:custGeom>
            <a:avLst/>
            <a:gdLst>
              <a:gd name="connsiteX0" fmla="*/ 0 w 8120758"/>
              <a:gd name="connsiteY0" fmla="*/ 0 h 2842370"/>
              <a:gd name="connsiteX1" fmla="*/ 8120758 w 8120758"/>
              <a:gd name="connsiteY1" fmla="*/ 0 h 2842370"/>
              <a:gd name="connsiteX2" fmla="*/ 8120758 w 8120758"/>
              <a:gd name="connsiteY2" fmla="*/ 2842370 h 2842370"/>
              <a:gd name="connsiteX3" fmla="*/ 0 w 8120758"/>
              <a:gd name="connsiteY3" fmla="*/ 2842370 h 2842370"/>
            </a:gdLst>
            <a:ahLst/>
            <a:cxnLst>
              <a:cxn ang="0">
                <a:pos x="connsiteX0" y="connsiteY0"/>
              </a:cxn>
              <a:cxn ang="0">
                <a:pos x="connsiteX1" y="connsiteY1"/>
              </a:cxn>
              <a:cxn ang="0">
                <a:pos x="connsiteX2" y="connsiteY2"/>
              </a:cxn>
              <a:cxn ang="0">
                <a:pos x="connsiteX3" y="connsiteY3"/>
              </a:cxn>
            </a:cxnLst>
            <a:rect l="l" t="t" r="r" b="b"/>
            <a:pathLst>
              <a:path w="8120758" h="2842370">
                <a:moveTo>
                  <a:pt x="0" y="0"/>
                </a:moveTo>
                <a:lnTo>
                  <a:pt x="8120758" y="0"/>
                </a:lnTo>
                <a:lnTo>
                  <a:pt x="8120758" y="2842370"/>
                </a:lnTo>
                <a:lnTo>
                  <a:pt x="0" y="284237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3859086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grpId="0" nodeType="withEffect">
                                  <p:stCondLst>
                                    <p:cond delay="50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accel="50000" decel="50000" fill="hold" grpId="0" nodeType="withEffect">
                                  <p:stCondLst>
                                    <p:cond delay="150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0-#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0" grpId="0" animBg="1"/>
    </p:bld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95_自定义版式">
    <p:spTree>
      <p:nvGrpSpPr>
        <p:cNvPr id="1" name=""/>
        <p:cNvGrpSpPr/>
        <p:nvPr/>
      </p:nvGrpSpPr>
      <p:grpSpPr>
        <a:xfrm>
          <a:off x="0" y="0"/>
          <a:ext cx="0" cy="0"/>
          <a:chOff x="0" y="0"/>
          <a:chExt cx="0" cy="0"/>
        </a:xfrm>
      </p:grpSpPr>
      <p:sp>
        <p:nvSpPr>
          <p:cNvPr id="17" name="图片占位符 16"/>
          <p:cNvSpPr>
            <a:spLocks noGrp="1"/>
          </p:cNvSpPr>
          <p:nvPr>
            <p:ph type="pic" sz="quarter" idx="11"/>
          </p:nvPr>
        </p:nvSpPr>
        <p:spPr>
          <a:xfrm>
            <a:off x="671" y="377"/>
            <a:ext cx="12190662" cy="6857247"/>
          </a:xfrm>
          <a:custGeom>
            <a:avLst/>
            <a:gdLst>
              <a:gd name="connsiteX0" fmla="*/ 0 w 12190662"/>
              <a:gd name="connsiteY0" fmla="*/ 0 h 6857247"/>
              <a:gd name="connsiteX1" fmla="*/ 12190662 w 12190662"/>
              <a:gd name="connsiteY1" fmla="*/ 0 h 6857247"/>
              <a:gd name="connsiteX2" fmla="*/ 12190662 w 12190662"/>
              <a:gd name="connsiteY2" fmla="*/ 6857247 h 6857247"/>
              <a:gd name="connsiteX3" fmla="*/ 0 w 12190662"/>
              <a:gd name="connsiteY3" fmla="*/ 6857247 h 6857247"/>
            </a:gdLst>
            <a:ahLst/>
            <a:cxnLst>
              <a:cxn ang="0">
                <a:pos x="connsiteX0" y="connsiteY0"/>
              </a:cxn>
              <a:cxn ang="0">
                <a:pos x="connsiteX1" y="connsiteY1"/>
              </a:cxn>
              <a:cxn ang="0">
                <a:pos x="connsiteX2" y="connsiteY2"/>
              </a:cxn>
              <a:cxn ang="0">
                <a:pos x="connsiteX3" y="connsiteY3"/>
              </a:cxn>
            </a:cxnLst>
            <a:rect l="l" t="t" r="r" b="b"/>
            <a:pathLst>
              <a:path w="12190662" h="6857247">
                <a:moveTo>
                  <a:pt x="0" y="0"/>
                </a:moveTo>
                <a:lnTo>
                  <a:pt x="12190662" y="0"/>
                </a:lnTo>
                <a:lnTo>
                  <a:pt x="12190662" y="6857247"/>
                </a:lnTo>
                <a:lnTo>
                  <a:pt x="0" y="6857247"/>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3205351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96_自定义版式">
    <p:spTree>
      <p:nvGrpSpPr>
        <p:cNvPr id="1" name=""/>
        <p:cNvGrpSpPr/>
        <p:nvPr/>
      </p:nvGrpSpPr>
      <p:grpSpPr>
        <a:xfrm>
          <a:off x="0" y="0"/>
          <a:ext cx="0" cy="0"/>
          <a:chOff x="0" y="0"/>
          <a:chExt cx="0" cy="0"/>
        </a:xfrm>
      </p:grpSpPr>
      <p:sp>
        <p:nvSpPr>
          <p:cNvPr id="19" name="图片占位符 18"/>
          <p:cNvSpPr>
            <a:spLocks noGrp="1"/>
          </p:cNvSpPr>
          <p:nvPr>
            <p:ph type="pic" sz="quarter" idx="15"/>
          </p:nvPr>
        </p:nvSpPr>
        <p:spPr>
          <a:xfrm>
            <a:off x="3533436" y="1084022"/>
            <a:ext cx="2347661" cy="3235481"/>
          </a:xfrm>
          <a:custGeom>
            <a:avLst/>
            <a:gdLst>
              <a:gd name="connsiteX0" fmla="*/ 0 w 2347661"/>
              <a:gd name="connsiteY0" fmla="*/ 0 h 3235481"/>
              <a:gd name="connsiteX1" fmla="*/ 2347661 w 2347661"/>
              <a:gd name="connsiteY1" fmla="*/ 0 h 3235481"/>
              <a:gd name="connsiteX2" fmla="*/ 2347661 w 2347661"/>
              <a:gd name="connsiteY2" fmla="*/ 3235481 h 3235481"/>
              <a:gd name="connsiteX3" fmla="*/ 0 w 2347661"/>
              <a:gd name="connsiteY3" fmla="*/ 3235481 h 3235481"/>
            </a:gdLst>
            <a:ahLst/>
            <a:cxnLst>
              <a:cxn ang="0">
                <a:pos x="connsiteX0" y="connsiteY0"/>
              </a:cxn>
              <a:cxn ang="0">
                <a:pos x="connsiteX1" y="connsiteY1"/>
              </a:cxn>
              <a:cxn ang="0">
                <a:pos x="connsiteX2" y="connsiteY2"/>
              </a:cxn>
              <a:cxn ang="0">
                <a:pos x="connsiteX3" y="connsiteY3"/>
              </a:cxn>
            </a:cxnLst>
            <a:rect l="l" t="t" r="r" b="b"/>
            <a:pathLst>
              <a:path w="2347661" h="3235481">
                <a:moveTo>
                  <a:pt x="0" y="0"/>
                </a:moveTo>
                <a:lnTo>
                  <a:pt x="2347661" y="0"/>
                </a:lnTo>
                <a:lnTo>
                  <a:pt x="2347661" y="3235481"/>
                </a:lnTo>
                <a:lnTo>
                  <a:pt x="0" y="3235481"/>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20" name="图片占位符 19"/>
          <p:cNvSpPr>
            <a:spLocks noGrp="1"/>
          </p:cNvSpPr>
          <p:nvPr>
            <p:ph type="pic" sz="quarter" idx="16"/>
          </p:nvPr>
        </p:nvSpPr>
        <p:spPr>
          <a:xfrm>
            <a:off x="6329032" y="1084022"/>
            <a:ext cx="2347661" cy="3235481"/>
          </a:xfrm>
          <a:custGeom>
            <a:avLst/>
            <a:gdLst>
              <a:gd name="connsiteX0" fmla="*/ 0 w 2347661"/>
              <a:gd name="connsiteY0" fmla="*/ 0 h 3235481"/>
              <a:gd name="connsiteX1" fmla="*/ 2347661 w 2347661"/>
              <a:gd name="connsiteY1" fmla="*/ 0 h 3235481"/>
              <a:gd name="connsiteX2" fmla="*/ 2347661 w 2347661"/>
              <a:gd name="connsiteY2" fmla="*/ 3235481 h 3235481"/>
              <a:gd name="connsiteX3" fmla="*/ 0 w 2347661"/>
              <a:gd name="connsiteY3" fmla="*/ 3235481 h 3235481"/>
            </a:gdLst>
            <a:ahLst/>
            <a:cxnLst>
              <a:cxn ang="0">
                <a:pos x="connsiteX0" y="connsiteY0"/>
              </a:cxn>
              <a:cxn ang="0">
                <a:pos x="connsiteX1" y="connsiteY1"/>
              </a:cxn>
              <a:cxn ang="0">
                <a:pos x="connsiteX2" y="connsiteY2"/>
              </a:cxn>
              <a:cxn ang="0">
                <a:pos x="connsiteX3" y="connsiteY3"/>
              </a:cxn>
            </a:cxnLst>
            <a:rect l="l" t="t" r="r" b="b"/>
            <a:pathLst>
              <a:path w="2347661" h="3235481">
                <a:moveTo>
                  <a:pt x="0" y="0"/>
                </a:moveTo>
                <a:lnTo>
                  <a:pt x="2347661" y="0"/>
                </a:lnTo>
                <a:lnTo>
                  <a:pt x="2347661" y="3235481"/>
                </a:lnTo>
                <a:lnTo>
                  <a:pt x="0" y="3235481"/>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21" name="图片占位符 20"/>
          <p:cNvSpPr>
            <a:spLocks noGrp="1"/>
          </p:cNvSpPr>
          <p:nvPr>
            <p:ph type="pic" sz="quarter" idx="17"/>
          </p:nvPr>
        </p:nvSpPr>
        <p:spPr>
          <a:xfrm>
            <a:off x="9096380" y="1084022"/>
            <a:ext cx="2347661" cy="3235481"/>
          </a:xfrm>
          <a:custGeom>
            <a:avLst/>
            <a:gdLst>
              <a:gd name="connsiteX0" fmla="*/ 0 w 2347661"/>
              <a:gd name="connsiteY0" fmla="*/ 0 h 3235481"/>
              <a:gd name="connsiteX1" fmla="*/ 2347661 w 2347661"/>
              <a:gd name="connsiteY1" fmla="*/ 0 h 3235481"/>
              <a:gd name="connsiteX2" fmla="*/ 2347661 w 2347661"/>
              <a:gd name="connsiteY2" fmla="*/ 3235481 h 3235481"/>
              <a:gd name="connsiteX3" fmla="*/ 0 w 2347661"/>
              <a:gd name="connsiteY3" fmla="*/ 3235481 h 3235481"/>
            </a:gdLst>
            <a:ahLst/>
            <a:cxnLst>
              <a:cxn ang="0">
                <a:pos x="connsiteX0" y="connsiteY0"/>
              </a:cxn>
              <a:cxn ang="0">
                <a:pos x="connsiteX1" y="connsiteY1"/>
              </a:cxn>
              <a:cxn ang="0">
                <a:pos x="connsiteX2" y="connsiteY2"/>
              </a:cxn>
              <a:cxn ang="0">
                <a:pos x="connsiteX3" y="connsiteY3"/>
              </a:cxn>
            </a:cxnLst>
            <a:rect l="l" t="t" r="r" b="b"/>
            <a:pathLst>
              <a:path w="2347661" h="3235481">
                <a:moveTo>
                  <a:pt x="0" y="0"/>
                </a:moveTo>
                <a:lnTo>
                  <a:pt x="2347661" y="0"/>
                </a:lnTo>
                <a:lnTo>
                  <a:pt x="2347661" y="3235481"/>
                </a:lnTo>
                <a:lnTo>
                  <a:pt x="0" y="3235481"/>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8" name="图片占位符 17"/>
          <p:cNvSpPr>
            <a:spLocks noGrp="1"/>
          </p:cNvSpPr>
          <p:nvPr>
            <p:ph type="pic" sz="quarter" idx="11"/>
          </p:nvPr>
        </p:nvSpPr>
        <p:spPr>
          <a:xfrm>
            <a:off x="744230" y="1084022"/>
            <a:ext cx="2347661" cy="3235481"/>
          </a:xfrm>
          <a:custGeom>
            <a:avLst/>
            <a:gdLst>
              <a:gd name="connsiteX0" fmla="*/ 0 w 2347661"/>
              <a:gd name="connsiteY0" fmla="*/ 0 h 3235481"/>
              <a:gd name="connsiteX1" fmla="*/ 2347661 w 2347661"/>
              <a:gd name="connsiteY1" fmla="*/ 0 h 3235481"/>
              <a:gd name="connsiteX2" fmla="*/ 2347661 w 2347661"/>
              <a:gd name="connsiteY2" fmla="*/ 3235481 h 3235481"/>
              <a:gd name="connsiteX3" fmla="*/ 0 w 2347661"/>
              <a:gd name="connsiteY3" fmla="*/ 3235481 h 3235481"/>
            </a:gdLst>
            <a:ahLst/>
            <a:cxnLst>
              <a:cxn ang="0">
                <a:pos x="connsiteX0" y="connsiteY0"/>
              </a:cxn>
              <a:cxn ang="0">
                <a:pos x="connsiteX1" y="connsiteY1"/>
              </a:cxn>
              <a:cxn ang="0">
                <a:pos x="connsiteX2" y="connsiteY2"/>
              </a:cxn>
              <a:cxn ang="0">
                <a:pos x="connsiteX3" y="connsiteY3"/>
              </a:cxn>
            </a:cxnLst>
            <a:rect l="l" t="t" r="r" b="b"/>
            <a:pathLst>
              <a:path w="2347661" h="3235481">
                <a:moveTo>
                  <a:pt x="0" y="0"/>
                </a:moveTo>
                <a:lnTo>
                  <a:pt x="2347661" y="0"/>
                </a:lnTo>
                <a:lnTo>
                  <a:pt x="2347661" y="3235481"/>
                </a:lnTo>
                <a:lnTo>
                  <a:pt x="0" y="3235481"/>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678374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75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50" fill="hold"/>
                                        <p:tgtEl>
                                          <p:spTgt spid="18"/>
                                        </p:tgtEl>
                                        <p:attrNameLst>
                                          <p:attrName>ppt_x</p:attrName>
                                        </p:attrNameLst>
                                      </p:cBhvr>
                                      <p:tavLst>
                                        <p:tav tm="0">
                                          <p:val>
                                            <p:strVal val="#ppt_x"/>
                                          </p:val>
                                        </p:tav>
                                        <p:tav tm="100000">
                                          <p:val>
                                            <p:strVal val="#ppt_x"/>
                                          </p:val>
                                        </p:tav>
                                      </p:tavLst>
                                    </p:anim>
                                    <p:anim calcmode="lin" valueType="num">
                                      <p:cBhvr additive="base">
                                        <p:cTn id="8" dur="25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250" fill="hold"/>
                                        <p:tgtEl>
                                          <p:spTgt spid="19"/>
                                        </p:tgtEl>
                                        <p:attrNameLst>
                                          <p:attrName>ppt_x</p:attrName>
                                        </p:attrNameLst>
                                      </p:cBhvr>
                                      <p:tavLst>
                                        <p:tav tm="0">
                                          <p:val>
                                            <p:strVal val="#ppt_x"/>
                                          </p:val>
                                        </p:tav>
                                        <p:tav tm="100000">
                                          <p:val>
                                            <p:strVal val="#ppt_x"/>
                                          </p:val>
                                        </p:tav>
                                      </p:tavLst>
                                    </p:anim>
                                    <p:anim calcmode="lin" valueType="num">
                                      <p:cBhvr additive="base">
                                        <p:cTn id="12" dur="25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25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250" fill="hold"/>
                                        <p:tgtEl>
                                          <p:spTgt spid="20"/>
                                        </p:tgtEl>
                                        <p:attrNameLst>
                                          <p:attrName>ppt_x</p:attrName>
                                        </p:attrNameLst>
                                      </p:cBhvr>
                                      <p:tavLst>
                                        <p:tav tm="0">
                                          <p:val>
                                            <p:strVal val="#ppt_x"/>
                                          </p:val>
                                        </p:tav>
                                        <p:tav tm="100000">
                                          <p:val>
                                            <p:strVal val="#ppt_x"/>
                                          </p:val>
                                        </p:tav>
                                      </p:tavLst>
                                    </p:anim>
                                    <p:anim calcmode="lin" valueType="num">
                                      <p:cBhvr additive="base">
                                        <p:cTn id="16" dur="25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50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250" fill="hold"/>
                                        <p:tgtEl>
                                          <p:spTgt spid="21"/>
                                        </p:tgtEl>
                                        <p:attrNameLst>
                                          <p:attrName>ppt_x</p:attrName>
                                        </p:attrNameLst>
                                      </p:cBhvr>
                                      <p:tavLst>
                                        <p:tav tm="0">
                                          <p:val>
                                            <p:strVal val="#ppt_x"/>
                                          </p:val>
                                        </p:tav>
                                        <p:tav tm="100000">
                                          <p:val>
                                            <p:strVal val="#ppt_x"/>
                                          </p:val>
                                        </p:tav>
                                      </p:tavLst>
                                    </p:anim>
                                    <p:anim calcmode="lin" valueType="num">
                                      <p:cBhvr additive="base">
                                        <p:cTn id="20" dur="25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18" grpId="0" animBg="1"/>
    </p:bld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97_自定义版式">
    <p:spTree>
      <p:nvGrpSpPr>
        <p:cNvPr id="1" name=""/>
        <p:cNvGrpSpPr/>
        <p:nvPr/>
      </p:nvGrpSpPr>
      <p:grpSpPr>
        <a:xfrm>
          <a:off x="0" y="0"/>
          <a:ext cx="0" cy="0"/>
          <a:chOff x="0" y="0"/>
          <a:chExt cx="0" cy="0"/>
        </a:xfrm>
      </p:grpSpPr>
      <p:sp>
        <p:nvSpPr>
          <p:cNvPr id="6" name="PA_矩形 1"/>
          <p:cNvSpPr/>
          <p:nvPr userDrawn="1">
            <p:custDataLst>
              <p:tags r:id="rId1"/>
            </p:custDataLst>
          </p:nvPr>
        </p:nvSpPr>
        <p:spPr>
          <a:xfrm rot="1891259">
            <a:off x="8398215" y="1544977"/>
            <a:ext cx="2546906" cy="2976652"/>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 fmla="*/ 424422 w 2801257"/>
              <a:gd name="connsiteY0" fmla="*/ 313631 h 3802743"/>
              <a:gd name="connsiteX1" fmla="*/ 2801257 w 2801257"/>
              <a:gd name="connsiteY1" fmla="*/ 0 h 3802743"/>
              <a:gd name="connsiteX2" fmla="*/ 2801257 w 2801257"/>
              <a:gd name="connsiteY2" fmla="*/ 3802743 h 3802743"/>
              <a:gd name="connsiteX3" fmla="*/ 0 w 2801257"/>
              <a:gd name="connsiteY3" fmla="*/ 3802743 h 3802743"/>
              <a:gd name="connsiteX4" fmla="*/ 424422 w 2801257"/>
              <a:gd name="connsiteY4" fmla="*/ 313631 h 3802743"/>
              <a:gd name="connsiteX0" fmla="*/ 424422 w 3256770"/>
              <a:gd name="connsiteY0" fmla="*/ 313631 h 3806294"/>
              <a:gd name="connsiteX1" fmla="*/ 2801257 w 3256770"/>
              <a:gd name="connsiteY1" fmla="*/ 0 h 3806294"/>
              <a:gd name="connsiteX2" fmla="*/ 3256770 w 3256770"/>
              <a:gd name="connsiteY2" fmla="*/ 3806294 h 3806294"/>
              <a:gd name="connsiteX3" fmla="*/ 0 w 3256770"/>
              <a:gd name="connsiteY3" fmla="*/ 3802743 h 3806294"/>
              <a:gd name="connsiteX4" fmla="*/ 424422 w 3256770"/>
              <a:gd name="connsiteY4" fmla="*/ 313631 h 3806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6770" h="3806294">
                <a:moveTo>
                  <a:pt x="424422" y="313631"/>
                </a:moveTo>
                <a:lnTo>
                  <a:pt x="2801257" y="0"/>
                </a:lnTo>
                <a:lnTo>
                  <a:pt x="3256770" y="3806294"/>
                </a:lnTo>
                <a:lnTo>
                  <a:pt x="0" y="3802743"/>
                </a:lnTo>
                <a:lnTo>
                  <a:pt x="424422" y="313631"/>
                </a:lnTo>
                <a:close/>
              </a:path>
            </a:pathLst>
          </a:custGeom>
          <a:solidFill>
            <a:schemeClr val="accent1"/>
          </a:solidFill>
          <a:ln w="12700" cap="flat" cmpd="sng" algn="ctr">
            <a:noFill/>
            <a:prstDash val="solid"/>
            <a:miter lim="800000"/>
          </a:ln>
          <a:effectLst/>
        </p:spPr>
        <p:txBody>
          <a:bodyPr rtlCol="0" anchor="ctr"/>
          <a:lstStyle/>
          <a:p>
            <a:pPr algn="ctr" defTabSz="1219094">
              <a:lnSpc>
                <a:spcPct val="150000"/>
              </a:lnSpc>
              <a:defRPr/>
            </a:pPr>
            <a:endParaRPr lang="zh-CN" altLang="en-US" sz="24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PA_矩形 2"/>
          <p:cNvSpPr/>
          <p:nvPr userDrawn="1">
            <p:custDataLst>
              <p:tags r:id="rId2"/>
            </p:custDataLst>
          </p:nvPr>
        </p:nvSpPr>
        <p:spPr>
          <a:xfrm>
            <a:off x="8277572" y="1568720"/>
            <a:ext cx="2366630" cy="3075202"/>
          </a:xfrm>
          <a:prstGeom prst="rect">
            <a:avLst/>
          </a:prstGeom>
          <a:solidFill>
            <a:schemeClr val="accent2"/>
          </a:solidFill>
          <a:ln w="12700" cap="flat" cmpd="sng" algn="ctr">
            <a:noFill/>
            <a:prstDash val="solid"/>
            <a:miter lim="800000"/>
          </a:ln>
          <a:effectLst/>
        </p:spPr>
        <p:txBody>
          <a:bodyPr rtlCol="0" anchor="ctr"/>
          <a:lstStyle/>
          <a:p>
            <a:pPr algn="ctr" defTabSz="1219094">
              <a:lnSpc>
                <a:spcPct val="150000"/>
              </a:lnSpc>
              <a:defRPr/>
            </a:pPr>
            <a:endParaRPr lang="zh-CN" altLang="en-US" sz="24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PA_矩形 1"/>
          <p:cNvSpPr/>
          <p:nvPr userDrawn="1">
            <p:custDataLst>
              <p:tags r:id="rId3"/>
            </p:custDataLst>
          </p:nvPr>
        </p:nvSpPr>
        <p:spPr>
          <a:xfrm rot="765310">
            <a:off x="4577130" y="1388750"/>
            <a:ext cx="2814249" cy="3289105"/>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 fmla="*/ 424422 w 2801257"/>
              <a:gd name="connsiteY0" fmla="*/ 313631 h 3802743"/>
              <a:gd name="connsiteX1" fmla="*/ 2801257 w 2801257"/>
              <a:gd name="connsiteY1" fmla="*/ 0 h 3802743"/>
              <a:gd name="connsiteX2" fmla="*/ 2801257 w 2801257"/>
              <a:gd name="connsiteY2" fmla="*/ 3802743 h 3802743"/>
              <a:gd name="connsiteX3" fmla="*/ 0 w 2801257"/>
              <a:gd name="connsiteY3" fmla="*/ 3802743 h 3802743"/>
              <a:gd name="connsiteX4" fmla="*/ 424422 w 2801257"/>
              <a:gd name="connsiteY4" fmla="*/ 313631 h 3802743"/>
              <a:gd name="connsiteX0" fmla="*/ 424422 w 3256770"/>
              <a:gd name="connsiteY0" fmla="*/ 313631 h 3806294"/>
              <a:gd name="connsiteX1" fmla="*/ 2801257 w 3256770"/>
              <a:gd name="connsiteY1" fmla="*/ 0 h 3806294"/>
              <a:gd name="connsiteX2" fmla="*/ 3256770 w 3256770"/>
              <a:gd name="connsiteY2" fmla="*/ 3806294 h 3806294"/>
              <a:gd name="connsiteX3" fmla="*/ 0 w 3256770"/>
              <a:gd name="connsiteY3" fmla="*/ 3802743 h 3806294"/>
              <a:gd name="connsiteX4" fmla="*/ 424422 w 3256770"/>
              <a:gd name="connsiteY4" fmla="*/ 313631 h 3806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6770" h="3806294">
                <a:moveTo>
                  <a:pt x="424422" y="313631"/>
                </a:moveTo>
                <a:lnTo>
                  <a:pt x="2801257" y="0"/>
                </a:lnTo>
                <a:lnTo>
                  <a:pt x="3256770" y="3806294"/>
                </a:lnTo>
                <a:lnTo>
                  <a:pt x="0" y="3802743"/>
                </a:lnTo>
                <a:lnTo>
                  <a:pt x="424422" y="313631"/>
                </a:lnTo>
                <a:close/>
              </a:path>
            </a:pathLst>
          </a:custGeom>
          <a:solidFill>
            <a:schemeClr val="accent3"/>
          </a:solidFill>
          <a:ln w="12700" cap="flat" cmpd="sng" algn="ctr">
            <a:noFill/>
            <a:prstDash val="solid"/>
            <a:miter lim="800000"/>
          </a:ln>
          <a:effectLst/>
        </p:spPr>
        <p:txBody>
          <a:bodyPr rtlCol="0" anchor="ctr"/>
          <a:lstStyle/>
          <a:p>
            <a:pPr algn="ctr" defTabSz="1219094">
              <a:lnSpc>
                <a:spcPct val="150000"/>
              </a:lnSpc>
              <a:defRPr/>
            </a:pPr>
            <a:endParaRPr lang="zh-CN" altLang="en-US" sz="24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PA_矩形 5"/>
          <p:cNvSpPr/>
          <p:nvPr userDrawn="1">
            <p:custDataLst>
              <p:tags r:id="rId4"/>
            </p:custDataLst>
          </p:nvPr>
        </p:nvSpPr>
        <p:spPr>
          <a:xfrm>
            <a:off x="4837717" y="1552541"/>
            <a:ext cx="2366630" cy="3075202"/>
          </a:xfrm>
          <a:prstGeom prst="rect">
            <a:avLst/>
          </a:prstGeom>
          <a:solidFill>
            <a:schemeClr val="accent4"/>
          </a:solidFill>
          <a:ln w="12700" cap="flat" cmpd="sng" algn="ctr">
            <a:noFill/>
            <a:prstDash val="solid"/>
            <a:miter lim="800000"/>
          </a:ln>
          <a:effectLst/>
        </p:spPr>
        <p:txBody>
          <a:bodyPr rtlCol="0" anchor="ctr"/>
          <a:lstStyle/>
          <a:p>
            <a:pPr algn="ctr" defTabSz="1219094">
              <a:lnSpc>
                <a:spcPct val="150000"/>
              </a:lnSpc>
              <a:defRPr/>
            </a:pPr>
            <a:endParaRPr lang="zh-CN" altLang="en-US" sz="24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PA_矩形 1"/>
          <p:cNvSpPr/>
          <p:nvPr userDrawn="1">
            <p:custDataLst>
              <p:tags r:id="rId5"/>
            </p:custDataLst>
          </p:nvPr>
        </p:nvSpPr>
        <p:spPr>
          <a:xfrm rot="1321971">
            <a:off x="1491956" y="1544977"/>
            <a:ext cx="2546906" cy="2976652"/>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 fmla="*/ 424422 w 2801257"/>
              <a:gd name="connsiteY0" fmla="*/ 313631 h 3802743"/>
              <a:gd name="connsiteX1" fmla="*/ 2801257 w 2801257"/>
              <a:gd name="connsiteY1" fmla="*/ 0 h 3802743"/>
              <a:gd name="connsiteX2" fmla="*/ 2801257 w 2801257"/>
              <a:gd name="connsiteY2" fmla="*/ 3802743 h 3802743"/>
              <a:gd name="connsiteX3" fmla="*/ 0 w 2801257"/>
              <a:gd name="connsiteY3" fmla="*/ 3802743 h 3802743"/>
              <a:gd name="connsiteX4" fmla="*/ 424422 w 2801257"/>
              <a:gd name="connsiteY4" fmla="*/ 313631 h 3802743"/>
              <a:gd name="connsiteX0" fmla="*/ 424422 w 3256770"/>
              <a:gd name="connsiteY0" fmla="*/ 313631 h 3806294"/>
              <a:gd name="connsiteX1" fmla="*/ 2801257 w 3256770"/>
              <a:gd name="connsiteY1" fmla="*/ 0 h 3806294"/>
              <a:gd name="connsiteX2" fmla="*/ 3256770 w 3256770"/>
              <a:gd name="connsiteY2" fmla="*/ 3806294 h 3806294"/>
              <a:gd name="connsiteX3" fmla="*/ 0 w 3256770"/>
              <a:gd name="connsiteY3" fmla="*/ 3802743 h 3806294"/>
              <a:gd name="connsiteX4" fmla="*/ 424422 w 3256770"/>
              <a:gd name="connsiteY4" fmla="*/ 313631 h 3806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6770" h="3806294">
                <a:moveTo>
                  <a:pt x="424422" y="313631"/>
                </a:moveTo>
                <a:lnTo>
                  <a:pt x="2801257" y="0"/>
                </a:lnTo>
                <a:lnTo>
                  <a:pt x="3256770" y="3806294"/>
                </a:lnTo>
                <a:lnTo>
                  <a:pt x="0" y="3802743"/>
                </a:lnTo>
                <a:lnTo>
                  <a:pt x="424422" y="313631"/>
                </a:lnTo>
                <a:close/>
              </a:path>
            </a:pathLst>
          </a:custGeom>
          <a:solidFill>
            <a:schemeClr val="accent1"/>
          </a:solidFill>
          <a:ln w="12700" cap="flat" cmpd="sng" algn="ctr">
            <a:noFill/>
            <a:prstDash val="solid"/>
            <a:miter lim="800000"/>
          </a:ln>
          <a:effectLst/>
        </p:spPr>
        <p:txBody>
          <a:bodyPr rtlCol="0" anchor="ctr"/>
          <a:lstStyle/>
          <a:p>
            <a:pPr algn="ctr" defTabSz="1219094">
              <a:lnSpc>
                <a:spcPct val="150000"/>
              </a:lnSpc>
              <a:defRPr/>
            </a:pPr>
            <a:endParaRPr lang="zh-CN" altLang="en-US" sz="24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PA_矩形 8"/>
          <p:cNvSpPr/>
          <p:nvPr userDrawn="1">
            <p:custDataLst>
              <p:tags r:id="rId6"/>
            </p:custDataLst>
          </p:nvPr>
        </p:nvSpPr>
        <p:spPr>
          <a:xfrm>
            <a:off x="1360159" y="1552541"/>
            <a:ext cx="2366630" cy="3075202"/>
          </a:xfrm>
          <a:prstGeom prst="rect">
            <a:avLst/>
          </a:prstGeom>
          <a:solidFill>
            <a:schemeClr val="accent2"/>
          </a:solidFill>
          <a:ln w="12700" cap="flat" cmpd="sng" algn="ctr">
            <a:noFill/>
            <a:prstDash val="solid"/>
            <a:miter lim="800000"/>
          </a:ln>
          <a:effectLst/>
        </p:spPr>
        <p:txBody>
          <a:bodyPr rtlCol="0" anchor="ctr"/>
          <a:lstStyle/>
          <a:p>
            <a:pPr algn="ctr" defTabSz="1219094">
              <a:lnSpc>
                <a:spcPct val="150000"/>
              </a:lnSpc>
              <a:defRPr/>
            </a:pPr>
            <a:endParaRPr lang="zh-CN" altLang="en-US" sz="24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图片占位符 29"/>
          <p:cNvSpPr>
            <a:spLocks noGrp="1"/>
          </p:cNvSpPr>
          <p:nvPr>
            <p:ph type="pic" sz="quarter" idx="12"/>
          </p:nvPr>
        </p:nvSpPr>
        <p:spPr>
          <a:xfrm>
            <a:off x="4837716" y="1538433"/>
            <a:ext cx="2366630" cy="2484933"/>
          </a:xfrm>
          <a:custGeom>
            <a:avLst/>
            <a:gdLst>
              <a:gd name="connsiteX0" fmla="*/ 0 w 2366630"/>
              <a:gd name="connsiteY0" fmla="*/ 0 h 2484933"/>
              <a:gd name="connsiteX1" fmla="*/ 2366630 w 2366630"/>
              <a:gd name="connsiteY1" fmla="*/ 0 h 2484933"/>
              <a:gd name="connsiteX2" fmla="*/ 2366630 w 2366630"/>
              <a:gd name="connsiteY2" fmla="*/ 2484933 h 2484933"/>
              <a:gd name="connsiteX3" fmla="*/ 0 w 2366630"/>
              <a:gd name="connsiteY3" fmla="*/ 2484933 h 2484933"/>
            </a:gdLst>
            <a:ahLst/>
            <a:cxnLst>
              <a:cxn ang="0">
                <a:pos x="connsiteX0" y="connsiteY0"/>
              </a:cxn>
              <a:cxn ang="0">
                <a:pos x="connsiteX1" y="connsiteY1"/>
              </a:cxn>
              <a:cxn ang="0">
                <a:pos x="connsiteX2" y="connsiteY2"/>
              </a:cxn>
              <a:cxn ang="0">
                <a:pos x="connsiteX3" y="connsiteY3"/>
              </a:cxn>
            </a:cxnLst>
            <a:rect l="l" t="t" r="r" b="b"/>
            <a:pathLst>
              <a:path w="2366630" h="2484933">
                <a:moveTo>
                  <a:pt x="0" y="0"/>
                </a:moveTo>
                <a:lnTo>
                  <a:pt x="2366630" y="0"/>
                </a:lnTo>
                <a:lnTo>
                  <a:pt x="2366630" y="2484933"/>
                </a:lnTo>
                <a:lnTo>
                  <a:pt x="0" y="2484933"/>
                </a:lnTo>
                <a:close/>
              </a:path>
            </a:pathLst>
          </a:custGeom>
          <a:blipFill dpi="0" rotWithShape="1">
            <a:blip r:embed="rId8"/>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31" name="图片占位符 30"/>
          <p:cNvSpPr>
            <a:spLocks noGrp="1"/>
          </p:cNvSpPr>
          <p:nvPr>
            <p:ph type="pic" sz="quarter" idx="13"/>
          </p:nvPr>
        </p:nvSpPr>
        <p:spPr>
          <a:xfrm>
            <a:off x="8277571" y="1538434"/>
            <a:ext cx="2372832" cy="2454647"/>
          </a:xfrm>
          <a:custGeom>
            <a:avLst/>
            <a:gdLst>
              <a:gd name="connsiteX0" fmla="*/ 0 w 2372832"/>
              <a:gd name="connsiteY0" fmla="*/ 0 h 2454647"/>
              <a:gd name="connsiteX1" fmla="*/ 2372832 w 2372832"/>
              <a:gd name="connsiteY1" fmla="*/ 0 h 2454647"/>
              <a:gd name="connsiteX2" fmla="*/ 2372832 w 2372832"/>
              <a:gd name="connsiteY2" fmla="*/ 2454647 h 2454647"/>
              <a:gd name="connsiteX3" fmla="*/ 0 w 2372832"/>
              <a:gd name="connsiteY3" fmla="*/ 2454647 h 2454647"/>
            </a:gdLst>
            <a:ahLst/>
            <a:cxnLst>
              <a:cxn ang="0">
                <a:pos x="connsiteX0" y="connsiteY0"/>
              </a:cxn>
              <a:cxn ang="0">
                <a:pos x="connsiteX1" y="connsiteY1"/>
              </a:cxn>
              <a:cxn ang="0">
                <a:pos x="connsiteX2" y="connsiteY2"/>
              </a:cxn>
              <a:cxn ang="0">
                <a:pos x="connsiteX3" y="connsiteY3"/>
              </a:cxn>
            </a:cxnLst>
            <a:rect l="l" t="t" r="r" b="b"/>
            <a:pathLst>
              <a:path w="2372832" h="2454647">
                <a:moveTo>
                  <a:pt x="0" y="0"/>
                </a:moveTo>
                <a:lnTo>
                  <a:pt x="2372832" y="0"/>
                </a:lnTo>
                <a:lnTo>
                  <a:pt x="2372832" y="2454647"/>
                </a:lnTo>
                <a:lnTo>
                  <a:pt x="0" y="2454647"/>
                </a:lnTo>
                <a:close/>
              </a:path>
            </a:pathLst>
          </a:custGeom>
          <a:blipFill dpi="0" rotWithShape="1">
            <a:blip r:embed="rId8"/>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29" name="图片占位符 28"/>
          <p:cNvSpPr>
            <a:spLocks noGrp="1"/>
          </p:cNvSpPr>
          <p:nvPr>
            <p:ph type="pic" sz="quarter" idx="11"/>
          </p:nvPr>
        </p:nvSpPr>
        <p:spPr>
          <a:xfrm>
            <a:off x="1353588" y="1538433"/>
            <a:ext cx="2373200" cy="2484933"/>
          </a:xfrm>
          <a:custGeom>
            <a:avLst/>
            <a:gdLst>
              <a:gd name="connsiteX0" fmla="*/ 0 w 2373200"/>
              <a:gd name="connsiteY0" fmla="*/ 0 h 2484933"/>
              <a:gd name="connsiteX1" fmla="*/ 2373200 w 2373200"/>
              <a:gd name="connsiteY1" fmla="*/ 0 h 2484933"/>
              <a:gd name="connsiteX2" fmla="*/ 2373200 w 2373200"/>
              <a:gd name="connsiteY2" fmla="*/ 2484933 h 2484933"/>
              <a:gd name="connsiteX3" fmla="*/ 0 w 2373200"/>
              <a:gd name="connsiteY3" fmla="*/ 2484933 h 2484933"/>
            </a:gdLst>
            <a:ahLst/>
            <a:cxnLst>
              <a:cxn ang="0">
                <a:pos x="connsiteX0" y="connsiteY0"/>
              </a:cxn>
              <a:cxn ang="0">
                <a:pos x="connsiteX1" y="connsiteY1"/>
              </a:cxn>
              <a:cxn ang="0">
                <a:pos x="connsiteX2" y="connsiteY2"/>
              </a:cxn>
              <a:cxn ang="0">
                <a:pos x="connsiteX3" y="connsiteY3"/>
              </a:cxn>
            </a:cxnLst>
            <a:rect l="l" t="t" r="r" b="b"/>
            <a:pathLst>
              <a:path w="2373200" h="2484933">
                <a:moveTo>
                  <a:pt x="0" y="0"/>
                </a:moveTo>
                <a:lnTo>
                  <a:pt x="2373200" y="0"/>
                </a:lnTo>
                <a:lnTo>
                  <a:pt x="2373200" y="2484933"/>
                </a:lnTo>
                <a:lnTo>
                  <a:pt x="0" y="2484933"/>
                </a:lnTo>
                <a:close/>
              </a:path>
            </a:pathLst>
          </a:custGeom>
          <a:blipFill dpi="0" rotWithShape="1">
            <a:blip r:embed="rId8"/>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4015250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3"/>
                                        </p:tgtEl>
                                        <p:attrNameLst>
                                          <p:attrName>ppt_y</p:attrName>
                                        </p:attrNameLst>
                                      </p:cBhvr>
                                      <p:tavLst>
                                        <p:tav tm="0" fmla="#ppt_y+(sin(-2*pi*(1-$))*-#ppt_x+cos(-2*pi*(1-$))*(1-#ppt_y))*(1-$)">
                                          <p:val>
                                            <p:fltVal val="0"/>
                                          </p:val>
                                        </p:tav>
                                        <p:tav tm="100000">
                                          <p:val>
                                            <p:fltVal val="1"/>
                                          </p:val>
                                        </p:tav>
                                      </p:tavLst>
                                    </p:anim>
                                  </p:childTnLst>
                                </p:cTn>
                              </p:par>
                              <p:par>
                                <p:cTn id="11" presetID="22" presetClass="entr" presetSubtype="4" fill="hold" grpId="0" nodeType="withEffect">
                                  <p:stCondLst>
                                    <p:cond delay="100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500"/>
                                        <p:tgtEl>
                                          <p:spTgt spid="14"/>
                                        </p:tgtEl>
                                      </p:cBhvr>
                                    </p:animEffect>
                                  </p:childTnLst>
                                </p:cTn>
                              </p:par>
                              <p:par>
                                <p:cTn id="14" presetID="15" presetClass="entr" presetSubtype="0" fill="hold" grpId="0" nodeType="withEffect">
                                  <p:stCondLst>
                                    <p:cond delay="2500"/>
                                  </p:stCondLst>
                                  <p:childTnLst>
                                    <p:set>
                                      <p:cBhvr>
                                        <p:cTn id="15" dur="1" fill="hold">
                                          <p:stCondLst>
                                            <p:cond delay="0"/>
                                          </p:stCondLst>
                                        </p:cTn>
                                        <p:tgtEl>
                                          <p:spTgt spid="10"/>
                                        </p:tgtEl>
                                        <p:attrNameLst>
                                          <p:attrName>style.visibility</p:attrName>
                                        </p:attrNameLst>
                                      </p:cBhvr>
                                      <p:to>
                                        <p:strVal val="visible"/>
                                      </p:to>
                                    </p:set>
                                    <p:anim calcmode="lin" valueType="num">
                                      <p:cBhvr>
                                        <p:cTn id="16" dur="1000" fill="hold"/>
                                        <p:tgtEl>
                                          <p:spTgt spid="10"/>
                                        </p:tgtEl>
                                        <p:attrNameLst>
                                          <p:attrName>ppt_w</p:attrName>
                                        </p:attrNameLst>
                                      </p:cBhvr>
                                      <p:tavLst>
                                        <p:tav tm="0">
                                          <p:val>
                                            <p:fltVal val="0"/>
                                          </p:val>
                                        </p:tav>
                                        <p:tav tm="100000">
                                          <p:val>
                                            <p:strVal val="#ppt_w"/>
                                          </p:val>
                                        </p:tav>
                                      </p:tavLst>
                                    </p:anim>
                                    <p:anim calcmode="lin" valueType="num">
                                      <p:cBhvr>
                                        <p:cTn id="17" dur="1000" fill="hold"/>
                                        <p:tgtEl>
                                          <p:spTgt spid="10"/>
                                        </p:tgtEl>
                                        <p:attrNameLst>
                                          <p:attrName>ppt_h</p:attrName>
                                        </p:attrNameLst>
                                      </p:cBhvr>
                                      <p:tavLst>
                                        <p:tav tm="0">
                                          <p:val>
                                            <p:fltVal val="0"/>
                                          </p:val>
                                        </p:tav>
                                        <p:tav tm="100000">
                                          <p:val>
                                            <p:strVal val="#ppt_h"/>
                                          </p:val>
                                        </p:tav>
                                      </p:tavLst>
                                    </p:anim>
                                    <p:anim calcmode="lin" valueType="num">
                                      <p:cBhvr>
                                        <p:cTn id="18"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19" dur="1000" fill="hold"/>
                                        <p:tgtEl>
                                          <p:spTgt spid="10"/>
                                        </p:tgtEl>
                                        <p:attrNameLst>
                                          <p:attrName>ppt_y</p:attrName>
                                        </p:attrNameLst>
                                      </p:cBhvr>
                                      <p:tavLst>
                                        <p:tav tm="0" fmla="#ppt_y+(sin(-2*pi*(1-$))*-#ppt_x+cos(-2*pi*(1-$))*(1-#ppt_y))*(1-$)">
                                          <p:val>
                                            <p:fltVal val="0"/>
                                          </p:val>
                                        </p:tav>
                                        <p:tav tm="100000">
                                          <p:val>
                                            <p:fltVal val="1"/>
                                          </p:val>
                                        </p:tav>
                                      </p:tavLst>
                                    </p:anim>
                                  </p:childTnLst>
                                </p:cTn>
                              </p:par>
                              <p:par>
                                <p:cTn id="20" presetID="22" presetClass="entr" presetSubtype="4" fill="hold" grpId="0" nodeType="withEffect">
                                  <p:stCondLst>
                                    <p:cond delay="350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15" presetClass="entr" presetSubtype="0" fill="hold" grpId="0" nodeType="withEffect">
                                  <p:stCondLst>
                                    <p:cond delay="50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6"/>
                                        </p:tgtEl>
                                        <p:attrNameLst>
                                          <p:attrName>ppt_y</p:attrName>
                                        </p:attrNameLst>
                                      </p:cBhvr>
                                      <p:tavLst>
                                        <p:tav tm="0" fmla="#ppt_y+(sin(-2*pi*(1-$))*-#ppt_x+cos(-2*pi*(1-$))*(1-#ppt_y))*(1-$)">
                                          <p:val>
                                            <p:fltVal val="0"/>
                                          </p:val>
                                        </p:tav>
                                        <p:tav tm="100000">
                                          <p:val>
                                            <p:fltVal val="1"/>
                                          </p:val>
                                        </p:tav>
                                      </p:tavLst>
                                    </p:anim>
                                  </p:childTnLst>
                                </p:cTn>
                              </p:par>
                              <p:par>
                                <p:cTn id="29" presetID="22" presetClass="entr" presetSubtype="4" fill="hold" grpId="0" nodeType="withEffect">
                                  <p:stCondLst>
                                    <p:cond delay="600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500"/>
                                        <p:tgtEl>
                                          <p:spTgt spid="8"/>
                                        </p:tgtEl>
                                      </p:cBhvr>
                                    </p:animEffect>
                                  </p:childTnLst>
                                </p:cTn>
                              </p:par>
                              <p:par>
                                <p:cTn id="32" presetID="22" presetClass="entr" presetSubtype="1" fill="hold" grpId="0" nodeType="withEffect">
                                  <p:stCondLst>
                                    <p:cond delay="1500"/>
                                  </p:stCondLst>
                                  <p:childTnLst>
                                    <p:set>
                                      <p:cBhvr>
                                        <p:cTn id="33" dur="1" fill="hold">
                                          <p:stCondLst>
                                            <p:cond delay="0"/>
                                          </p:stCondLst>
                                        </p:cTn>
                                        <p:tgtEl>
                                          <p:spTgt spid="29"/>
                                        </p:tgtEl>
                                        <p:attrNameLst>
                                          <p:attrName>style.visibility</p:attrName>
                                        </p:attrNameLst>
                                      </p:cBhvr>
                                      <p:to>
                                        <p:strVal val="visible"/>
                                      </p:to>
                                    </p:set>
                                    <p:animEffect transition="in" filter="wipe(up)">
                                      <p:cBhvr>
                                        <p:cTn id="34" dur="500"/>
                                        <p:tgtEl>
                                          <p:spTgt spid="29"/>
                                        </p:tgtEl>
                                      </p:cBhvr>
                                    </p:animEffect>
                                  </p:childTnLst>
                                </p:cTn>
                              </p:par>
                              <p:par>
                                <p:cTn id="35" presetID="22" presetClass="entr" presetSubtype="1" fill="hold" grpId="0" nodeType="withEffect">
                                  <p:stCondLst>
                                    <p:cond delay="4000"/>
                                  </p:stCondLst>
                                  <p:childTnLst>
                                    <p:set>
                                      <p:cBhvr>
                                        <p:cTn id="36" dur="1" fill="hold">
                                          <p:stCondLst>
                                            <p:cond delay="0"/>
                                          </p:stCondLst>
                                        </p:cTn>
                                        <p:tgtEl>
                                          <p:spTgt spid="30"/>
                                        </p:tgtEl>
                                        <p:attrNameLst>
                                          <p:attrName>style.visibility</p:attrName>
                                        </p:attrNameLst>
                                      </p:cBhvr>
                                      <p:to>
                                        <p:strVal val="visible"/>
                                      </p:to>
                                    </p:set>
                                    <p:animEffect transition="in" filter="wipe(up)">
                                      <p:cBhvr>
                                        <p:cTn id="37" dur="500"/>
                                        <p:tgtEl>
                                          <p:spTgt spid="30"/>
                                        </p:tgtEl>
                                      </p:cBhvr>
                                    </p:animEffect>
                                  </p:childTnLst>
                                </p:cTn>
                              </p:par>
                              <p:par>
                                <p:cTn id="38" presetID="22" presetClass="entr" presetSubtype="1" fill="hold" grpId="0" nodeType="withEffect">
                                  <p:stCondLst>
                                    <p:cond delay="6500"/>
                                  </p:stCondLst>
                                  <p:childTnLst>
                                    <p:set>
                                      <p:cBhvr>
                                        <p:cTn id="39" dur="1" fill="hold">
                                          <p:stCondLst>
                                            <p:cond delay="0"/>
                                          </p:stCondLst>
                                        </p:cTn>
                                        <p:tgtEl>
                                          <p:spTgt spid="31"/>
                                        </p:tgtEl>
                                        <p:attrNameLst>
                                          <p:attrName>style.visibility</p:attrName>
                                        </p:attrNameLst>
                                      </p:cBhvr>
                                      <p:to>
                                        <p:strVal val="visible"/>
                                      </p:to>
                                    </p:set>
                                    <p:animEffect transition="in" filter="wipe(up)">
                                      <p:cBhvr>
                                        <p:cTn id="4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P spid="11" grpId="0" animBg="1"/>
      <p:bldP spid="13" grpId="0" animBg="1"/>
      <p:bldP spid="14" grpId="0" animBg="1"/>
      <p:bldP spid="30" grpId="0" animBg="1"/>
      <p:bldP spid="31" grpId="0" animBg="1"/>
      <p:bldP spid="29" grpId="0" animBg="1"/>
    </p:bld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98_自定义版式">
    <p:spTree>
      <p:nvGrpSpPr>
        <p:cNvPr id="1" name=""/>
        <p:cNvGrpSpPr/>
        <p:nvPr/>
      </p:nvGrpSpPr>
      <p:grpSpPr>
        <a:xfrm>
          <a:off x="0" y="0"/>
          <a:ext cx="0" cy="0"/>
          <a:chOff x="0" y="0"/>
          <a:chExt cx="0" cy="0"/>
        </a:xfrm>
      </p:grpSpPr>
      <p:sp>
        <p:nvSpPr>
          <p:cNvPr id="16" name="图片占位符 15"/>
          <p:cNvSpPr>
            <a:spLocks noGrp="1"/>
          </p:cNvSpPr>
          <p:nvPr>
            <p:ph type="pic" sz="quarter" idx="15"/>
          </p:nvPr>
        </p:nvSpPr>
        <p:spPr>
          <a:xfrm>
            <a:off x="3443442" y="1247660"/>
            <a:ext cx="7530108" cy="3956471"/>
          </a:xfrm>
          <a:custGeom>
            <a:avLst/>
            <a:gdLst>
              <a:gd name="connsiteX0" fmla="*/ 0 w 7530108"/>
              <a:gd name="connsiteY0" fmla="*/ 0 h 3956471"/>
              <a:gd name="connsiteX1" fmla="*/ 7530108 w 7530108"/>
              <a:gd name="connsiteY1" fmla="*/ 0 h 3956471"/>
              <a:gd name="connsiteX2" fmla="*/ 7530108 w 7530108"/>
              <a:gd name="connsiteY2" fmla="*/ 3956471 h 3956471"/>
              <a:gd name="connsiteX3" fmla="*/ 0 w 7530108"/>
              <a:gd name="connsiteY3" fmla="*/ 3956471 h 3956471"/>
            </a:gdLst>
            <a:ahLst/>
            <a:cxnLst>
              <a:cxn ang="0">
                <a:pos x="connsiteX0" y="connsiteY0"/>
              </a:cxn>
              <a:cxn ang="0">
                <a:pos x="connsiteX1" y="connsiteY1"/>
              </a:cxn>
              <a:cxn ang="0">
                <a:pos x="connsiteX2" y="connsiteY2"/>
              </a:cxn>
              <a:cxn ang="0">
                <a:pos x="connsiteX3" y="connsiteY3"/>
              </a:cxn>
            </a:cxnLst>
            <a:rect l="l" t="t" r="r" b="b"/>
            <a:pathLst>
              <a:path w="7530108" h="3956471">
                <a:moveTo>
                  <a:pt x="0" y="0"/>
                </a:moveTo>
                <a:lnTo>
                  <a:pt x="7530108" y="0"/>
                </a:lnTo>
                <a:lnTo>
                  <a:pt x="7530108" y="3956471"/>
                </a:lnTo>
                <a:lnTo>
                  <a:pt x="0" y="3956471"/>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5" name="图片占位符 14"/>
          <p:cNvSpPr>
            <a:spLocks noGrp="1"/>
          </p:cNvSpPr>
          <p:nvPr>
            <p:ph type="pic" sz="quarter" idx="16"/>
          </p:nvPr>
        </p:nvSpPr>
        <p:spPr>
          <a:xfrm>
            <a:off x="1243849" y="1247661"/>
            <a:ext cx="2085362" cy="1893435"/>
          </a:xfrm>
          <a:custGeom>
            <a:avLst/>
            <a:gdLst>
              <a:gd name="connsiteX0" fmla="*/ 0 w 2085362"/>
              <a:gd name="connsiteY0" fmla="*/ 0 h 1893435"/>
              <a:gd name="connsiteX1" fmla="*/ 2085362 w 2085362"/>
              <a:gd name="connsiteY1" fmla="*/ 0 h 1893435"/>
              <a:gd name="connsiteX2" fmla="*/ 2085362 w 2085362"/>
              <a:gd name="connsiteY2" fmla="*/ 1893435 h 1893435"/>
              <a:gd name="connsiteX3" fmla="*/ 0 w 2085362"/>
              <a:gd name="connsiteY3" fmla="*/ 1893435 h 1893435"/>
            </a:gdLst>
            <a:ahLst/>
            <a:cxnLst>
              <a:cxn ang="0">
                <a:pos x="connsiteX0" y="connsiteY0"/>
              </a:cxn>
              <a:cxn ang="0">
                <a:pos x="connsiteX1" y="connsiteY1"/>
              </a:cxn>
              <a:cxn ang="0">
                <a:pos x="connsiteX2" y="connsiteY2"/>
              </a:cxn>
              <a:cxn ang="0">
                <a:pos x="connsiteX3" y="connsiteY3"/>
              </a:cxn>
            </a:cxnLst>
            <a:rect l="l" t="t" r="r" b="b"/>
            <a:pathLst>
              <a:path w="2085362" h="1893435">
                <a:moveTo>
                  <a:pt x="0" y="0"/>
                </a:moveTo>
                <a:lnTo>
                  <a:pt x="2085362" y="0"/>
                </a:lnTo>
                <a:lnTo>
                  <a:pt x="2085362" y="1893435"/>
                </a:lnTo>
                <a:lnTo>
                  <a:pt x="0" y="1893435"/>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7" name="图片占位符 16"/>
          <p:cNvSpPr>
            <a:spLocks noGrp="1"/>
          </p:cNvSpPr>
          <p:nvPr>
            <p:ph type="pic" sz="quarter" idx="11"/>
          </p:nvPr>
        </p:nvSpPr>
        <p:spPr>
          <a:xfrm>
            <a:off x="1243849" y="3310696"/>
            <a:ext cx="2085362" cy="1893435"/>
          </a:xfrm>
          <a:custGeom>
            <a:avLst/>
            <a:gdLst>
              <a:gd name="connsiteX0" fmla="*/ 0 w 2085362"/>
              <a:gd name="connsiteY0" fmla="*/ 0 h 1893435"/>
              <a:gd name="connsiteX1" fmla="*/ 2085362 w 2085362"/>
              <a:gd name="connsiteY1" fmla="*/ 0 h 1893435"/>
              <a:gd name="connsiteX2" fmla="*/ 2085362 w 2085362"/>
              <a:gd name="connsiteY2" fmla="*/ 1893435 h 1893435"/>
              <a:gd name="connsiteX3" fmla="*/ 0 w 2085362"/>
              <a:gd name="connsiteY3" fmla="*/ 1893435 h 1893435"/>
            </a:gdLst>
            <a:ahLst/>
            <a:cxnLst>
              <a:cxn ang="0">
                <a:pos x="connsiteX0" y="connsiteY0"/>
              </a:cxn>
              <a:cxn ang="0">
                <a:pos x="connsiteX1" y="connsiteY1"/>
              </a:cxn>
              <a:cxn ang="0">
                <a:pos x="connsiteX2" y="connsiteY2"/>
              </a:cxn>
              <a:cxn ang="0">
                <a:pos x="connsiteX3" y="connsiteY3"/>
              </a:cxn>
            </a:cxnLst>
            <a:rect l="l" t="t" r="r" b="b"/>
            <a:pathLst>
              <a:path w="2085362" h="1893435">
                <a:moveTo>
                  <a:pt x="0" y="0"/>
                </a:moveTo>
                <a:lnTo>
                  <a:pt x="2085362" y="0"/>
                </a:lnTo>
                <a:lnTo>
                  <a:pt x="2085362" y="1893435"/>
                </a:lnTo>
                <a:lnTo>
                  <a:pt x="0" y="1893435"/>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456932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0-#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5" grpId="0" animBg="1"/>
      <p:bldP spid="17" grpId="0" animBg="1"/>
    </p:bld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88_自定义版式">
    <p:spTree>
      <p:nvGrpSpPr>
        <p:cNvPr id="1" name=""/>
        <p:cNvGrpSpPr/>
        <p:nvPr/>
      </p:nvGrpSpPr>
      <p:grpSpPr>
        <a:xfrm>
          <a:off x="0" y="0"/>
          <a:ext cx="0" cy="0"/>
          <a:chOff x="0" y="0"/>
          <a:chExt cx="0" cy="0"/>
        </a:xfrm>
      </p:grpSpPr>
      <p:sp>
        <p:nvSpPr>
          <p:cNvPr id="6" name="图片占位符 5"/>
          <p:cNvSpPr>
            <a:spLocks noGrp="1"/>
          </p:cNvSpPr>
          <p:nvPr>
            <p:ph type="pic" sz="quarter" idx="11"/>
          </p:nvPr>
        </p:nvSpPr>
        <p:spPr>
          <a:xfrm>
            <a:off x="1524503" y="381"/>
            <a:ext cx="9142996" cy="3908623"/>
          </a:xfrm>
          <a:custGeom>
            <a:avLst/>
            <a:gdLst>
              <a:gd name="connsiteX0" fmla="*/ 0 w 9142996"/>
              <a:gd name="connsiteY0" fmla="*/ 0 h 3908623"/>
              <a:gd name="connsiteX1" fmla="*/ 9142996 w 9142996"/>
              <a:gd name="connsiteY1" fmla="*/ 0 h 3908623"/>
              <a:gd name="connsiteX2" fmla="*/ 9142996 w 9142996"/>
              <a:gd name="connsiteY2" fmla="*/ 3908623 h 3908623"/>
              <a:gd name="connsiteX3" fmla="*/ 0 w 9142996"/>
              <a:gd name="connsiteY3" fmla="*/ 3908623 h 3908623"/>
            </a:gdLst>
            <a:ahLst/>
            <a:cxnLst>
              <a:cxn ang="0">
                <a:pos x="connsiteX0" y="connsiteY0"/>
              </a:cxn>
              <a:cxn ang="0">
                <a:pos x="connsiteX1" y="connsiteY1"/>
              </a:cxn>
              <a:cxn ang="0">
                <a:pos x="connsiteX2" y="connsiteY2"/>
              </a:cxn>
              <a:cxn ang="0">
                <a:pos x="connsiteX3" y="connsiteY3"/>
              </a:cxn>
            </a:cxnLst>
            <a:rect l="l" t="t" r="r" b="b"/>
            <a:pathLst>
              <a:path w="9142996" h="3908623">
                <a:moveTo>
                  <a:pt x="0" y="0"/>
                </a:moveTo>
                <a:lnTo>
                  <a:pt x="9142996" y="0"/>
                </a:lnTo>
                <a:lnTo>
                  <a:pt x="9142996" y="3908623"/>
                </a:lnTo>
                <a:lnTo>
                  <a:pt x="0" y="3908623"/>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389954273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grpId="0" nodeType="withEffect" p14:presetBounceEnd="4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0000">
                                          <p:cBhvr additive="base">
                                            <p:cTn id="7" dur="10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76_自定义版式">
    <p:spTree>
      <p:nvGrpSpPr>
        <p:cNvPr id="1" name=""/>
        <p:cNvGrpSpPr/>
        <p:nvPr/>
      </p:nvGrpSpPr>
      <p:grpSpPr>
        <a:xfrm>
          <a:off x="0" y="0"/>
          <a:ext cx="0" cy="0"/>
          <a:chOff x="0" y="0"/>
          <a:chExt cx="0" cy="0"/>
        </a:xfrm>
      </p:grpSpPr>
      <p:sp>
        <p:nvSpPr>
          <p:cNvPr id="6" name="图片占位符 5"/>
          <p:cNvSpPr>
            <a:spLocks noGrp="1"/>
          </p:cNvSpPr>
          <p:nvPr>
            <p:ph type="pic" sz="quarter" idx="11"/>
          </p:nvPr>
        </p:nvSpPr>
        <p:spPr>
          <a:xfrm>
            <a:off x="2639863" y="1511512"/>
            <a:ext cx="9551802" cy="2842372"/>
          </a:xfrm>
          <a:custGeom>
            <a:avLst/>
            <a:gdLst>
              <a:gd name="connsiteX0" fmla="*/ 0 w 9551802"/>
              <a:gd name="connsiteY0" fmla="*/ 0 h 2842372"/>
              <a:gd name="connsiteX1" fmla="*/ 9551802 w 9551802"/>
              <a:gd name="connsiteY1" fmla="*/ 0 h 2842372"/>
              <a:gd name="connsiteX2" fmla="*/ 9551802 w 9551802"/>
              <a:gd name="connsiteY2" fmla="*/ 2842372 h 2842372"/>
              <a:gd name="connsiteX3" fmla="*/ 0 w 9551802"/>
              <a:gd name="connsiteY3" fmla="*/ 2842372 h 2842372"/>
            </a:gdLst>
            <a:ahLst/>
            <a:cxnLst>
              <a:cxn ang="0">
                <a:pos x="connsiteX0" y="connsiteY0"/>
              </a:cxn>
              <a:cxn ang="0">
                <a:pos x="connsiteX1" y="connsiteY1"/>
              </a:cxn>
              <a:cxn ang="0">
                <a:pos x="connsiteX2" y="connsiteY2"/>
              </a:cxn>
              <a:cxn ang="0">
                <a:pos x="connsiteX3" y="connsiteY3"/>
              </a:cxn>
            </a:cxnLst>
            <a:rect l="l" t="t" r="r" b="b"/>
            <a:pathLst>
              <a:path w="9551802" h="2842372">
                <a:moveTo>
                  <a:pt x="0" y="0"/>
                </a:moveTo>
                <a:lnTo>
                  <a:pt x="9551802" y="0"/>
                </a:lnTo>
                <a:lnTo>
                  <a:pt x="9551802" y="2842372"/>
                </a:lnTo>
                <a:lnTo>
                  <a:pt x="0" y="2842372"/>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324635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withEffect">
                                  <p:stCondLst>
                                    <p:cond delay="5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77_自定义版式">
    <p:spTree>
      <p:nvGrpSpPr>
        <p:cNvPr id="1" name=""/>
        <p:cNvGrpSpPr/>
        <p:nvPr/>
      </p:nvGrpSpPr>
      <p:grpSpPr>
        <a:xfrm>
          <a:off x="0" y="0"/>
          <a:ext cx="0" cy="0"/>
          <a:chOff x="0" y="0"/>
          <a:chExt cx="0" cy="0"/>
        </a:xfrm>
      </p:grpSpPr>
      <p:sp>
        <p:nvSpPr>
          <p:cNvPr id="5" name="Rectangle 19"/>
          <p:cNvSpPr/>
          <p:nvPr/>
        </p:nvSpPr>
        <p:spPr>
          <a:xfrm>
            <a:off x="476520" y="1851476"/>
            <a:ext cx="1714418" cy="40003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10" name="Rectangle 21"/>
          <p:cNvSpPr/>
          <p:nvPr/>
        </p:nvSpPr>
        <p:spPr>
          <a:xfrm>
            <a:off x="4286336" y="1851476"/>
            <a:ext cx="1714418" cy="40003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23"/>
          <p:cNvSpPr/>
          <p:nvPr/>
        </p:nvSpPr>
        <p:spPr>
          <a:xfrm>
            <a:off x="8096153" y="1851476"/>
            <a:ext cx="1714418" cy="40003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24"/>
          <p:cNvSpPr/>
          <p:nvPr/>
        </p:nvSpPr>
        <p:spPr>
          <a:xfrm>
            <a:off x="10001063" y="1851475"/>
            <a:ext cx="1714418" cy="40003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25" name="Rectangle 22"/>
          <p:cNvSpPr/>
          <p:nvPr/>
        </p:nvSpPr>
        <p:spPr>
          <a:xfrm>
            <a:off x="6191245" y="1851475"/>
            <a:ext cx="1714418" cy="40003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20"/>
          <p:cNvSpPr/>
          <p:nvPr/>
        </p:nvSpPr>
        <p:spPr>
          <a:xfrm>
            <a:off x="2381428" y="1851475"/>
            <a:ext cx="1714418" cy="40003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69" name="图片占位符 68"/>
          <p:cNvSpPr>
            <a:spLocks noGrp="1"/>
          </p:cNvSpPr>
          <p:nvPr>
            <p:ph type="pic" sz="quarter" idx="11"/>
          </p:nvPr>
        </p:nvSpPr>
        <p:spPr>
          <a:xfrm>
            <a:off x="571765" y="2041967"/>
            <a:ext cx="1494386" cy="1494384"/>
          </a:xfrm>
          <a:custGeom>
            <a:avLst/>
            <a:gdLst>
              <a:gd name="connsiteX0" fmla="*/ 747193 w 1494386"/>
              <a:gd name="connsiteY0" fmla="*/ 0 h 1494384"/>
              <a:gd name="connsiteX1" fmla="*/ 1494386 w 1494386"/>
              <a:gd name="connsiteY1" fmla="*/ 747192 h 1494384"/>
              <a:gd name="connsiteX2" fmla="*/ 747193 w 1494386"/>
              <a:gd name="connsiteY2" fmla="*/ 1494384 h 1494384"/>
              <a:gd name="connsiteX3" fmla="*/ 0 w 1494386"/>
              <a:gd name="connsiteY3" fmla="*/ 747192 h 1494384"/>
              <a:gd name="connsiteX4" fmla="*/ 747193 w 1494386"/>
              <a:gd name="connsiteY4" fmla="*/ 0 h 1494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4386" h="1494384">
                <a:moveTo>
                  <a:pt x="747193" y="0"/>
                </a:moveTo>
                <a:cubicBezTo>
                  <a:pt x="1159856" y="0"/>
                  <a:pt x="1494386" y="334529"/>
                  <a:pt x="1494386" y="747192"/>
                </a:cubicBezTo>
                <a:cubicBezTo>
                  <a:pt x="1494386" y="1159855"/>
                  <a:pt x="1159856" y="1494384"/>
                  <a:pt x="747193" y="1494384"/>
                </a:cubicBezTo>
                <a:cubicBezTo>
                  <a:pt x="334530" y="1494384"/>
                  <a:pt x="0" y="1159855"/>
                  <a:pt x="0" y="747192"/>
                </a:cubicBezTo>
                <a:cubicBezTo>
                  <a:pt x="0" y="334529"/>
                  <a:pt x="334530" y="0"/>
                  <a:pt x="747193" y="0"/>
                </a:cubicBez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70" name="图片占位符 69"/>
          <p:cNvSpPr>
            <a:spLocks noGrp="1"/>
          </p:cNvSpPr>
          <p:nvPr>
            <p:ph type="pic" sz="quarter" idx="12"/>
          </p:nvPr>
        </p:nvSpPr>
        <p:spPr>
          <a:xfrm>
            <a:off x="2476673" y="2346760"/>
            <a:ext cx="1494386" cy="1494384"/>
          </a:xfrm>
          <a:custGeom>
            <a:avLst/>
            <a:gdLst>
              <a:gd name="connsiteX0" fmla="*/ 747193 w 1494386"/>
              <a:gd name="connsiteY0" fmla="*/ 0 h 1494384"/>
              <a:gd name="connsiteX1" fmla="*/ 1494386 w 1494386"/>
              <a:gd name="connsiteY1" fmla="*/ 747192 h 1494384"/>
              <a:gd name="connsiteX2" fmla="*/ 747193 w 1494386"/>
              <a:gd name="connsiteY2" fmla="*/ 1494384 h 1494384"/>
              <a:gd name="connsiteX3" fmla="*/ 0 w 1494386"/>
              <a:gd name="connsiteY3" fmla="*/ 747192 h 1494384"/>
              <a:gd name="connsiteX4" fmla="*/ 747193 w 1494386"/>
              <a:gd name="connsiteY4" fmla="*/ 0 h 1494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4386" h="1494384">
                <a:moveTo>
                  <a:pt x="747193" y="0"/>
                </a:moveTo>
                <a:cubicBezTo>
                  <a:pt x="1159856" y="0"/>
                  <a:pt x="1494386" y="334529"/>
                  <a:pt x="1494386" y="747192"/>
                </a:cubicBezTo>
                <a:cubicBezTo>
                  <a:pt x="1494386" y="1159855"/>
                  <a:pt x="1159856" y="1494384"/>
                  <a:pt x="747193" y="1494384"/>
                </a:cubicBezTo>
                <a:cubicBezTo>
                  <a:pt x="334530" y="1494384"/>
                  <a:pt x="0" y="1159855"/>
                  <a:pt x="0" y="747192"/>
                </a:cubicBezTo>
                <a:cubicBezTo>
                  <a:pt x="0" y="334529"/>
                  <a:pt x="334530" y="0"/>
                  <a:pt x="747193" y="0"/>
                </a:cubicBez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71" name="图片占位符 70"/>
          <p:cNvSpPr>
            <a:spLocks noGrp="1"/>
          </p:cNvSpPr>
          <p:nvPr>
            <p:ph type="pic" sz="quarter" idx="13"/>
          </p:nvPr>
        </p:nvSpPr>
        <p:spPr>
          <a:xfrm>
            <a:off x="4396353" y="2041967"/>
            <a:ext cx="1494386" cy="1494384"/>
          </a:xfrm>
          <a:custGeom>
            <a:avLst/>
            <a:gdLst>
              <a:gd name="connsiteX0" fmla="*/ 747193 w 1494386"/>
              <a:gd name="connsiteY0" fmla="*/ 0 h 1494384"/>
              <a:gd name="connsiteX1" fmla="*/ 1494386 w 1494386"/>
              <a:gd name="connsiteY1" fmla="*/ 747192 h 1494384"/>
              <a:gd name="connsiteX2" fmla="*/ 747193 w 1494386"/>
              <a:gd name="connsiteY2" fmla="*/ 1494384 h 1494384"/>
              <a:gd name="connsiteX3" fmla="*/ 0 w 1494386"/>
              <a:gd name="connsiteY3" fmla="*/ 747192 h 1494384"/>
              <a:gd name="connsiteX4" fmla="*/ 747193 w 1494386"/>
              <a:gd name="connsiteY4" fmla="*/ 0 h 1494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4386" h="1494384">
                <a:moveTo>
                  <a:pt x="747193" y="0"/>
                </a:moveTo>
                <a:cubicBezTo>
                  <a:pt x="1159856" y="0"/>
                  <a:pt x="1494386" y="334529"/>
                  <a:pt x="1494386" y="747192"/>
                </a:cubicBezTo>
                <a:cubicBezTo>
                  <a:pt x="1494386" y="1159855"/>
                  <a:pt x="1159856" y="1494384"/>
                  <a:pt x="747193" y="1494384"/>
                </a:cubicBezTo>
                <a:cubicBezTo>
                  <a:pt x="334530" y="1494384"/>
                  <a:pt x="0" y="1159855"/>
                  <a:pt x="0" y="747192"/>
                </a:cubicBezTo>
                <a:cubicBezTo>
                  <a:pt x="0" y="334529"/>
                  <a:pt x="334530" y="0"/>
                  <a:pt x="747193" y="0"/>
                </a:cubicBez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72" name="图片占位符 71"/>
          <p:cNvSpPr>
            <a:spLocks noGrp="1"/>
          </p:cNvSpPr>
          <p:nvPr>
            <p:ph type="pic" sz="quarter" idx="14"/>
          </p:nvPr>
        </p:nvSpPr>
        <p:spPr>
          <a:xfrm>
            <a:off x="6271719" y="2346760"/>
            <a:ext cx="1494386" cy="1494384"/>
          </a:xfrm>
          <a:custGeom>
            <a:avLst/>
            <a:gdLst>
              <a:gd name="connsiteX0" fmla="*/ 747193 w 1494386"/>
              <a:gd name="connsiteY0" fmla="*/ 0 h 1494384"/>
              <a:gd name="connsiteX1" fmla="*/ 1494386 w 1494386"/>
              <a:gd name="connsiteY1" fmla="*/ 747192 h 1494384"/>
              <a:gd name="connsiteX2" fmla="*/ 747193 w 1494386"/>
              <a:gd name="connsiteY2" fmla="*/ 1494384 h 1494384"/>
              <a:gd name="connsiteX3" fmla="*/ 0 w 1494386"/>
              <a:gd name="connsiteY3" fmla="*/ 747192 h 1494384"/>
              <a:gd name="connsiteX4" fmla="*/ 747193 w 1494386"/>
              <a:gd name="connsiteY4" fmla="*/ 0 h 1494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4386" h="1494384">
                <a:moveTo>
                  <a:pt x="747193" y="0"/>
                </a:moveTo>
                <a:cubicBezTo>
                  <a:pt x="1159856" y="0"/>
                  <a:pt x="1494386" y="334529"/>
                  <a:pt x="1494386" y="747192"/>
                </a:cubicBezTo>
                <a:cubicBezTo>
                  <a:pt x="1494386" y="1159855"/>
                  <a:pt x="1159856" y="1494384"/>
                  <a:pt x="747193" y="1494384"/>
                </a:cubicBezTo>
                <a:cubicBezTo>
                  <a:pt x="334530" y="1494384"/>
                  <a:pt x="0" y="1159855"/>
                  <a:pt x="0" y="747192"/>
                </a:cubicBezTo>
                <a:cubicBezTo>
                  <a:pt x="0" y="334529"/>
                  <a:pt x="334530" y="0"/>
                  <a:pt x="747193" y="0"/>
                </a:cubicBez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73" name="图片占位符 72"/>
          <p:cNvSpPr>
            <a:spLocks noGrp="1"/>
          </p:cNvSpPr>
          <p:nvPr>
            <p:ph type="pic" sz="quarter" idx="15"/>
          </p:nvPr>
        </p:nvSpPr>
        <p:spPr>
          <a:xfrm>
            <a:off x="8176627" y="2041967"/>
            <a:ext cx="1494386" cy="1494384"/>
          </a:xfrm>
          <a:custGeom>
            <a:avLst/>
            <a:gdLst>
              <a:gd name="connsiteX0" fmla="*/ 747193 w 1494386"/>
              <a:gd name="connsiteY0" fmla="*/ 0 h 1494384"/>
              <a:gd name="connsiteX1" fmla="*/ 1494386 w 1494386"/>
              <a:gd name="connsiteY1" fmla="*/ 747192 h 1494384"/>
              <a:gd name="connsiteX2" fmla="*/ 747193 w 1494386"/>
              <a:gd name="connsiteY2" fmla="*/ 1494384 h 1494384"/>
              <a:gd name="connsiteX3" fmla="*/ 0 w 1494386"/>
              <a:gd name="connsiteY3" fmla="*/ 747192 h 1494384"/>
              <a:gd name="connsiteX4" fmla="*/ 747193 w 1494386"/>
              <a:gd name="connsiteY4" fmla="*/ 0 h 1494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4386" h="1494384">
                <a:moveTo>
                  <a:pt x="747193" y="0"/>
                </a:moveTo>
                <a:cubicBezTo>
                  <a:pt x="1159856" y="0"/>
                  <a:pt x="1494386" y="334529"/>
                  <a:pt x="1494386" y="747192"/>
                </a:cubicBezTo>
                <a:cubicBezTo>
                  <a:pt x="1494386" y="1159855"/>
                  <a:pt x="1159856" y="1494384"/>
                  <a:pt x="747193" y="1494384"/>
                </a:cubicBezTo>
                <a:cubicBezTo>
                  <a:pt x="334530" y="1494384"/>
                  <a:pt x="0" y="1159855"/>
                  <a:pt x="0" y="747192"/>
                </a:cubicBezTo>
                <a:cubicBezTo>
                  <a:pt x="0" y="334529"/>
                  <a:pt x="334530" y="0"/>
                  <a:pt x="747193" y="0"/>
                </a:cubicBez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74" name="图片占位符 73"/>
          <p:cNvSpPr>
            <a:spLocks noGrp="1"/>
          </p:cNvSpPr>
          <p:nvPr>
            <p:ph type="pic" sz="quarter" idx="16"/>
          </p:nvPr>
        </p:nvSpPr>
        <p:spPr>
          <a:xfrm>
            <a:off x="10096308" y="2346760"/>
            <a:ext cx="1494386" cy="1494384"/>
          </a:xfrm>
          <a:custGeom>
            <a:avLst/>
            <a:gdLst>
              <a:gd name="connsiteX0" fmla="*/ 747193 w 1494386"/>
              <a:gd name="connsiteY0" fmla="*/ 0 h 1494384"/>
              <a:gd name="connsiteX1" fmla="*/ 1494386 w 1494386"/>
              <a:gd name="connsiteY1" fmla="*/ 747192 h 1494384"/>
              <a:gd name="connsiteX2" fmla="*/ 747193 w 1494386"/>
              <a:gd name="connsiteY2" fmla="*/ 1494384 h 1494384"/>
              <a:gd name="connsiteX3" fmla="*/ 0 w 1494386"/>
              <a:gd name="connsiteY3" fmla="*/ 747192 h 1494384"/>
              <a:gd name="connsiteX4" fmla="*/ 747193 w 1494386"/>
              <a:gd name="connsiteY4" fmla="*/ 0 h 1494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4386" h="1494384">
                <a:moveTo>
                  <a:pt x="747193" y="0"/>
                </a:moveTo>
                <a:cubicBezTo>
                  <a:pt x="1159856" y="0"/>
                  <a:pt x="1494386" y="334529"/>
                  <a:pt x="1494386" y="747192"/>
                </a:cubicBezTo>
                <a:cubicBezTo>
                  <a:pt x="1494386" y="1159855"/>
                  <a:pt x="1159856" y="1494384"/>
                  <a:pt x="747193" y="1494384"/>
                </a:cubicBezTo>
                <a:cubicBezTo>
                  <a:pt x="334530" y="1494384"/>
                  <a:pt x="0" y="1159855"/>
                  <a:pt x="0" y="747192"/>
                </a:cubicBezTo>
                <a:cubicBezTo>
                  <a:pt x="0" y="334529"/>
                  <a:pt x="334530" y="0"/>
                  <a:pt x="747193" y="0"/>
                </a:cubicBez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3570355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slide(fromTop)">
                                      <p:cBhvr>
                                        <p:cTn id="7" dur="500"/>
                                        <p:tgtEl>
                                          <p:spTgt spid="69"/>
                                        </p:tgtEl>
                                      </p:cBhvr>
                                    </p:animEffect>
                                  </p:childTnLst>
                                </p:cTn>
                              </p:par>
                              <p:par>
                                <p:cTn id="8" presetID="12"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slide(fromTop)">
                                      <p:cBhvr>
                                        <p:cTn id="10" dur="500"/>
                                        <p:tgtEl>
                                          <p:spTgt spid="5"/>
                                        </p:tgtEl>
                                      </p:cBhvr>
                                    </p:animEffect>
                                  </p:childTnLst>
                                </p:cTn>
                              </p:par>
                              <p:par>
                                <p:cTn id="11" presetID="12" presetClass="entr" presetSubtype="1" fill="hold" grpId="0" nodeType="withEffect">
                                  <p:stCondLst>
                                    <p:cond delay="500"/>
                                  </p:stCondLst>
                                  <p:childTnLst>
                                    <p:set>
                                      <p:cBhvr>
                                        <p:cTn id="12" dur="1" fill="hold">
                                          <p:stCondLst>
                                            <p:cond delay="0"/>
                                          </p:stCondLst>
                                        </p:cTn>
                                        <p:tgtEl>
                                          <p:spTgt spid="70"/>
                                        </p:tgtEl>
                                        <p:attrNameLst>
                                          <p:attrName>style.visibility</p:attrName>
                                        </p:attrNameLst>
                                      </p:cBhvr>
                                      <p:to>
                                        <p:strVal val="visible"/>
                                      </p:to>
                                    </p:set>
                                    <p:animEffect transition="in" filter="slide(fromTop)">
                                      <p:cBhvr>
                                        <p:cTn id="13" dur="500"/>
                                        <p:tgtEl>
                                          <p:spTgt spid="70"/>
                                        </p:tgtEl>
                                      </p:cBhvr>
                                    </p:animEffect>
                                  </p:childTnLst>
                                </p:cTn>
                              </p:par>
                              <p:par>
                                <p:cTn id="14" presetID="12" presetClass="entr" presetSubtype="1" fill="hold" grpId="0" nodeType="withEffect">
                                  <p:stCondLst>
                                    <p:cond delay="500"/>
                                  </p:stCondLst>
                                  <p:childTnLst>
                                    <p:set>
                                      <p:cBhvr>
                                        <p:cTn id="15" dur="1" fill="hold">
                                          <p:stCondLst>
                                            <p:cond delay="0"/>
                                          </p:stCondLst>
                                        </p:cTn>
                                        <p:tgtEl>
                                          <p:spTgt spid="30"/>
                                        </p:tgtEl>
                                        <p:attrNameLst>
                                          <p:attrName>style.visibility</p:attrName>
                                        </p:attrNameLst>
                                      </p:cBhvr>
                                      <p:to>
                                        <p:strVal val="visible"/>
                                      </p:to>
                                    </p:set>
                                    <p:animEffect transition="in" filter="slide(fromTop)">
                                      <p:cBhvr>
                                        <p:cTn id="16" dur="500"/>
                                        <p:tgtEl>
                                          <p:spTgt spid="30"/>
                                        </p:tgtEl>
                                      </p:cBhvr>
                                    </p:animEffect>
                                  </p:childTnLst>
                                </p:cTn>
                              </p:par>
                              <p:par>
                                <p:cTn id="17" presetID="12" presetClass="entr" presetSubtype="1" fill="hold" grpId="0" nodeType="withEffect">
                                  <p:stCondLst>
                                    <p:cond delay="1000"/>
                                  </p:stCondLst>
                                  <p:childTnLst>
                                    <p:set>
                                      <p:cBhvr>
                                        <p:cTn id="18" dur="1" fill="hold">
                                          <p:stCondLst>
                                            <p:cond delay="0"/>
                                          </p:stCondLst>
                                        </p:cTn>
                                        <p:tgtEl>
                                          <p:spTgt spid="71"/>
                                        </p:tgtEl>
                                        <p:attrNameLst>
                                          <p:attrName>style.visibility</p:attrName>
                                        </p:attrNameLst>
                                      </p:cBhvr>
                                      <p:to>
                                        <p:strVal val="visible"/>
                                      </p:to>
                                    </p:set>
                                    <p:animEffect transition="in" filter="slide(fromTop)">
                                      <p:cBhvr>
                                        <p:cTn id="19" dur="500"/>
                                        <p:tgtEl>
                                          <p:spTgt spid="71"/>
                                        </p:tgtEl>
                                      </p:cBhvr>
                                    </p:animEffect>
                                  </p:childTnLst>
                                </p:cTn>
                              </p:par>
                              <p:par>
                                <p:cTn id="20" presetID="12" presetClass="entr" presetSubtype="1" fill="hold" grpId="0" nodeType="withEffect">
                                  <p:stCondLst>
                                    <p:cond delay="1000"/>
                                  </p:stCondLst>
                                  <p:childTnLst>
                                    <p:set>
                                      <p:cBhvr>
                                        <p:cTn id="21" dur="1" fill="hold">
                                          <p:stCondLst>
                                            <p:cond delay="0"/>
                                          </p:stCondLst>
                                        </p:cTn>
                                        <p:tgtEl>
                                          <p:spTgt spid="10"/>
                                        </p:tgtEl>
                                        <p:attrNameLst>
                                          <p:attrName>style.visibility</p:attrName>
                                        </p:attrNameLst>
                                      </p:cBhvr>
                                      <p:to>
                                        <p:strVal val="visible"/>
                                      </p:to>
                                    </p:set>
                                    <p:animEffect transition="in" filter="slide(fromTop)">
                                      <p:cBhvr>
                                        <p:cTn id="22" dur="500"/>
                                        <p:tgtEl>
                                          <p:spTgt spid="10"/>
                                        </p:tgtEl>
                                      </p:cBhvr>
                                    </p:animEffect>
                                  </p:childTnLst>
                                </p:cTn>
                              </p:par>
                              <p:par>
                                <p:cTn id="23" presetID="12" presetClass="entr" presetSubtype="1" fill="hold" grpId="0" nodeType="withEffect">
                                  <p:stCondLst>
                                    <p:cond delay="1500"/>
                                  </p:stCondLst>
                                  <p:childTnLst>
                                    <p:set>
                                      <p:cBhvr>
                                        <p:cTn id="24" dur="1" fill="hold">
                                          <p:stCondLst>
                                            <p:cond delay="0"/>
                                          </p:stCondLst>
                                        </p:cTn>
                                        <p:tgtEl>
                                          <p:spTgt spid="25"/>
                                        </p:tgtEl>
                                        <p:attrNameLst>
                                          <p:attrName>style.visibility</p:attrName>
                                        </p:attrNameLst>
                                      </p:cBhvr>
                                      <p:to>
                                        <p:strVal val="visible"/>
                                      </p:to>
                                    </p:set>
                                    <p:animEffect transition="in" filter="slide(fromTop)">
                                      <p:cBhvr>
                                        <p:cTn id="25" dur="500"/>
                                        <p:tgtEl>
                                          <p:spTgt spid="25"/>
                                        </p:tgtEl>
                                      </p:cBhvr>
                                    </p:animEffect>
                                  </p:childTnLst>
                                </p:cTn>
                              </p:par>
                              <p:par>
                                <p:cTn id="26" presetID="12" presetClass="entr" presetSubtype="1" fill="hold" grpId="0" nodeType="withEffect">
                                  <p:stCondLst>
                                    <p:cond delay="1500"/>
                                  </p:stCondLst>
                                  <p:childTnLst>
                                    <p:set>
                                      <p:cBhvr>
                                        <p:cTn id="27" dur="1" fill="hold">
                                          <p:stCondLst>
                                            <p:cond delay="0"/>
                                          </p:stCondLst>
                                        </p:cTn>
                                        <p:tgtEl>
                                          <p:spTgt spid="72"/>
                                        </p:tgtEl>
                                        <p:attrNameLst>
                                          <p:attrName>style.visibility</p:attrName>
                                        </p:attrNameLst>
                                      </p:cBhvr>
                                      <p:to>
                                        <p:strVal val="visible"/>
                                      </p:to>
                                    </p:set>
                                    <p:animEffect transition="in" filter="slide(fromTop)">
                                      <p:cBhvr>
                                        <p:cTn id="28" dur="500"/>
                                        <p:tgtEl>
                                          <p:spTgt spid="72"/>
                                        </p:tgtEl>
                                      </p:cBhvr>
                                    </p:animEffect>
                                  </p:childTnLst>
                                </p:cTn>
                              </p:par>
                              <p:par>
                                <p:cTn id="29" presetID="12" presetClass="entr" presetSubtype="1" fill="hold" grpId="0" nodeType="withEffect">
                                  <p:stCondLst>
                                    <p:cond delay="2000"/>
                                  </p:stCondLst>
                                  <p:childTnLst>
                                    <p:set>
                                      <p:cBhvr>
                                        <p:cTn id="30" dur="1" fill="hold">
                                          <p:stCondLst>
                                            <p:cond delay="0"/>
                                          </p:stCondLst>
                                        </p:cTn>
                                        <p:tgtEl>
                                          <p:spTgt spid="15"/>
                                        </p:tgtEl>
                                        <p:attrNameLst>
                                          <p:attrName>style.visibility</p:attrName>
                                        </p:attrNameLst>
                                      </p:cBhvr>
                                      <p:to>
                                        <p:strVal val="visible"/>
                                      </p:to>
                                    </p:set>
                                    <p:animEffect transition="in" filter="slide(fromTop)">
                                      <p:cBhvr>
                                        <p:cTn id="31" dur="500"/>
                                        <p:tgtEl>
                                          <p:spTgt spid="15"/>
                                        </p:tgtEl>
                                      </p:cBhvr>
                                    </p:animEffect>
                                  </p:childTnLst>
                                </p:cTn>
                              </p:par>
                              <p:par>
                                <p:cTn id="32" presetID="12" presetClass="entr" presetSubtype="1" fill="hold" grpId="0" nodeType="withEffect">
                                  <p:stCondLst>
                                    <p:cond delay="2000"/>
                                  </p:stCondLst>
                                  <p:childTnLst>
                                    <p:set>
                                      <p:cBhvr>
                                        <p:cTn id="33" dur="1" fill="hold">
                                          <p:stCondLst>
                                            <p:cond delay="0"/>
                                          </p:stCondLst>
                                        </p:cTn>
                                        <p:tgtEl>
                                          <p:spTgt spid="73"/>
                                        </p:tgtEl>
                                        <p:attrNameLst>
                                          <p:attrName>style.visibility</p:attrName>
                                        </p:attrNameLst>
                                      </p:cBhvr>
                                      <p:to>
                                        <p:strVal val="visible"/>
                                      </p:to>
                                    </p:set>
                                    <p:animEffect transition="in" filter="slide(fromTop)">
                                      <p:cBhvr>
                                        <p:cTn id="34" dur="500"/>
                                        <p:tgtEl>
                                          <p:spTgt spid="73"/>
                                        </p:tgtEl>
                                      </p:cBhvr>
                                    </p:animEffect>
                                  </p:childTnLst>
                                </p:cTn>
                              </p:par>
                              <p:par>
                                <p:cTn id="35" presetID="12" presetClass="entr" presetSubtype="1" fill="hold" grpId="0" nodeType="withEffect">
                                  <p:stCondLst>
                                    <p:cond delay="2500"/>
                                  </p:stCondLst>
                                  <p:childTnLst>
                                    <p:set>
                                      <p:cBhvr>
                                        <p:cTn id="36" dur="1" fill="hold">
                                          <p:stCondLst>
                                            <p:cond delay="0"/>
                                          </p:stCondLst>
                                        </p:cTn>
                                        <p:tgtEl>
                                          <p:spTgt spid="20"/>
                                        </p:tgtEl>
                                        <p:attrNameLst>
                                          <p:attrName>style.visibility</p:attrName>
                                        </p:attrNameLst>
                                      </p:cBhvr>
                                      <p:to>
                                        <p:strVal val="visible"/>
                                      </p:to>
                                    </p:set>
                                    <p:animEffect transition="in" filter="slide(fromTop)">
                                      <p:cBhvr>
                                        <p:cTn id="37" dur="500"/>
                                        <p:tgtEl>
                                          <p:spTgt spid="20"/>
                                        </p:tgtEl>
                                      </p:cBhvr>
                                    </p:animEffect>
                                  </p:childTnLst>
                                </p:cTn>
                              </p:par>
                              <p:par>
                                <p:cTn id="38" presetID="12" presetClass="entr" presetSubtype="1" fill="hold" grpId="0" nodeType="withEffect">
                                  <p:stCondLst>
                                    <p:cond delay="2500"/>
                                  </p:stCondLst>
                                  <p:childTnLst>
                                    <p:set>
                                      <p:cBhvr>
                                        <p:cTn id="39" dur="1" fill="hold">
                                          <p:stCondLst>
                                            <p:cond delay="0"/>
                                          </p:stCondLst>
                                        </p:cTn>
                                        <p:tgtEl>
                                          <p:spTgt spid="74"/>
                                        </p:tgtEl>
                                        <p:attrNameLst>
                                          <p:attrName>style.visibility</p:attrName>
                                        </p:attrNameLst>
                                      </p:cBhvr>
                                      <p:to>
                                        <p:strVal val="visible"/>
                                      </p:to>
                                    </p:set>
                                    <p:animEffect transition="in" filter="slide(fromTop)">
                                      <p:cBhvr>
                                        <p:cTn id="40"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15" grpId="0" animBg="1"/>
      <p:bldP spid="20" grpId="0" animBg="1"/>
      <p:bldP spid="25" grpId="0" animBg="1"/>
      <p:bldP spid="30" grpId="0" animBg="1"/>
      <p:bldP spid="69" grpId="0" animBg="1"/>
      <p:bldP spid="70" grpId="0" animBg="1"/>
      <p:bldP spid="71" grpId="0" animBg="1"/>
      <p:bldP spid="72" grpId="0" animBg="1"/>
      <p:bldP spid="73" grpId="0" animBg="1"/>
      <p:bldP spid="74" grpId="0" animBg="1"/>
    </p:bld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79_自定义版式">
    <p:spTree>
      <p:nvGrpSpPr>
        <p:cNvPr id="1" name=""/>
        <p:cNvGrpSpPr/>
        <p:nvPr/>
      </p:nvGrpSpPr>
      <p:grpSpPr>
        <a:xfrm>
          <a:off x="0" y="0"/>
          <a:ext cx="0" cy="0"/>
          <a:chOff x="0" y="0"/>
          <a:chExt cx="0" cy="0"/>
        </a:xfrm>
      </p:grpSpPr>
      <p:sp>
        <p:nvSpPr>
          <p:cNvPr id="26" name="图片占位符 25"/>
          <p:cNvSpPr>
            <a:spLocks noGrp="1"/>
          </p:cNvSpPr>
          <p:nvPr>
            <p:ph type="pic" sz="quarter" idx="12"/>
          </p:nvPr>
        </p:nvSpPr>
        <p:spPr>
          <a:xfrm>
            <a:off x="6476983" y="3869106"/>
            <a:ext cx="4944363" cy="2285890"/>
          </a:xfrm>
          <a:custGeom>
            <a:avLst/>
            <a:gdLst>
              <a:gd name="connsiteX0" fmla="*/ 0 w 4944363"/>
              <a:gd name="connsiteY0" fmla="*/ 0 h 2285890"/>
              <a:gd name="connsiteX1" fmla="*/ 4944363 w 4944363"/>
              <a:gd name="connsiteY1" fmla="*/ 0 h 2285890"/>
              <a:gd name="connsiteX2" fmla="*/ 4944363 w 4944363"/>
              <a:gd name="connsiteY2" fmla="*/ 2285890 h 2285890"/>
              <a:gd name="connsiteX3" fmla="*/ 0 w 4944363"/>
              <a:gd name="connsiteY3" fmla="*/ 2285890 h 2285890"/>
            </a:gdLst>
            <a:ahLst/>
            <a:cxnLst>
              <a:cxn ang="0">
                <a:pos x="connsiteX0" y="connsiteY0"/>
              </a:cxn>
              <a:cxn ang="0">
                <a:pos x="connsiteX1" y="connsiteY1"/>
              </a:cxn>
              <a:cxn ang="0">
                <a:pos x="connsiteX2" y="connsiteY2"/>
              </a:cxn>
              <a:cxn ang="0">
                <a:pos x="connsiteX3" y="connsiteY3"/>
              </a:cxn>
            </a:cxnLst>
            <a:rect l="l" t="t" r="r" b="b"/>
            <a:pathLst>
              <a:path w="4944363" h="2285890">
                <a:moveTo>
                  <a:pt x="0" y="0"/>
                </a:moveTo>
                <a:lnTo>
                  <a:pt x="4944363" y="0"/>
                </a:lnTo>
                <a:lnTo>
                  <a:pt x="4944363" y="2285890"/>
                </a:lnTo>
                <a:lnTo>
                  <a:pt x="0" y="228589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25" name="图片占位符 24"/>
          <p:cNvSpPr>
            <a:spLocks noGrp="1"/>
          </p:cNvSpPr>
          <p:nvPr>
            <p:ph type="pic" sz="quarter" idx="11"/>
          </p:nvPr>
        </p:nvSpPr>
        <p:spPr>
          <a:xfrm>
            <a:off x="838389" y="1583214"/>
            <a:ext cx="4873916" cy="2285889"/>
          </a:xfrm>
          <a:custGeom>
            <a:avLst/>
            <a:gdLst>
              <a:gd name="connsiteX0" fmla="*/ 0 w 4873916"/>
              <a:gd name="connsiteY0" fmla="*/ 0 h 2285889"/>
              <a:gd name="connsiteX1" fmla="*/ 4873916 w 4873916"/>
              <a:gd name="connsiteY1" fmla="*/ 0 h 2285889"/>
              <a:gd name="connsiteX2" fmla="*/ 4873916 w 4873916"/>
              <a:gd name="connsiteY2" fmla="*/ 2285889 h 2285889"/>
              <a:gd name="connsiteX3" fmla="*/ 0 w 4873916"/>
              <a:gd name="connsiteY3" fmla="*/ 2285889 h 2285889"/>
            </a:gdLst>
            <a:ahLst/>
            <a:cxnLst>
              <a:cxn ang="0">
                <a:pos x="connsiteX0" y="connsiteY0"/>
              </a:cxn>
              <a:cxn ang="0">
                <a:pos x="connsiteX1" y="connsiteY1"/>
              </a:cxn>
              <a:cxn ang="0">
                <a:pos x="connsiteX2" y="connsiteY2"/>
              </a:cxn>
              <a:cxn ang="0">
                <a:pos x="connsiteX3" y="connsiteY3"/>
              </a:cxn>
            </a:cxnLst>
            <a:rect l="l" t="t" r="r" b="b"/>
            <a:pathLst>
              <a:path w="4873916" h="2285889">
                <a:moveTo>
                  <a:pt x="0" y="0"/>
                </a:moveTo>
                <a:lnTo>
                  <a:pt x="4873916" y="0"/>
                </a:lnTo>
                <a:lnTo>
                  <a:pt x="4873916" y="2285889"/>
                </a:lnTo>
                <a:lnTo>
                  <a:pt x="0" y="228588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930039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slide(fromTop)">
                                      <p:cBhvr>
                                        <p:cTn id="7" dur="500"/>
                                        <p:tgtEl>
                                          <p:spTgt spid="25"/>
                                        </p:tgtEl>
                                      </p:cBhvr>
                                    </p:animEffect>
                                  </p:childTnLst>
                                </p:cTn>
                              </p:par>
                              <p:par>
                                <p:cTn id="8" presetID="12" presetClass="entr" presetSubtype="1" fill="hold" grpId="0" nodeType="withEffect">
                                  <p:stCondLst>
                                    <p:cond delay="1000"/>
                                  </p:stCondLst>
                                  <p:childTnLst>
                                    <p:set>
                                      <p:cBhvr>
                                        <p:cTn id="9" dur="1" fill="hold">
                                          <p:stCondLst>
                                            <p:cond delay="0"/>
                                          </p:stCondLst>
                                        </p:cTn>
                                        <p:tgtEl>
                                          <p:spTgt spid="26"/>
                                        </p:tgtEl>
                                        <p:attrNameLst>
                                          <p:attrName>style.visibility</p:attrName>
                                        </p:attrNameLst>
                                      </p:cBhvr>
                                      <p:to>
                                        <p:strVal val="visible"/>
                                      </p:to>
                                    </p:set>
                                    <p:animEffect transition="in" filter="slide(fromTop)">
                                      <p:cBhvr>
                                        <p:cTn id="1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5" grpId="0" animBg="1"/>
    </p:bld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80_自定义版式">
    <p:spTree>
      <p:nvGrpSpPr>
        <p:cNvPr id="1" name=""/>
        <p:cNvGrpSpPr/>
        <p:nvPr/>
      </p:nvGrpSpPr>
      <p:grpSpPr>
        <a:xfrm>
          <a:off x="0" y="0"/>
          <a:ext cx="0" cy="0"/>
          <a:chOff x="0" y="0"/>
          <a:chExt cx="0" cy="0"/>
        </a:xfrm>
      </p:grpSpPr>
      <p:sp>
        <p:nvSpPr>
          <p:cNvPr id="10" name="图片占位符 9"/>
          <p:cNvSpPr>
            <a:spLocks noGrp="1"/>
          </p:cNvSpPr>
          <p:nvPr>
            <p:ph type="pic" sz="quarter" idx="12"/>
          </p:nvPr>
        </p:nvSpPr>
        <p:spPr>
          <a:xfrm>
            <a:off x="6339184" y="2935182"/>
            <a:ext cx="4642649" cy="2003594"/>
          </a:xfrm>
          <a:custGeom>
            <a:avLst/>
            <a:gdLst>
              <a:gd name="connsiteX0" fmla="*/ 0 w 4642649"/>
              <a:gd name="connsiteY0" fmla="*/ 0 h 2003594"/>
              <a:gd name="connsiteX1" fmla="*/ 4642649 w 4642649"/>
              <a:gd name="connsiteY1" fmla="*/ 0 h 2003594"/>
              <a:gd name="connsiteX2" fmla="*/ 4642649 w 4642649"/>
              <a:gd name="connsiteY2" fmla="*/ 2003594 h 2003594"/>
              <a:gd name="connsiteX3" fmla="*/ 0 w 4642649"/>
              <a:gd name="connsiteY3" fmla="*/ 2003594 h 2003594"/>
            </a:gdLst>
            <a:ahLst/>
            <a:cxnLst>
              <a:cxn ang="0">
                <a:pos x="connsiteX0" y="connsiteY0"/>
              </a:cxn>
              <a:cxn ang="0">
                <a:pos x="connsiteX1" y="connsiteY1"/>
              </a:cxn>
              <a:cxn ang="0">
                <a:pos x="connsiteX2" y="connsiteY2"/>
              </a:cxn>
              <a:cxn ang="0">
                <a:pos x="connsiteX3" y="connsiteY3"/>
              </a:cxn>
            </a:cxnLst>
            <a:rect l="l" t="t" r="r" b="b"/>
            <a:pathLst>
              <a:path w="4642649" h="2003594">
                <a:moveTo>
                  <a:pt x="0" y="0"/>
                </a:moveTo>
                <a:lnTo>
                  <a:pt x="4642649" y="0"/>
                </a:lnTo>
                <a:lnTo>
                  <a:pt x="4642649" y="2003594"/>
                </a:lnTo>
                <a:lnTo>
                  <a:pt x="0" y="2003594"/>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9" name="图片占位符 8"/>
          <p:cNvSpPr>
            <a:spLocks noGrp="1"/>
          </p:cNvSpPr>
          <p:nvPr>
            <p:ph type="pic" sz="quarter" idx="11"/>
          </p:nvPr>
        </p:nvSpPr>
        <p:spPr>
          <a:xfrm>
            <a:off x="1277902" y="2935182"/>
            <a:ext cx="4704184" cy="2003594"/>
          </a:xfrm>
          <a:custGeom>
            <a:avLst/>
            <a:gdLst>
              <a:gd name="connsiteX0" fmla="*/ 0 w 4704184"/>
              <a:gd name="connsiteY0" fmla="*/ 0 h 2003594"/>
              <a:gd name="connsiteX1" fmla="*/ 4704184 w 4704184"/>
              <a:gd name="connsiteY1" fmla="*/ 0 h 2003594"/>
              <a:gd name="connsiteX2" fmla="*/ 4704184 w 4704184"/>
              <a:gd name="connsiteY2" fmla="*/ 2003594 h 2003594"/>
              <a:gd name="connsiteX3" fmla="*/ 0 w 4704184"/>
              <a:gd name="connsiteY3" fmla="*/ 2003594 h 2003594"/>
            </a:gdLst>
            <a:ahLst/>
            <a:cxnLst>
              <a:cxn ang="0">
                <a:pos x="connsiteX0" y="connsiteY0"/>
              </a:cxn>
              <a:cxn ang="0">
                <a:pos x="connsiteX1" y="connsiteY1"/>
              </a:cxn>
              <a:cxn ang="0">
                <a:pos x="connsiteX2" y="connsiteY2"/>
              </a:cxn>
              <a:cxn ang="0">
                <a:pos x="connsiteX3" y="connsiteY3"/>
              </a:cxn>
            </a:cxnLst>
            <a:rect l="l" t="t" r="r" b="b"/>
            <a:pathLst>
              <a:path w="4704184" h="2003594">
                <a:moveTo>
                  <a:pt x="0" y="0"/>
                </a:moveTo>
                <a:lnTo>
                  <a:pt x="4704184" y="0"/>
                </a:lnTo>
                <a:lnTo>
                  <a:pt x="4704184" y="2003594"/>
                </a:lnTo>
                <a:lnTo>
                  <a:pt x="0" y="2003594"/>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416919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83_自定义版式">
    <p:spTree>
      <p:nvGrpSpPr>
        <p:cNvPr id="1" name=""/>
        <p:cNvGrpSpPr/>
        <p:nvPr/>
      </p:nvGrpSpPr>
      <p:grpSpPr>
        <a:xfrm>
          <a:off x="0" y="0"/>
          <a:ext cx="0" cy="0"/>
          <a:chOff x="0" y="0"/>
          <a:chExt cx="0" cy="0"/>
        </a:xfrm>
      </p:grpSpPr>
      <p:sp>
        <p:nvSpPr>
          <p:cNvPr id="13" name="图片占位符 12"/>
          <p:cNvSpPr>
            <a:spLocks noGrp="1"/>
          </p:cNvSpPr>
          <p:nvPr>
            <p:ph type="pic" sz="quarter" idx="12"/>
          </p:nvPr>
        </p:nvSpPr>
        <p:spPr>
          <a:xfrm>
            <a:off x="4901664" y="1948613"/>
            <a:ext cx="2448626" cy="2737572"/>
          </a:xfrm>
          <a:custGeom>
            <a:avLst/>
            <a:gdLst>
              <a:gd name="connsiteX0" fmla="*/ 0 w 2448626"/>
              <a:gd name="connsiteY0" fmla="*/ 0 h 2737572"/>
              <a:gd name="connsiteX1" fmla="*/ 2448626 w 2448626"/>
              <a:gd name="connsiteY1" fmla="*/ 0 h 2737572"/>
              <a:gd name="connsiteX2" fmla="*/ 2448626 w 2448626"/>
              <a:gd name="connsiteY2" fmla="*/ 2737572 h 2737572"/>
              <a:gd name="connsiteX3" fmla="*/ 0 w 2448626"/>
              <a:gd name="connsiteY3" fmla="*/ 2737572 h 2737572"/>
            </a:gdLst>
            <a:ahLst/>
            <a:cxnLst>
              <a:cxn ang="0">
                <a:pos x="connsiteX0" y="connsiteY0"/>
              </a:cxn>
              <a:cxn ang="0">
                <a:pos x="connsiteX1" y="connsiteY1"/>
              </a:cxn>
              <a:cxn ang="0">
                <a:pos x="connsiteX2" y="connsiteY2"/>
              </a:cxn>
              <a:cxn ang="0">
                <a:pos x="connsiteX3" y="connsiteY3"/>
              </a:cxn>
            </a:cxnLst>
            <a:rect l="l" t="t" r="r" b="b"/>
            <a:pathLst>
              <a:path w="2448626" h="2737572">
                <a:moveTo>
                  <a:pt x="0" y="0"/>
                </a:moveTo>
                <a:lnTo>
                  <a:pt x="2448626" y="0"/>
                </a:lnTo>
                <a:lnTo>
                  <a:pt x="2448626" y="2737572"/>
                </a:lnTo>
                <a:lnTo>
                  <a:pt x="0" y="2737572"/>
                </a:lnTo>
                <a:close/>
              </a:path>
            </a:pathLst>
          </a:custGeom>
          <a:blipFill dpi="0" rotWithShape="1">
            <a:blip r:embed="rId2"/>
            <a:srcRect/>
            <a:tile tx="0" ty="0" sx="100000" sy="100000" flip="none" algn="tl"/>
          </a:blipFill>
          <a:ln w="1905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5" tIns="45707" rIns="91415" bIns="45707" rtlCol="0" anchor="ctr"/>
          <a:lstStyle>
            <a:lvl1pPr>
              <a:defRPr lang="zh-CN" altLang="en-US" sz="1800">
                <a:solidFill>
                  <a:schemeClr val="lt1"/>
                </a:solidFill>
              </a:defRPr>
            </a:lvl1pPr>
          </a:lstStyle>
          <a:p>
            <a:pPr marL="0" lvl="0" algn="ctr"/>
            <a:endParaRPr lang="zh-CN" altLang="en-US"/>
          </a:p>
        </p:txBody>
      </p:sp>
      <p:sp>
        <p:nvSpPr>
          <p:cNvPr id="14" name="图片占位符 13"/>
          <p:cNvSpPr>
            <a:spLocks noGrp="1"/>
          </p:cNvSpPr>
          <p:nvPr>
            <p:ph type="pic" sz="quarter" idx="13"/>
          </p:nvPr>
        </p:nvSpPr>
        <p:spPr>
          <a:xfrm>
            <a:off x="7782110" y="1948613"/>
            <a:ext cx="2448626" cy="2737572"/>
          </a:xfrm>
          <a:custGeom>
            <a:avLst/>
            <a:gdLst>
              <a:gd name="connsiteX0" fmla="*/ 0 w 2448626"/>
              <a:gd name="connsiteY0" fmla="*/ 0 h 2737572"/>
              <a:gd name="connsiteX1" fmla="*/ 2448626 w 2448626"/>
              <a:gd name="connsiteY1" fmla="*/ 0 h 2737572"/>
              <a:gd name="connsiteX2" fmla="*/ 2448626 w 2448626"/>
              <a:gd name="connsiteY2" fmla="*/ 2737572 h 2737572"/>
              <a:gd name="connsiteX3" fmla="*/ 0 w 2448626"/>
              <a:gd name="connsiteY3" fmla="*/ 2737572 h 2737572"/>
            </a:gdLst>
            <a:ahLst/>
            <a:cxnLst>
              <a:cxn ang="0">
                <a:pos x="connsiteX0" y="connsiteY0"/>
              </a:cxn>
              <a:cxn ang="0">
                <a:pos x="connsiteX1" y="connsiteY1"/>
              </a:cxn>
              <a:cxn ang="0">
                <a:pos x="connsiteX2" y="connsiteY2"/>
              </a:cxn>
              <a:cxn ang="0">
                <a:pos x="connsiteX3" y="connsiteY3"/>
              </a:cxn>
            </a:cxnLst>
            <a:rect l="l" t="t" r="r" b="b"/>
            <a:pathLst>
              <a:path w="2448626" h="2737572">
                <a:moveTo>
                  <a:pt x="0" y="0"/>
                </a:moveTo>
                <a:lnTo>
                  <a:pt x="2448626" y="0"/>
                </a:lnTo>
                <a:lnTo>
                  <a:pt x="2448626" y="2737572"/>
                </a:lnTo>
                <a:lnTo>
                  <a:pt x="0" y="2737572"/>
                </a:lnTo>
                <a:close/>
              </a:path>
            </a:pathLst>
          </a:custGeom>
          <a:blipFill dpi="0" rotWithShape="1">
            <a:blip r:embed="rId2"/>
            <a:srcRect/>
            <a:tile tx="0" ty="0" sx="100000" sy="100000" flip="none" algn="tl"/>
          </a:blipFill>
          <a:ln w="1905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5" tIns="45707" rIns="91415" bIns="45707" rtlCol="0" anchor="ctr"/>
          <a:lstStyle>
            <a:lvl1pPr>
              <a:defRPr lang="zh-CN" altLang="en-US" sz="1800">
                <a:solidFill>
                  <a:schemeClr val="lt1"/>
                </a:solidFill>
              </a:defRPr>
            </a:lvl1pPr>
          </a:lstStyle>
          <a:p>
            <a:pPr marL="0" lvl="0" algn="ctr"/>
            <a:endParaRPr lang="zh-CN" altLang="en-US"/>
          </a:p>
        </p:txBody>
      </p:sp>
      <p:sp>
        <p:nvSpPr>
          <p:cNvPr id="12" name="图片占位符 11"/>
          <p:cNvSpPr>
            <a:spLocks noGrp="1"/>
          </p:cNvSpPr>
          <p:nvPr>
            <p:ph type="pic" sz="quarter" idx="11"/>
          </p:nvPr>
        </p:nvSpPr>
        <p:spPr>
          <a:xfrm>
            <a:off x="2021467" y="1948613"/>
            <a:ext cx="2448626" cy="2737572"/>
          </a:xfrm>
          <a:custGeom>
            <a:avLst/>
            <a:gdLst>
              <a:gd name="connsiteX0" fmla="*/ 0 w 2448626"/>
              <a:gd name="connsiteY0" fmla="*/ 0 h 2737572"/>
              <a:gd name="connsiteX1" fmla="*/ 2448626 w 2448626"/>
              <a:gd name="connsiteY1" fmla="*/ 0 h 2737572"/>
              <a:gd name="connsiteX2" fmla="*/ 2448626 w 2448626"/>
              <a:gd name="connsiteY2" fmla="*/ 2737572 h 2737572"/>
              <a:gd name="connsiteX3" fmla="*/ 0 w 2448626"/>
              <a:gd name="connsiteY3" fmla="*/ 2737572 h 2737572"/>
            </a:gdLst>
            <a:ahLst/>
            <a:cxnLst>
              <a:cxn ang="0">
                <a:pos x="connsiteX0" y="connsiteY0"/>
              </a:cxn>
              <a:cxn ang="0">
                <a:pos x="connsiteX1" y="connsiteY1"/>
              </a:cxn>
              <a:cxn ang="0">
                <a:pos x="connsiteX2" y="connsiteY2"/>
              </a:cxn>
              <a:cxn ang="0">
                <a:pos x="connsiteX3" y="connsiteY3"/>
              </a:cxn>
            </a:cxnLst>
            <a:rect l="l" t="t" r="r" b="b"/>
            <a:pathLst>
              <a:path w="2448626" h="2737572">
                <a:moveTo>
                  <a:pt x="0" y="0"/>
                </a:moveTo>
                <a:lnTo>
                  <a:pt x="2448626" y="0"/>
                </a:lnTo>
                <a:lnTo>
                  <a:pt x="2448626" y="2737572"/>
                </a:lnTo>
                <a:lnTo>
                  <a:pt x="0" y="2737572"/>
                </a:lnTo>
                <a:close/>
              </a:path>
            </a:pathLst>
          </a:custGeom>
          <a:blipFill dpi="0" rotWithShape="1">
            <a:blip r:embed="rId2"/>
            <a:srcRect/>
            <a:tile tx="0" ty="0" sx="100000" sy="100000" flip="none" algn="tl"/>
          </a:blipFill>
          <a:ln w="1905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5" tIns="45707" rIns="91415" bIns="45707" rtlCol="0" anchor="ct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241745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500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3" presetClass="entr" presetSubtype="16" fill="hold" grpId="0" nodeType="withEffect">
                                  <p:stCondLst>
                                    <p:cond delay="250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2" grpId="0" animBg="1"/>
    </p:bld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84_自定义版式">
    <p:spTree>
      <p:nvGrpSpPr>
        <p:cNvPr id="1" name=""/>
        <p:cNvGrpSpPr/>
        <p:nvPr/>
      </p:nvGrpSpPr>
      <p:grpSpPr>
        <a:xfrm>
          <a:off x="0" y="0"/>
          <a:ext cx="0" cy="0"/>
          <a:chOff x="0" y="0"/>
          <a:chExt cx="0" cy="0"/>
        </a:xfrm>
      </p:grpSpPr>
      <p:sp>
        <p:nvSpPr>
          <p:cNvPr id="13" name="图片占位符 12"/>
          <p:cNvSpPr>
            <a:spLocks noGrp="1"/>
          </p:cNvSpPr>
          <p:nvPr>
            <p:ph type="pic" sz="quarter" idx="12"/>
          </p:nvPr>
        </p:nvSpPr>
        <p:spPr>
          <a:xfrm>
            <a:off x="6884938" y="104774"/>
            <a:ext cx="2560321" cy="3292860"/>
          </a:xfrm>
          <a:custGeom>
            <a:avLst/>
            <a:gdLst>
              <a:gd name="connsiteX0" fmla="*/ 0 w 2560321"/>
              <a:gd name="connsiteY0" fmla="*/ 0 h 3292860"/>
              <a:gd name="connsiteX1" fmla="*/ 2560321 w 2560321"/>
              <a:gd name="connsiteY1" fmla="*/ 0 h 3292860"/>
              <a:gd name="connsiteX2" fmla="*/ 2560321 w 2560321"/>
              <a:gd name="connsiteY2" fmla="*/ 3292860 h 3292860"/>
              <a:gd name="connsiteX3" fmla="*/ 0 w 2560321"/>
              <a:gd name="connsiteY3" fmla="*/ 3292860 h 3292860"/>
            </a:gdLst>
            <a:ahLst/>
            <a:cxnLst>
              <a:cxn ang="0">
                <a:pos x="connsiteX0" y="connsiteY0"/>
              </a:cxn>
              <a:cxn ang="0">
                <a:pos x="connsiteX1" y="connsiteY1"/>
              </a:cxn>
              <a:cxn ang="0">
                <a:pos x="connsiteX2" y="connsiteY2"/>
              </a:cxn>
              <a:cxn ang="0">
                <a:pos x="connsiteX3" y="connsiteY3"/>
              </a:cxn>
            </a:cxnLst>
            <a:rect l="l" t="t" r="r" b="b"/>
            <a:pathLst>
              <a:path w="2560321" h="3292860">
                <a:moveTo>
                  <a:pt x="0" y="0"/>
                </a:moveTo>
                <a:lnTo>
                  <a:pt x="2560321" y="0"/>
                </a:lnTo>
                <a:lnTo>
                  <a:pt x="2560321" y="3292860"/>
                </a:lnTo>
                <a:lnTo>
                  <a:pt x="0" y="329286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4" name="图片占位符 13"/>
          <p:cNvSpPr>
            <a:spLocks noGrp="1"/>
          </p:cNvSpPr>
          <p:nvPr>
            <p:ph type="pic" sz="quarter" idx="13"/>
          </p:nvPr>
        </p:nvSpPr>
        <p:spPr>
          <a:xfrm>
            <a:off x="9509050" y="3460366"/>
            <a:ext cx="2560321" cy="3292860"/>
          </a:xfrm>
          <a:custGeom>
            <a:avLst/>
            <a:gdLst>
              <a:gd name="connsiteX0" fmla="*/ 0 w 2560321"/>
              <a:gd name="connsiteY0" fmla="*/ 0 h 3292860"/>
              <a:gd name="connsiteX1" fmla="*/ 2560321 w 2560321"/>
              <a:gd name="connsiteY1" fmla="*/ 0 h 3292860"/>
              <a:gd name="connsiteX2" fmla="*/ 2560321 w 2560321"/>
              <a:gd name="connsiteY2" fmla="*/ 3292860 h 3292860"/>
              <a:gd name="connsiteX3" fmla="*/ 0 w 2560321"/>
              <a:gd name="connsiteY3" fmla="*/ 3292860 h 3292860"/>
            </a:gdLst>
            <a:ahLst/>
            <a:cxnLst>
              <a:cxn ang="0">
                <a:pos x="connsiteX0" y="connsiteY0"/>
              </a:cxn>
              <a:cxn ang="0">
                <a:pos x="connsiteX1" y="connsiteY1"/>
              </a:cxn>
              <a:cxn ang="0">
                <a:pos x="connsiteX2" y="connsiteY2"/>
              </a:cxn>
              <a:cxn ang="0">
                <a:pos x="connsiteX3" y="connsiteY3"/>
              </a:cxn>
            </a:cxnLst>
            <a:rect l="l" t="t" r="r" b="b"/>
            <a:pathLst>
              <a:path w="2560321" h="3292860">
                <a:moveTo>
                  <a:pt x="0" y="0"/>
                </a:moveTo>
                <a:lnTo>
                  <a:pt x="2560321" y="0"/>
                </a:lnTo>
                <a:lnTo>
                  <a:pt x="2560321" y="3292860"/>
                </a:lnTo>
                <a:lnTo>
                  <a:pt x="0" y="329286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2" name="图片占位符 11"/>
          <p:cNvSpPr>
            <a:spLocks noGrp="1"/>
          </p:cNvSpPr>
          <p:nvPr>
            <p:ph type="pic" sz="quarter" idx="11"/>
          </p:nvPr>
        </p:nvSpPr>
        <p:spPr>
          <a:xfrm>
            <a:off x="119064" y="104777"/>
            <a:ext cx="6702425" cy="6646863"/>
          </a:xfrm>
          <a:custGeom>
            <a:avLst/>
            <a:gdLst>
              <a:gd name="connsiteX0" fmla="*/ 0 w 6702425"/>
              <a:gd name="connsiteY0" fmla="*/ 0 h 6646863"/>
              <a:gd name="connsiteX1" fmla="*/ 6702425 w 6702425"/>
              <a:gd name="connsiteY1" fmla="*/ 0 h 6646863"/>
              <a:gd name="connsiteX2" fmla="*/ 6702425 w 6702425"/>
              <a:gd name="connsiteY2" fmla="*/ 6646863 h 6646863"/>
              <a:gd name="connsiteX3" fmla="*/ 0 w 6702425"/>
              <a:gd name="connsiteY3" fmla="*/ 6646863 h 6646863"/>
            </a:gdLst>
            <a:ahLst/>
            <a:cxnLst>
              <a:cxn ang="0">
                <a:pos x="connsiteX0" y="connsiteY0"/>
              </a:cxn>
              <a:cxn ang="0">
                <a:pos x="connsiteX1" y="connsiteY1"/>
              </a:cxn>
              <a:cxn ang="0">
                <a:pos x="connsiteX2" y="connsiteY2"/>
              </a:cxn>
              <a:cxn ang="0">
                <a:pos x="connsiteX3" y="connsiteY3"/>
              </a:cxn>
            </a:cxnLst>
            <a:rect l="l" t="t" r="r" b="b"/>
            <a:pathLst>
              <a:path w="6702425" h="6646863">
                <a:moveTo>
                  <a:pt x="0" y="0"/>
                </a:moveTo>
                <a:lnTo>
                  <a:pt x="6702425" y="0"/>
                </a:lnTo>
                <a:lnTo>
                  <a:pt x="6702425" y="6646863"/>
                </a:lnTo>
                <a:lnTo>
                  <a:pt x="0" y="6646863"/>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3127749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2" grpId="0" animBg="1"/>
    </p:bld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85_自定义版式">
    <p:spTree>
      <p:nvGrpSpPr>
        <p:cNvPr id="1" name=""/>
        <p:cNvGrpSpPr/>
        <p:nvPr/>
      </p:nvGrpSpPr>
      <p:grpSpPr>
        <a:xfrm>
          <a:off x="0" y="0"/>
          <a:ext cx="0" cy="0"/>
          <a:chOff x="0" y="0"/>
          <a:chExt cx="0" cy="0"/>
        </a:xfrm>
      </p:grpSpPr>
      <p:sp>
        <p:nvSpPr>
          <p:cNvPr id="19" name="图片占位符 18"/>
          <p:cNvSpPr>
            <a:spLocks noGrp="1"/>
          </p:cNvSpPr>
          <p:nvPr>
            <p:ph type="pic" sz="quarter" idx="12"/>
          </p:nvPr>
        </p:nvSpPr>
        <p:spPr>
          <a:xfrm>
            <a:off x="1680975" y="2149558"/>
            <a:ext cx="2840900" cy="2019300"/>
          </a:xfrm>
          <a:custGeom>
            <a:avLst/>
            <a:gdLst>
              <a:gd name="connsiteX0" fmla="*/ 113565 w 2840900"/>
              <a:gd name="connsiteY0" fmla="*/ 0 h 2019300"/>
              <a:gd name="connsiteX1" fmla="*/ 2727335 w 2840900"/>
              <a:gd name="connsiteY1" fmla="*/ 0 h 2019300"/>
              <a:gd name="connsiteX2" fmla="*/ 2840900 w 2840900"/>
              <a:gd name="connsiteY2" fmla="*/ 113565 h 2019300"/>
              <a:gd name="connsiteX3" fmla="*/ 2840900 w 2840900"/>
              <a:gd name="connsiteY3" fmla="*/ 1905735 h 2019300"/>
              <a:gd name="connsiteX4" fmla="*/ 2727335 w 2840900"/>
              <a:gd name="connsiteY4" fmla="*/ 2019300 h 2019300"/>
              <a:gd name="connsiteX5" fmla="*/ 113565 w 2840900"/>
              <a:gd name="connsiteY5" fmla="*/ 2019300 h 2019300"/>
              <a:gd name="connsiteX6" fmla="*/ 0 w 2840900"/>
              <a:gd name="connsiteY6" fmla="*/ 1905735 h 2019300"/>
              <a:gd name="connsiteX7" fmla="*/ 0 w 2840900"/>
              <a:gd name="connsiteY7" fmla="*/ 113565 h 2019300"/>
              <a:gd name="connsiteX8" fmla="*/ 113565 w 2840900"/>
              <a:gd name="connsiteY8" fmla="*/ 0 h 201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0900" h="2019300">
                <a:moveTo>
                  <a:pt x="113565" y="0"/>
                </a:moveTo>
                <a:lnTo>
                  <a:pt x="2727335" y="0"/>
                </a:lnTo>
                <a:cubicBezTo>
                  <a:pt x="2790055" y="0"/>
                  <a:pt x="2840900" y="50845"/>
                  <a:pt x="2840900" y="113565"/>
                </a:cubicBezTo>
                <a:lnTo>
                  <a:pt x="2840900" y="1905735"/>
                </a:lnTo>
                <a:cubicBezTo>
                  <a:pt x="2840900" y="1968455"/>
                  <a:pt x="2790055" y="2019300"/>
                  <a:pt x="2727335" y="2019300"/>
                </a:cubicBezTo>
                <a:lnTo>
                  <a:pt x="113565" y="2019300"/>
                </a:lnTo>
                <a:cubicBezTo>
                  <a:pt x="50845" y="2019300"/>
                  <a:pt x="0" y="1968455"/>
                  <a:pt x="0" y="1905735"/>
                </a:cubicBezTo>
                <a:lnTo>
                  <a:pt x="0" y="113565"/>
                </a:lnTo>
                <a:cubicBezTo>
                  <a:pt x="0" y="50845"/>
                  <a:pt x="50845" y="0"/>
                  <a:pt x="113565" y="0"/>
                </a:cubicBez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20" name="图片占位符 19"/>
          <p:cNvSpPr>
            <a:spLocks noGrp="1"/>
          </p:cNvSpPr>
          <p:nvPr>
            <p:ph type="pic" sz="quarter" idx="13"/>
          </p:nvPr>
        </p:nvSpPr>
        <p:spPr>
          <a:xfrm>
            <a:off x="4675550" y="2149558"/>
            <a:ext cx="2840900" cy="2019300"/>
          </a:xfrm>
          <a:custGeom>
            <a:avLst/>
            <a:gdLst>
              <a:gd name="connsiteX0" fmla="*/ 113565 w 2840900"/>
              <a:gd name="connsiteY0" fmla="*/ 0 h 2019300"/>
              <a:gd name="connsiteX1" fmla="*/ 2727335 w 2840900"/>
              <a:gd name="connsiteY1" fmla="*/ 0 h 2019300"/>
              <a:gd name="connsiteX2" fmla="*/ 2840900 w 2840900"/>
              <a:gd name="connsiteY2" fmla="*/ 113565 h 2019300"/>
              <a:gd name="connsiteX3" fmla="*/ 2840900 w 2840900"/>
              <a:gd name="connsiteY3" fmla="*/ 1905735 h 2019300"/>
              <a:gd name="connsiteX4" fmla="*/ 2727335 w 2840900"/>
              <a:gd name="connsiteY4" fmla="*/ 2019300 h 2019300"/>
              <a:gd name="connsiteX5" fmla="*/ 113565 w 2840900"/>
              <a:gd name="connsiteY5" fmla="*/ 2019300 h 2019300"/>
              <a:gd name="connsiteX6" fmla="*/ 0 w 2840900"/>
              <a:gd name="connsiteY6" fmla="*/ 1905735 h 2019300"/>
              <a:gd name="connsiteX7" fmla="*/ 0 w 2840900"/>
              <a:gd name="connsiteY7" fmla="*/ 113565 h 2019300"/>
              <a:gd name="connsiteX8" fmla="*/ 113565 w 2840900"/>
              <a:gd name="connsiteY8" fmla="*/ 0 h 201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0900" h="2019300">
                <a:moveTo>
                  <a:pt x="113565" y="0"/>
                </a:moveTo>
                <a:lnTo>
                  <a:pt x="2727335" y="0"/>
                </a:lnTo>
                <a:cubicBezTo>
                  <a:pt x="2790055" y="0"/>
                  <a:pt x="2840900" y="50845"/>
                  <a:pt x="2840900" y="113565"/>
                </a:cubicBezTo>
                <a:lnTo>
                  <a:pt x="2840900" y="1905735"/>
                </a:lnTo>
                <a:cubicBezTo>
                  <a:pt x="2840900" y="1968455"/>
                  <a:pt x="2790055" y="2019300"/>
                  <a:pt x="2727335" y="2019300"/>
                </a:cubicBezTo>
                <a:lnTo>
                  <a:pt x="113565" y="2019300"/>
                </a:lnTo>
                <a:cubicBezTo>
                  <a:pt x="50845" y="2019300"/>
                  <a:pt x="0" y="1968455"/>
                  <a:pt x="0" y="1905735"/>
                </a:cubicBezTo>
                <a:lnTo>
                  <a:pt x="0" y="113565"/>
                </a:lnTo>
                <a:cubicBezTo>
                  <a:pt x="0" y="50845"/>
                  <a:pt x="50845" y="0"/>
                  <a:pt x="113565" y="0"/>
                </a:cubicBez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21" name="图片占位符 20"/>
          <p:cNvSpPr>
            <a:spLocks noGrp="1"/>
          </p:cNvSpPr>
          <p:nvPr>
            <p:ph type="pic" sz="quarter" idx="14"/>
          </p:nvPr>
        </p:nvSpPr>
        <p:spPr>
          <a:xfrm>
            <a:off x="7669122" y="2149558"/>
            <a:ext cx="2840900" cy="2019300"/>
          </a:xfrm>
          <a:custGeom>
            <a:avLst/>
            <a:gdLst>
              <a:gd name="connsiteX0" fmla="*/ 113565 w 2840900"/>
              <a:gd name="connsiteY0" fmla="*/ 0 h 2019300"/>
              <a:gd name="connsiteX1" fmla="*/ 2727335 w 2840900"/>
              <a:gd name="connsiteY1" fmla="*/ 0 h 2019300"/>
              <a:gd name="connsiteX2" fmla="*/ 2840900 w 2840900"/>
              <a:gd name="connsiteY2" fmla="*/ 113565 h 2019300"/>
              <a:gd name="connsiteX3" fmla="*/ 2840900 w 2840900"/>
              <a:gd name="connsiteY3" fmla="*/ 1905735 h 2019300"/>
              <a:gd name="connsiteX4" fmla="*/ 2727335 w 2840900"/>
              <a:gd name="connsiteY4" fmla="*/ 2019300 h 2019300"/>
              <a:gd name="connsiteX5" fmla="*/ 113565 w 2840900"/>
              <a:gd name="connsiteY5" fmla="*/ 2019300 h 2019300"/>
              <a:gd name="connsiteX6" fmla="*/ 0 w 2840900"/>
              <a:gd name="connsiteY6" fmla="*/ 1905735 h 2019300"/>
              <a:gd name="connsiteX7" fmla="*/ 0 w 2840900"/>
              <a:gd name="connsiteY7" fmla="*/ 113565 h 2019300"/>
              <a:gd name="connsiteX8" fmla="*/ 113565 w 2840900"/>
              <a:gd name="connsiteY8" fmla="*/ 0 h 201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0900" h="2019300">
                <a:moveTo>
                  <a:pt x="113565" y="0"/>
                </a:moveTo>
                <a:lnTo>
                  <a:pt x="2727335" y="0"/>
                </a:lnTo>
                <a:cubicBezTo>
                  <a:pt x="2790055" y="0"/>
                  <a:pt x="2840900" y="50845"/>
                  <a:pt x="2840900" y="113565"/>
                </a:cubicBezTo>
                <a:lnTo>
                  <a:pt x="2840900" y="1905735"/>
                </a:lnTo>
                <a:cubicBezTo>
                  <a:pt x="2840900" y="1968455"/>
                  <a:pt x="2790055" y="2019300"/>
                  <a:pt x="2727335" y="2019300"/>
                </a:cubicBezTo>
                <a:lnTo>
                  <a:pt x="113565" y="2019300"/>
                </a:lnTo>
                <a:cubicBezTo>
                  <a:pt x="50845" y="2019300"/>
                  <a:pt x="0" y="1968455"/>
                  <a:pt x="0" y="1905735"/>
                </a:cubicBezTo>
                <a:lnTo>
                  <a:pt x="0" y="113565"/>
                </a:lnTo>
                <a:cubicBezTo>
                  <a:pt x="0" y="50845"/>
                  <a:pt x="50845" y="0"/>
                  <a:pt x="113565" y="0"/>
                </a:cubicBez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22" name="图片占位符 21"/>
          <p:cNvSpPr>
            <a:spLocks noGrp="1"/>
          </p:cNvSpPr>
          <p:nvPr>
            <p:ph type="pic" sz="quarter" idx="15"/>
          </p:nvPr>
        </p:nvSpPr>
        <p:spPr>
          <a:xfrm>
            <a:off x="10661691" y="2624081"/>
            <a:ext cx="1746504" cy="1243584"/>
          </a:xfrm>
          <a:custGeom>
            <a:avLst/>
            <a:gdLst>
              <a:gd name="connsiteX0" fmla="*/ 76642 w 1746504"/>
              <a:gd name="connsiteY0" fmla="*/ 0 h 1243584"/>
              <a:gd name="connsiteX1" fmla="*/ 1669862 w 1746504"/>
              <a:gd name="connsiteY1" fmla="*/ 0 h 1243584"/>
              <a:gd name="connsiteX2" fmla="*/ 1746504 w 1746504"/>
              <a:gd name="connsiteY2" fmla="*/ 76642 h 1243584"/>
              <a:gd name="connsiteX3" fmla="*/ 1746504 w 1746504"/>
              <a:gd name="connsiteY3" fmla="*/ 1166942 h 1243584"/>
              <a:gd name="connsiteX4" fmla="*/ 1669862 w 1746504"/>
              <a:gd name="connsiteY4" fmla="*/ 1243584 h 1243584"/>
              <a:gd name="connsiteX5" fmla="*/ 76642 w 1746504"/>
              <a:gd name="connsiteY5" fmla="*/ 1243584 h 1243584"/>
              <a:gd name="connsiteX6" fmla="*/ 0 w 1746504"/>
              <a:gd name="connsiteY6" fmla="*/ 1166942 h 1243584"/>
              <a:gd name="connsiteX7" fmla="*/ 0 w 1746504"/>
              <a:gd name="connsiteY7" fmla="*/ 76642 h 1243584"/>
              <a:gd name="connsiteX8" fmla="*/ 76642 w 1746504"/>
              <a:gd name="connsiteY8" fmla="*/ 0 h 1243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46504" h="1243584">
                <a:moveTo>
                  <a:pt x="76642" y="0"/>
                </a:moveTo>
                <a:lnTo>
                  <a:pt x="1669862" y="0"/>
                </a:lnTo>
                <a:cubicBezTo>
                  <a:pt x="1712190" y="0"/>
                  <a:pt x="1746504" y="34314"/>
                  <a:pt x="1746504" y="76642"/>
                </a:cubicBezTo>
                <a:lnTo>
                  <a:pt x="1746504" y="1166942"/>
                </a:lnTo>
                <a:cubicBezTo>
                  <a:pt x="1746504" y="1209270"/>
                  <a:pt x="1712190" y="1243584"/>
                  <a:pt x="1669862" y="1243584"/>
                </a:cubicBezTo>
                <a:lnTo>
                  <a:pt x="76642" y="1243584"/>
                </a:lnTo>
                <a:cubicBezTo>
                  <a:pt x="34314" y="1243584"/>
                  <a:pt x="0" y="1209270"/>
                  <a:pt x="0" y="1166942"/>
                </a:cubicBezTo>
                <a:lnTo>
                  <a:pt x="0" y="76642"/>
                </a:lnTo>
                <a:cubicBezTo>
                  <a:pt x="0" y="34314"/>
                  <a:pt x="34314" y="0"/>
                  <a:pt x="76642" y="0"/>
                </a:cubicBez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8" name="图片占位符 17"/>
          <p:cNvSpPr>
            <a:spLocks noGrp="1"/>
          </p:cNvSpPr>
          <p:nvPr>
            <p:ph type="pic" sz="quarter" idx="11"/>
          </p:nvPr>
        </p:nvSpPr>
        <p:spPr>
          <a:xfrm>
            <a:off x="-217198" y="2624081"/>
            <a:ext cx="1746504" cy="1243584"/>
          </a:xfrm>
          <a:custGeom>
            <a:avLst/>
            <a:gdLst>
              <a:gd name="connsiteX0" fmla="*/ 76642 w 1746504"/>
              <a:gd name="connsiteY0" fmla="*/ 0 h 1243584"/>
              <a:gd name="connsiteX1" fmla="*/ 1669862 w 1746504"/>
              <a:gd name="connsiteY1" fmla="*/ 0 h 1243584"/>
              <a:gd name="connsiteX2" fmla="*/ 1746504 w 1746504"/>
              <a:gd name="connsiteY2" fmla="*/ 76642 h 1243584"/>
              <a:gd name="connsiteX3" fmla="*/ 1746504 w 1746504"/>
              <a:gd name="connsiteY3" fmla="*/ 1166942 h 1243584"/>
              <a:gd name="connsiteX4" fmla="*/ 1669862 w 1746504"/>
              <a:gd name="connsiteY4" fmla="*/ 1243584 h 1243584"/>
              <a:gd name="connsiteX5" fmla="*/ 76642 w 1746504"/>
              <a:gd name="connsiteY5" fmla="*/ 1243584 h 1243584"/>
              <a:gd name="connsiteX6" fmla="*/ 0 w 1746504"/>
              <a:gd name="connsiteY6" fmla="*/ 1166942 h 1243584"/>
              <a:gd name="connsiteX7" fmla="*/ 0 w 1746504"/>
              <a:gd name="connsiteY7" fmla="*/ 76642 h 1243584"/>
              <a:gd name="connsiteX8" fmla="*/ 76642 w 1746504"/>
              <a:gd name="connsiteY8" fmla="*/ 0 h 1243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46504" h="1243584">
                <a:moveTo>
                  <a:pt x="76642" y="0"/>
                </a:moveTo>
                <a:lnTo>
                  <a:pt x="1669862" y="0"/>
                </a:lnTo>
                <a:cubicBezTo>
                  <a:pt x="1712190" y="0"/>
                  <a:pt x="1746504" y="34314"/>
                  <a:pt x="1746504" y="76642"/>
                </a:cubicBezTo>
                <a:lnTo>
                  <a:pt x="1746504" y="1166942"/>
                </a:lnTo>
                <a:cubicBezTo>
                  <a:pt x="1746504" y="1209270"/>
                  <a:pt x="1712190" y="1243584"/>
                  <a:pt x="1669862" y="1243584"/>
                </a:cubicBezTo>
                <a:lnTo>
                  <a:pt x="76642" y="1243584"/>
                </a:lnTo>
                <a:cubicBezTo>
                  <a:pt x="34314" y="1243584"/>
                  <a:pt x="0" y="1209270"/>
                  <a:pt x="0" y="1166942"/>
                </a:cubicBezTo>
                <a:lnTo>
                  <a:pt x="0" y="76642"/>
                </a:lnTo>
                <a:cubicBezTo>
                  <a:pt x="0" y="34314"/>
                  <a:pt x="34314" y="0"/>
                  <a:pt x="76642" y="0"/>
                </a:cubicBez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776094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500" fill="hold"/>
                                        <p:tgtEl>
                                          <p:spTgt spid="22"/>
                                        </p:tgtEl>
                                        <p:attrNameLst>
                                          <p:attrName>ppt_w</p:attrName>
                                        </p:attrNameLst>
                                      </p:cBhvr>
                                      <p:tavLst>
                                        <p:tav tm="0">
                                          <p:val>
                                            <p:fltVal val="0"/>
                                          </p:val>
                                        </p:tav>
                                        <p:tav tm="100000">
                                          <p:val>
                                            <p:strVal val="#ppt_w"/>
                                          </p:val>
                                        </p:tav>
                                      </p:tavLst>
                                    </p:anim>
                                    <p:anim calcmode="lin" valueType="num">
                                      <p:cBhvr>
                                        <p:cTn id="23" dur="500" fill="hold"/>
                                        <p:tgtEl>
                                          <p:spTgt spid="22"/>
                                        </p:tgtEl>
                                        <p:attrNameLst>
                                          <p:attrName>ppt_h</p:attrName>
                                        </p:attrNameLst>
                                      </p:cBhvr>
                                      <p:tavLst>
                                        <p:tav tm="0">
                                          <p:val>
                                            <p:fltVal val="0"/>
                                          </p:val>
                                        </p:tav>
                                        <p:tav tm="100000">
                                          <p:val>
                                            <p:strVal val="#ppt_h"/>
                                          </p:val>
                                        </p:tav>
                                      </p:tavLst>
                                    </p:anim>
                                    <p:animEffect transition="in" filter="fade">
                                      <p:cBhvr>
                                        <p:cTn id="24" dur="500"/>
                                        <p:tgtEl>
                                          <p:spTgt spid="2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18" grpId="0" animBg="1"/>
    </p:bld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86_自定义版式">
    <p:spTree>
      <p:nvGrpSpPr>
        <p:cNvPr id="1" name=""/>
        <p:cNvGrpSpPr/>
        <p:nvPr/>
      </p:nvGrpSpPr>
      <p:grpSpPr>
        <a:xfrm>
          <a:off x="0" y="0"/>
          <a:ext cx="0" cy="0"/>
          <a:chOff x="0" y="0"/>
          <a:chExt cx="0" cy="0"/>
        </a:xfrm>
      </p:grpSpPr>
      <p:sp>
        <p:nvSpPr>
          <p:cNvPr id="34" name="图片占位符 33"/>
          <p:cNvSpPr>
            <a:spLocks noGrp="1"/>
          </p:cNvSpPr>
          <p:nvPr>
            <p:ph type="pic" sz="quarter" idx="12"/>
          </p:nvPr>
        </p:nvSpPr>
        <p:spPr>
          <a:xfrm>
            <a:off x="8259185" y="3213111"/>
            <a:ext cx="2886927" cy="2952609"/>
          </a:xfrm>
          <a:custGeom>
            <a:avLst/>
            <a:gdLst>
              <a:gd name="connsiteX0" fmla="*/ 0 w 2886927"/>
              <a:gd name="connsiteY0" fmla="*/ 0 h 2952609"/>
              <a:gd name="connsiteX1" fmla="*/ 2886927 w 2886927"/>
              <a:gd name="connsiteY1" fmla="*/ 0 h 2952609"/>
              <a:gd name="connsiteX2" fmla="*/ 2886927 w 2886927"/>
              <a:gd name="connsiteY2" fmla="*/ 2952609 h 2952609"/>
              <a:gd name="connsiteX3" fmla="*/ 0 w 2886927"/>
              <a:gd name="connsiteY3" fmla="*/ 2952609 h 2952609"/>
            </a:gdLst>
            <a:ahLst/>
            <a:cxnLst>
              <a:cxn ang="0">
                <a:pos x="connsiteX0" y="connsiteY0"/>
              </a:cxn>
              <a:cxn ang="0">
                <a:pos x="connsiteX1" y="connsiteY1"/>
              </a:cxn>
              <a:cxn ang="0">
                <a:pos x="connsiteX2" y="connsiteY2"/>
              </a:cxn>
              <a:cxn ang="0">
                <a:pos x="connsiteX3" y="connsiteY3"/>
              </a:cxn>
            </a:cxnLst>
            <a:rect l="l" t="t" r="r" b="b"/>
            <a:pathLst>
              <a:path w="2886927" h="2952609">
                <a:moveTo>
                  <a:pt x="0" y="0"/>
                </a:moveTo>
                <a:lnTo>
                  <a:pt x="2886927" y="0"/>
                </a:lnTo>
                <a:lnTo>
                  <a:pt x="2886927" y="2952609"/>
                </a:lnTo>
                <a:lnTo>
                  <a:pt x="0" y="295260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33" name="图片占位符 32"/>
          <p:cNvSpPr>
            <a:spLocks noGrp="1"/>
          </p:cNvSpPr>
          <p:nvPr>
            <p:ph type="pic" sz="quarter" idx="13"/>
          </p:nvPr>
        </p:nvSpPr>
        <p:spPr>
          <a:xfrm>
            <a:off x="1183197" y="4000474"/>
            <a:ext cx="6928436" cy="2165246"/>
          </a:xfrm>
          <a:custGeom>
            <a:avLst/>
            <a:gdLst>
              <a:gd name="connsiteX0" fmla="*/ 0 w 6928436"/>
              <a:gd name="connsiteY0" fmla="*/ 0 h 2165246"/>
              <a:gd name="connsiteX1" fmla="*/ 6928436 w 6928436"/>
              <a:gd name="connsiteY1" fmla="*/ 0 h 2165246"/>
              <a:gd name="connsiteX2" fmla="*/ 6928436 w 6928436"/>
              <a:gd name="connsiteY2" fmla="*/ 2165246 h 2165246"/>
              <a:gd name="connsiteX3" fmla="*/ 0 w 6928436"/>
              <a:gd name="connsiteY3" fmla="*/ 2165246 h 2165246"/>
            </a:gdLst>
            <a:ahLst/>
            <a:cxnLst>
              <a:cxn ang="0">
                <a:pos x="connsiteX0" y="connsiteY0"/>
              </a:cxn>
              <a:cxn ang="0">
                <a:pos x="connsiteX1" y="connsiteY1"/>
              </a:cxn>
              <a:cxn ang="0">
                <a:pos x="connsiteX2" y="connsiteY2"/>
              </a:cxn>
              <a:cxn ang="0">
                <a:pos x="connsiteX3" y="connsiteY3"/>
              </a:cxn>
            </a:cxnLst>
            <a:rect l="l" t="t" r="r" b="b"/>
            <a:pathLst>
              <a:path w="6928436" h="2165246">
                <a:moveTo>
                  <a:pt x="0" y="0"/>
                </a:moveTo>
                <a:lnTo>
                  <a:pt x="6928436" y="0"/>
                </a:lnTo>
                <a:lnTo>
                  <a:pt x="6928436" y="2165246"/>
                </a:lnTo>
                <a:lnTo>
                  <a:pt x="0" y="2165246"/>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32" name="图片占位符 31"/>
          <p:cNvSpPr>
            <a:spLocks noGrp="1"/>
          </p:cNvSpPr>
          <p:nvPr>
            <p:ph type="pic" sz="quarter" idx="11"/>
          </p:nvPr>
        </p:nvSpPr>
        <p:spPr>
          <a:xfrm>
            <a:off x="1183197" y="1593939"/>
            <a:ext cx="3452086" cy="2311289"/>
          </a:xfrm>
          <a:custGeom>
            <a:avLst/>
            <a:gdLst>
              <a:gd name="connsiteX0" fmla="*/ 0 w 3452086"/>
              <a:gd name="connsiteY0" fmla="*/ 0 h 2311289"/>
              <a:gd name="connsiteX1" fmla="*/ 3452086 w 3452086"/>
              <a:gd name="connsiteY1" fmla="*/ 0 h 2311289"/>
              <a:gd name="connsiteX2" fmla="*/ 3452086 w 3452086"/>
              <a:gd name="connsiteY2" fmla="*/ 2311289 h 2311289"/>
              <a:gd name="connsiteX3" fmla="*/ 0 w 3452086"/>
              <a:gd name="connsiteY3" fmla="*/ 2311289 h 2311289"/>
            </a:gdLst>
            <a:ahLst/>
            <a:cxnLst>
              <a:cxn ang="0">
                <a:pos x="connsiteX0" y="connsiteY0"/>
              </a:cxn>
              <a:cxn ang="0">
                <a:pos x="connsiteX1" y="connsiteY1"/>
              </a:cxn>
              <a:cxn ang="0">
                <a:pos x="connsiteX2" y="connsiteY2"/>
              </a:cxn>
              <a:cxn ang="0">
                <a:pos x="connsiteX3" y="connsiteY3"/>
              </a:cxn>
            </a:cxnLst>
            <a:rect l="l" t="t" r="r" b="b"/>
            <a:pathLst>
              <a:path w="3452086" h="2311289">
                <a:moveTo>
                  <a:pt x="0" y="0"/>
                </a:moveTo>
                <a:lnTo>
                  <a:pt x="3452086" y="0"/>
                </a:lnTo>
                <a:lnTo>
                  <a:pt x="3452086" y="2311289"/>
                </a:lnTo>
                <a:lnTo>
                  <a:pt x="0" y="231128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184164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slide(fromTop)">
                                      <p:cBhvr>
                                        <p:cTn id="7" dur="500"/>
                                        <p:tgtEl>
                                          <p:spTgt spid="32"/>
                                        </p:tgtEl>
                                      </p:cBhvr>
                                    </p:animEffect>
                                  </p:childTnLst>
                                </p:cTn>
                              </p:par>
                              <p:par>
                                <p:cTn id="8" presetID="12" presetClass="entr" presetSubtype="1"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slide(fromTop)">
                                      <p:cBhvr>
                                        <p:cTn id="10" dur="500"/>
                                        <p:tgtEl>
                                          <p:spTgt spid="33"/>
                                        </p:tgtEl>
                                      </p:cBhvr>
                                    </p:animEffect>
                                  </p:childTnLst>
                                </p:cTn>
                              </p:par>
                              <p:par>
                                <p:cTn id="11" presetID="12" presetClass="entr" presetSubtype="1" fill="hold" grpId="0" nodeType="withEffect">
                                  <p:stCondLst>
                                    <p:cond delay="500"/>
                                  </p:stCondLst>
                                  <p:childTnLst>
                                    <p:set>
                                      <p:cBhvr>
                                        <p:cTn id="12" dur="1" fill="hold">
                                          <p:stCondLst>
                                            <p:cond delay="0"/>
                                          </p:stCondLst>
                                        </p:cTn>
                                        <p:tgtEl>
                                          <p:spTgt spid="34"/>
                                        </p:tgtEl>
                                        <p:attrNameLst>
                                          <p:attrName>style.visibility</p:attrName>
                                        </p:attrNameLst>
                                      </p:cBhvr>
                                      <p:to>
                                        <p:strVal val="visible"/>
                                      </p:to>
                                    </p:set>
                                    <p:animEffect transition="in" filter="slide(fromTop)">
                                      <p:cBhvr>
                                        <p:cTn id="1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3" grpId="0" animBg="1"/>
      <p:bldP spid="32" grpId="0" animBg="1"/>
    </p:bld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87_自定义版式">
    <p:spTree>
      <p:nvGrpSpPr>
        <p:cNvPr id="1" name=""/>
        <p:cNvGrpSpPr/>
        <p:nvPr/>
      </p:nvGrpSpPr>
      <p:grpSpPr>
        <a:xfrm>
          <a:off x="0" y="0"/>
          <a:ext cx="0" cy="0"/>
          <a:chOff x="0" y="0"/>
          <a:chExt cx="0" cy="0"/>
        </a:xfrm>
      </p:grpSpPr>
      <p:sp>
        <p:nvSpPr>
          <p:cNvPr id="19" name="图片占位符 18"/>
          <p:cNvSpPr>
            <a:spLocks noGrp="1"/>
          </p:cNvSpPr>
          <p:nvPr>
            <p:ph type="pic" sz="quarter" idx="12"/>
          </p:nvPr>
        </p:nvSpPr>
        <p:spPr>
          <a:xfrm>
            <a:off x="4604824" y="2019302"/>
            <a:ext cx="3927475" cy="2043113"/>
          </a:xfrm>
          <a:custGeom>
            <a:avLst/>
            <a:gdLst>
              <a:gd name="connsiteX0" fmla="*/ 0 w 3927475"/>
              <a:gd name="connsiteY0" fmla="*/ 0 h 2043113"/>
              <a:gd name="connsiteX1" fmla="*/ 3927475 w 3927475"/>
              <a:gd name="connsiteY1" fmla="*/ 0 h 2043113"/>
              <a:gd name="connsiteX2" fmla="*/ 3927475 w 3927475"/>
              <a:gd name="connsiteY2" fmla="*/ 2043113 h 2043113"/>
              <a:gd name="connsiteX3" fmla="*/ 0 w 3927475"/>
              <a:gd name="connsiteY3" fmla="*/ 2043113 h 2043113"/>
            </a:gdLst>
            <a:ahLst/>
            <a:cxnLst>
              <a:cxn ang="0">
                <a:pos x="connsiteX0" y="connsiteY0"/>
              </a:cxn>
              <a:cxn ang="0">
                <a:pos x="connsiteX1" y="connsiteY1"/>
              </a:cxn>
              <a:cxn ang="0">
                <a:pos x="connsiteX2" y="connsiteY2"/>
              </a:cxn>
              <a:cxn ang="0">
                <a:pos x="connsiteX3" y="connsiteY3"/>
              </a:cxn>
            </a:cxnLst>
            <a:rect l="l" t="t" r="r" b="b"/>
            <a:pathLst>
              <a:path w="3927475" h="2043113">
                <a:moveTo>
                  <a:pt x="0" y="0"/>
                </a:moveTo>
                <a:lnTo>
                  <a:pt x="3927475" y="0"/>
                </a:lnTo>
                <a:lnTo>
                  <a:pt x="3927475" y="2043113"/>
                </a:lnTo>
                <a:lnTo>
                  <a:pt x="0" y="2043113"/>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20" name="图片占位符 19"/>
          <p:cNvSpPr>
            <a:spLocks noGrp="1"/>
          </p:cNvSpPr>
          <p:nvPr>
            <p:ph type="pic" sz="quarter" idx="13"/>
          </p:nvPr>
        </p:nvSpPr>
        <p:spPr>
          <a:xfrm>
            <a:off x="8597386" y="2019300"/>
            <a:ext cx="2644775" cy="4148137"/>
          </a:xfrm>
          <a:custGeom>
            <a:avLst/>
            <a:gdLst>
              <a:gd name="connsiteX0" fmla="*/ 0 w 2644775"/>
              <a:gd name="connsiteY0" fmla="*/ 0 h 4148137"/>
              <a:gd name="connsiteX1" fmla="*/ 2644775 w 2644775"/>
              <a:gd name="connsiteY1" fmla="*/ 0 h 4148137"/>
              <a:gd name="connsiteX2" fmla="*/ 2644775 w 2644775"/>
              <a:gd name="connsiteY2" fmla="*/ 4148137 h 4148137"/>
              <a:gd name="connsiteX3" fmla="*/ 0 w 2644775"/>
              <a:gd name="connsiteY3" fmla="*/ 4148137 h 4148137"/>
            </a:gdLst>
            <a:ahLst/>
            <a:cxnLst>
              <a:cxn ang="0">
                <a:pos x="connsiteX0" y="connsiteY0"/>
              </a:cxn>
              <a:cxn ang="0">
                <a:pos x="connsiteX1" y="connsiteY1"/>
              </a:cxn>
              <a:cxn ang="0">
                <a:pos x="connsiteX2" y="connsiteY2"/>
              </a:cxn>
              <a:cxn ang="0">
                <a:pos x="connsiteX3" y="connsiteY3"/>
              </a:cxn>
            </a:cxnLst>
            <a:rect l="l" t="t" r="r" b="b"/>
            <a:pathLst>
              <a:path w="2644775" h="4148137">
                <a:moveTo>
                  <a:pt x="0" y="0"/>
                </a:moveTo>
                <a:lnTo>
                  <a:pt x="2644775" y="0"/>
                </a:lnTo>
                <a:lnTo>
                  <a:pt x="2644775" y="4148137"/>
                </a:lnTo>
                <a:lnTo>
                  <a:pt x="0" y="4148137"/>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21" name="图片占位符 20"/>
          <p:cNvSpPr>
            <a:spLocks noGrp="1"/>
          </p:cNvSpPr>
          <p:nvPr>
            <p:ph type="pic" sz="quarter" idx="14"/>
          </p:nvPr>
        </p:nvSpPr>
        <p:spPr>
          <a:xfrm>
            <a:off x="4604637" y="4124327"/>
            <a:ext cx="3927475" cy="2043113"/>
          </a:xfrm>
          <a:custGeom>
            <a:avLst/>
            <a:gdLst>
              <a:gd name="connsiteX0" fmla="*/ 0 w 3927475"/>
              <a:gd name="connsiteY0" fmla="*/ 0 h 2043113"/>
              <a:gd name="connsiteX1" fmla="*/ 3927475 w 3927475"/>
              <a:gd name="connsiteY1" fmla="*/ 0 h 2043113"/>
              <a:gd name="connsiteX2" fmla="*/ 3927475 w 3927475"/>
              <a:gd name="connsiteY2" fmla="*/ 2043113 h 2043113"/>
              <a:gd name="connsiteX3" fmla="*/ 0 w 3927475"/>
              <a:gd name="connsiteY3" fmla="*/ 2043113 h 2043113"/>
            </a:gdLst>
            <a:ahLst/>
            <a:cxnLst>
              <a:cxn ang="0">
                <a:pos x="connsiteX0" y="connsiteY0"/>
              </a:cxn>
              <a:cxn ang="0">
                <a:pos x="connsiteX1" y="connsiteY1"/>
              </a:cxn>
              <a:cxn ang="0">
                <a:pos x="connsiteX2" y="connsiteY2"/>
              </a:cxn>
              <a:cxn ang="0">
                <a:pos x="connsiteX3" y="connsiteY3"/>
              </a:cxn>
            </a:cxnLst>
            <a:rect l="l" t="t" r="r" b="b"/>
            <a:pathLst>
              <a:path w="3927475" h="2043113">
                <a:moveTo>
                  <a:pt x="0" y="0"/>
                </a:moveTo>
                <a:lnTo>
                  <a:pt x="3927475" y="0"/>
                </a:lnTo>
                <a:lnTo>
                  <a:pt x="3927475" y="2043113"/>
                </a:lnTo>
                <a:lnTo>
                  <a:pt x="0" y="2043113"/>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22" name="图片占位符 21"/>
          <p:cNvSpPr>
            <a:spLocks noGrp="1"/>
          </p:cNvSpPr>
          <p:nvPr>
            <p:ph type="pic" sz="quarter" idx="15"/>
          </p:nvPr>
        </p:nvSpPr>
        <p:spPr>
          <a:xfrm>
            <a:off x="611888" y="4124326"/>
            <a:ext cx="3927475" cy="2043113"/>
          </a:xfrm>
          <a:custGeom>
            <a:avLst/>
            <a:gdLst>
              <a:gd name="connsiteX0" fmla="*/ 0 w 3927475"/>
              <a:gd name="connsiteY0" fmla="*/ 0 h 2043113"/>
              <a:gd name="connsiteX1" fmla="*/ 3927475 w 3927475"/>
              <a:gd name="connsiteY1" fmla="*/ 0 h 2043113"/>
              <a:gd name="connsiteX2" fmla="*/ 3927475 w 3927475"/>
              <a:gd name="connsiteY2" fmla="*/ 2043113 h 2043113"/>
              <a:gd name="connsiteX3" fmla="*/ 0 w 3927475"/>
              <a:gd name="connsiteY3" fmla="*/ 2043113 h 2043113"/>
            </a:gdLst>
            <a:ahLst/>
            <a:cxnLst>
              <a:cxn ang="0">
                <a:pos x="connsiteX0" y="connsiteY0"/>
              </a:cxn>
              <a:cxn ang="0">
                <a:pos x="connsiteX1" y="connsiteY1"/>
              </a:cxn>
              <a:cxn ang="0">
                <a:pos x="connsiteX2" y="connsiteY2"/>
              </a:cxn>
              <a:cxn ang="0">
                <a:pos x="connsiteX3" y="connsiteY3"/>
              </a:cxn>
            </a:cxnLst>
            <a:rect l="l" t="t" r="r" b="b"/>
            <a:pathLst>
              <a:path w="3927475" h="2043113">
                <a:moveTo>
                  <a:pt x="0" y="0"/>
                </a:moveTo>
                <a:lnTo>
                  <a:pt x="3927475" y="0"/>
                </a:lnTo>
                <a:lnTo>
                  <a:pt x="3927475" y="2043113"/>
                </a:lnTo>
                <a:lnTo>
                  <a:pt x="0" y="2043113"/>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8" name="图片占位符 17"/>
          <p:cNvSpPr>
            <a:spLocks noGrp="1"/>
          </p:cNvSpPr>
          <p:nvPr>
            <p:ph type="pic" sz="quarter" idx="11"/>
          </p:nvPr>
        </p:nvSpPr>
        <p:spPr>
          <a:xfrm>
            <a:off x="612260" y="2019302"/>
            <a:ext cx="3927475" cy="2043113"/>
          </a:xfrm>
          <a:custGeom>
            <a:avLst/>
            <a:gdLst>
              <a:gd name="connsiteX0" fmla="*/ 0 w 3927475"/>
              <a:gd name="connsiteY0" fmla="*/ 0 h 2043113"/>
              <a:gd name="connsiteX1" fmla="*/ 3927475 w 3927475"/>
              <a:gd name="connsiteY1" fmla="*/ 0 h 2043113"/>
              <a:gd name="connsiteX2" fmla="*/ 3927475 w 3927475"/>
              <a:gd name="connsiteY2" fmla="*/ 2043113 h 2043113"/>
              <a:gd name="connsiteX3" fmla="*/ 0 w 3927475"/>
              <a:gd name="connsiteY3" fmla="*/ 2043113 h 2043113"/>
            </a:gdLst>
            <a:ahLst/>
            <a:cxnLst>
              <a:cxn ang="0">
                <a:pos x="connsiteX0" y="connsiteY0"/>
              </a:cxn>
              <a:cxn ang="0">
                <a:pos x="connsiteX1" y="connsiteY1"/>
              </a:cxn>
              <a:cxn ang="0">
                <a:pos x="connsiteX2" y="connsiteY2"/>
              </a:cxn>
              <a:cxn ang="0">
                <a:pos x="connsiteX3" y="connsiteY3"/>
              </a:cxn>
            </a:cxnLst>
            <a:rect l="l" t="t" r="r" b="b"/>
            <a:pathLst>
              <a:path w="3927475" h="2043113">
                <a:moveTo>
                  <a:pt x="0" y="0"/>
                </a:moveTo>
                <a:lnTo>
                  <a:pt x="3927475" y="0"/>
                </a:lnTo>
                <a:lnTo>
                  <a:pt x="3927475" y="2043113"/>
                </a:lnTo>
                <a:lnTo>
                  <a:pt x="0" y="2043113"/>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18635537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grpId="0" nodeType="withEffect" p14:presetBounceEnd="40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40000">
                                          <p:cBhvr additive="base">
                                            <p:cTn id="7" dur="1500" fill="hold"/>
                                            <p:tgtEl>
                                              <p:spTgt spid="18"/>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accel="40000" fill="hold" grpId="0" nodeType="withEffect" p14:presetBounceEnd="40000">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14:bounceEnd="40000">
                                          <p:cBhvr additive="base">
                                            <p:cTn id="11" dur="1500" fill="hold"/>
                                            <p:tgtEl>
                                              <p:spTgt spid="22"/>
                                            </p:tgtEl>
                                            <p:attrNameLst>
                                              <p:attrName>ppt_x</p:attrName>
                                            </p:attrNameLst>
                                          </p:cBhvr>
                                          <p:tavLst>
                                            <p:tav tm="0">
                                              <p:val>
                                                <p:strVal val="0-#ppt_w/2"/>
                                              </p:val>
                                            </p:tav>
                                            <p:tav tm="100000">
                                              <p:val>
                                                <p:strVal val="#ppt_x"/>
                                              </p:val>
                                            </p:tav>
                                          </p:tavLst>
                                        </p:anim>
                                        <p:anim calcmode="lin" valueType="num" p14:bounceEnd="40000">
                                          <p:cBhvr additive="base">
                                            <p:cTn id="12" dur="15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8" accel="40000" fill="hold" grpId="0" nodeType="withEffect" p14:presetBounceEnd="40000">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14:bounceEnd="40000">
                                          <p:cBhvr additive="base">
                                            <p:cTn id="15" dur="1500" fill="hold"/>
                                            <p:tgtEl>
                                              <p:spTgt spid="19"/>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8" accel="40000" fill="hold" grpId="0" nodeType="withEffect" p14:presetBounceEnd="40000">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14:bounceEnd="40000">
                                          <p:cBhvr additive="base">
                                            <p:cTn id="19" dur="1500" fill="hold"/>
                                            <p:tgtEl>
                                              <p:spTgt spid="21"/>
                                            </p:tgtEl>
                                            <p:attrNameLst>
                                              <p:attrName>ppt_x</p:attrName>
                                            </p:attrNameLst>
                                          </p:cBhvr>
                                          <p:tavLst>
                                            <p:tav tm="0">
                                              <p:val>
                                                <p:strVal val="0-#ppt_w/2"/>
                                              </p:val>
                                            </p:tav>
                                            <p:tav tm="100000">
                                              <p:val>
                                                <p:strVal val="#ppt_x"/>
                                              </p:val>
                                            </p:tav>
                                          </p:tavLst>
                                        </p:anim>
                                        <p:anim calcmode="lin" valueType="num" p14:bounceEnd="40000">
                                          <p:cBhvr additive="base">
                                            <p:cTn id="20" dur="1500" fill="hold"/>
                                            <p:tgtEl>
                                              <p:spTgt spid="21"/>
                                            </p:tgtEl>
                                            <p:attrNameLst>
                                              <p:attrName>ppt_y</p:attrName>
                                            </p:attrNameLst>
                                          </p:cBhvr>
                                          <p:tavLst>
                                            <p:tav tm="0">
                                              <p:val>
                                                <p:strVal val="#ppt_y"/>
                                              </p:val>
                                            </p:tav>
                                            <p:tav tm="100000">
                                              <p:val>
                                                <p:strVal val="#ppt_y"/>
                                              </p:val>
                                            </p:tav>
                                          </p:tavLst>
                                        </p:anim>
                                      </p:childTnLst>
                                    </p:cTn>
                                  </p:par>
                                  <p:par>
                                    <p:cTn id="21" presetID="2" presetClass="entr" presetSubtype="8" accel="40000" fill="hold" grpId="0" nodeType="withEffect" p14:presetBounceEnd="40000">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14:bounceEnd="40000">
                                          <p:cBhvr additive="base">
                                            <p:cTn id="23" dur="1500" fill="hold"/>
                                            <p:tgtEl>
                                              <p:spTgt spid="20"/>
                                            </p:tgtEl>
                                            <p:attrNameLst>
                                              <p:attrName>ppt_x</p:attrName>
                                            </p:attrNameLst>
                                          </p:cBhvr>
                                          <p:tavLst>
                                            <p:tav tm="0">
                                              <p:val>
                                                <p:strVal val="0-#ppt_w/2"/>
                                              </p:val>
                                            </p:tav>
                                            <p:tav tm="100000">
                                              <p:val>
                                                <p:strVal val="#ppt_x"/>
                                              </p:val>
                                            </p:tav>
                                          </p:tavLst>
                                        </p:anim>
                                        <p:anim calcmode="lin" valueType="num" p14:bounceEnd="40000">
                                          <p:cBhvr additive="base">
                                            <p:cTn id="24" dur="1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1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500" fill="hold"/>
                                            <p:tgtEl>
                                              <p:spTgt spid="18"/>
                                            </p:tgtEl>
                                            <p:attrNameLst>
                                              <p:attrName>ppt_x</p:attrName>
                                            </p:attrNameLst>
                                          </p:cBhvr>
                                          <p:tavLst>
                                            <p:tav tm="0">
                                              <p:val>
                                                <p:strVal val="0-#ppt_w/2"/>
                                              </p:val>
                                            </p:tav>
                                            <p:tav tm="100000">
                                              <p:val>
                                                <p:strVal val="#ppt_x"/>
                                              </p:val>
                                            </p:tav>
                                          </p:tavLst>
                                        </p:anim>
                                        <p:anim calcmode="lin" valueType="num">
                                          <p:cBhvr additive="base">
                                            <p:cTn id="8" dur="1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accel="4000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500" fill="hold"/>
                                            <p:tgtEl>
                                              <p:spTgt spid="22"/>
                                            </p:tgtEl>
                                            <p:attrNameLst>
                                              <p:attrName>ppt_x</p:attrName>
                                            </p:attrNameLst>
                                          </p:cBhvr>
                                          <p:tavLst>
                                            <p:tav tm="0">
                                              <p:val>
                                                <p:strVal val="0-#ppt_w/2"/>
                                              </p:val>
                                            </p:tav>
                                            <p:tav tm="100000">
                                              <p:val>
                                                <p:strVal val="#ppt_x"/>
                                              </p:val>
                                            </p:tav>
                                          </p:tavLst>
                                        </p:anim>
                                        <p:anim calcmode="lin" valueType="num">
                                          <p:cBhvr additive="base">
                                            <p:cTn id="12" dur="15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8" accel="4000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500" fill="hold"/>
                                            <p:tgtEl>
                                              <p:spTgt spid="19"/>
                                            </p:tgtEl>
                                            <p:attrNameLst>
                                              <p:attrName>ppt_x</p:attrName>
                                            </p:attrNameLst>
                                          </p:cBhvr>
                                          <p:tavLst>
                                            <p:tav tm="0">
                                              <p:val>
                                                <p:strVal val="0-#ppt_w/2"/>
                                              </p:val>
                                            </p:tav>
                                            <p:tav tm="100000">
                                              <p:val>
                                                <p:strVal val="#ppt_x"/>
                                              </p:val>
                                            </p:tav>
                                          </p:tavLst>
                                        </p:anim>
                                        <p:anim calcmode="lin" valueType="num">
                                          <p:cBhvr additive="base">
                                            <p:cTn id="16" dur="1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8" accel="4000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1500" fill="hold"/>
                                            <p:tgtEl>
                                              <p:spTgt spid="21"/>
                                            </p:tgtEl>
                                            <p:attrNameLst>
                                              <p:attrName>ppt_x</p:attrName>
                                            </p:attrNameLst>
                                          </p:cBhvr>
                                          <p:tavLst>
                                            <p:tav tm="0">
                                              <p:val>
                                                <p:strVal val="0-#ppt_w/2"/>
                                              </p:val>
                                            </p:tav>
                                            <p:tav tm="100000">
                                              <p:val>
                                                <p:strVal val="#ppt_x"/>
                                              </p:val>
                                            </p:tav>
                                          </p:tavLst>
                                        </p:anim>
                                        <p:anim calcmode="lin" valueType="num">
                                          <p:cBhvr additive="base">
                                            <p:cTn id="20" dur="1500" fill="hold"/>
                                            <p:tgtEl>
                                              <p:spTgt spid="21"/>
                                            </p:tgtEl>
                                            <p:attrNameLst>
                                              <p:attrName>ppt_y</p:attrName>
                                            </p:attrNameLst>
                                          </p:cBhvr>
                                          <p:tavLst>
                                            <p:tav tm="0">
                                              <p:val>
                                                <p:strVal val="#ppt_y"/>
                                              </p:val>
                                            </p:tav>
                                            <p:tav tm="100000">
                                              <p:val>
                                                <p:strVal val="#ppt_y"/>
                                              </p:val>
                                            </p:tav>
                                          </p:tavLst>
                                        </p:anim>
                                      </p:childTnLst>
                                    </p:cTn>
                                  </p:par>
                                  <p:par>
                                    <p:cTn id="21" presetID="2" presetClass="entr" presetSubtype="8" accel="4000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1500" fill="hold"/>
                                            <p:tgtEl>
                                              <p:spTgt spid="20"/>
                                            </p:tgtEl>
                                            <p:attrNameLst>
                                              <p:attrName>ppt_x</p:attrName>
                                            </p:attrNameLst>
                                          </p:cBhvr>
                                          <p:tavLst>
                                            <p:tav tm="0">
                                              <p:val>
                                                <p:strVal val="0-#ppt_w/2"/>
                                              </p:val>
                                            </p:tav>
                                            <p:tav tm="100000">
                                              <p:val>
                                                <p:strVal val="#ppt_x"/>
                                              </p:val>
                                            </p:tav>
                                          </p:tavLst>
                                        </p:anim>
                                        <p:anim calcmode="lin" valueType="num">
                                          <p:cBhvr additive="base">
                                            <p:cTn id="24" dur="1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18" grpId="0" animBg="1"/>
        </p:bldLst>
      </p:timing>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75_自定义版式">
    <p:spTree>
      <p:nvGrpSpPr>
        <p:cNvPr id="1" name=""/>
        <p:cNvGrpSpPr/>
        <p:nvPr/>
      </p:nvGrpSpPr>
      <p:grpSpPr>
        <a:xfrm>
          <a:off x="0" y="0"/>
          <a:ext cx="0" cy="0"/>
          <a:chOff x="0" y="0"/>
          <a:chExt cx="0" cy="0"/>
        </a:xfrm>
      </p:grpSpPr>
      <p:sp>
        <p:nvSpPr>
          <p:cNvPr id="6" name="图片占位符 5"/>
          <p:cNvSpPr>
            <a:spLocks noGrp="1"/>
          </p:cNvSpPr>
          <p:nvPr>
            <p:ph type="pic" sz="quarter" idx="11"/>
          </p:nvPr>
        </p:nvSpPr>
        <p:spPr>
          <a:xfrm>
            <a:off x="335" y="1390763"/>
            <a:ext cx="6514743" cy="4768589"/>
          </a:xfrm>
          <a:custGeom>
            <a:avLst/>
            <a:gdLst>
              <a:gd name="connsiteX0" fmla="*/ 0 w 6514743"/>
              <a:gd name="connsiteY0" fmla="*/ 0 h 4768589"/>
              <a:gd name="connsiteX1" fmla="*/ 6514743 w 6514743"/>
              <a:gd name="connsiteY1" fmla="*/ 0 h 4768589"/>
              <a:gd name="connsiteX2" fmla="*/ 6514743 w 6514743"/>
              <a:gd name="connsiteY2" fmla="*/ 4768589 h 4768589"/>
              <a:gd name="connsiteX3" fmla="*/ 0 w 6514743"/>
              <a:gd name="connsiteY3" fmla="*/ 4768589 h 4768589"/>
            </a:gdLst>
            <a:ahLst/>
            <a:cxnLst>
              <a:cxn ang="0">
                <a:pos x="connsiteX0" y="connsiteY0"/>
              </a:cxn>
              <a:cxn ang="0">
                <a:pos x="connsiteX1" y="connsiteY1"/>
              </a:cxn>
              <a:cxn ang="0">
                <a:pos x="connsiteX2" y="connsiteY2"/>
              </a:cxn>
              <a:cxn ang="0">
                <a:pos x="connsiteX3" y="connsiteY3"/>
              </a:cxn>
            </a:cxnLst>
            <a:rect l="l" t="t" r="r" b="b"/>
            <a:pathLst>
              <a:path w="6514743" h="4768589">
                <a:moveTo>
                  <a:pt x="0" y="0"/>
                </a:moveTo>
                <a:lnTo>
                  <a:pt x="6514743" y="0"/>
                </a:lnTo>
                <a:lnTo>
                  <a:pt x="6514743" y="4768589"/>
                </a:lnTo>
                <a:lnTo>
                  <a:pt x="0" y="476858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4066775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74_自定义版式">
    <p:spTree>
      <p:nvGrpSpPr>
        <p:cNvPr id="1" name=""/>
        <p:cNvGrpSpPr/>
        <p:nvPr/>
      </p:nvGrpSpPr>
      <p:grpSpPr>
        <a:xfrm>
          <a:off x="0" y="0"/>
          <a:ext cx="0" cy="0"/>
          <a:chOff x="0" y="0"/>
          <a:chExt cx="0" cy="0"/>
        </a:xfrm>
      </p:grpSpPr>
      <p:sp>
        <p:nvSpPr>
          <p:cNvPr id="6" name="图片占位符 5"/>
          <p:cNvSpPr>
            <a:spLocks noGrp="1"/>
          </p:cNvSpPr>
          <p:nvPr>
            <p:ph type="pic" sz="quarter" idx="11"/>
          </p:nvPr>
        </p:nvSpPr>
        <p:spPr>
          <a:xfrm>
            <a:off x="5768977" y="0"/>
            <a:ext cx="6423025" cy="6858000"/>
          </a:xfrm>
          <a:custGeom>
            <a:avLst/>
            <a:gdLst>
              <a:gd name="connsiteX0" fmla="*/ 6423025 w 6423025"/>
              <a:gd name="connsiteY0" fmla="*/ 0 h 6858000"/>
              <a:gd name="connsiteX1" fmla="*/ 6423025 w 6423025"/>
              <a:gd name="connsiteY1" fmla="*/ 6858000 h 6858000"/>
              <a:gd name="connsiteX2" fmla="*/ 0 w 6423025"/>
              <a:gd name="connsiteY2" fmla="*/ 6858000 h 6858000"/>
              <a:gd name="connsiteX3" fmla="*/ 2097118 w 6423025"/>
              <a:gd name="connsiteY3" fmla="*/ 9427 h 6858000"/>
            </a:gdLst>
            <a:ahLst/>
            <a:cxnLst>
              <a:cxn ang="0">
                <a:pos x="connsiteX0" y="connsiteY0"/>
              </a:cxn>
              <a:cxn ang="0">
                <a:pos x="connsiteX1" y="connsiteY1"/>
              </a:cxn>
              <a:cxn ang="0">
                <a:pos x="connsiteX2" y="connsiteY2"/>
              </a:cxn>
              <a:cxn ang="0">
                <a:pos x="connsiteX3" y="connsiteY3"/>
              </a:cxn>
            </a:cxnLst>
            <a:rect l="l" t="t" r="r" b="b"/>
            <a:pathLst>
              <a:path w="6423025" h="6858000">
                <a:moveTo>
                  <a:pt x="6423025" y="0"/>
                </a:moveTo>
                <a:lnTo>
                  <a:pt x="6423025" y="6858000"/>
                </a:lnTo>
                <a:lnTo>
                  <a:pt x="0" y="6858000"/>
                </a:lnTo>
                <a:lnTo>
                  <a:pt x="2097118" y="9427"/>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3423556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73_自定义版式">
    <p:spTree>
      <p:nvGrpSpPr>
        <p:cNvPr id="1" name=""/>
        <p:cNvGrpSpPr/>
        <p:nvPr/>
      </p:nvGrpSpPr>
      <p:grpSpPr>
        <a:xfrm>
          <a:off x="0" y="0"/>
          <a:ext cx="0" cy="0"/>
          <a:chOff x="0" y="0"/>
          <a:chExt cx="0" cy="0"/>
        </a:xfrm>
      </p:grpSpPr>
      <p:sp>
        <p:nvSpPr>
          <p:cNvPr id="9" name="图片占位符 8"/>
          <p:cNvSpPr>
            <a:spLocks noGrp="1"/>
          </p:cNvSpPr>
          <p:nvPr>
            <p:ph type="pic" sz="quarter" idx="11"/>
          </p:nvPr>
        </p:nvSpPr>
        <p:spPr>
          <a:xfrm>
            <a:off x="2106003" y="1412778"/>
            <a:ext cx="3003239" cy="2006597"/>
          </a:xfrm>
          <a:custGeom>
            <a:avLst/>
            <a:gdLst>
              <a:gd name="connsiteX0" fmla="*/ 0 w 3003239"/>
              <a:gd name="connsiteY0" fmla="*/ 0 h 2006597"/>
              <a:gd name="connsiteX1" fmla="*/ 3003239 w 3003239"/>
              <a:gd name="connsiteY1" fmla="*/ 0 h 2006597"/>
              <a:gd name="connsiteX2" fmla="*/ 3003239 w 3003239"/>
              <a:gd name="connsiteY2" fmla="*/ 2006597 h 2006597"/>
              <a:gd name="connsiteX3" fmla="*/ 0 w 3003239"/>
              <a:gd name="connsiteY3" fmla="*/ 2006597 h 2006597"/>
            </a:gdLst>
            <a:ahLst/>
            <a:cxnLst>
              <a:cxn ang="0">
                <a:pos x="connsiteX0" y="connsiteY0"/>
              </a:cxn>
              <a:cxn ang="0">
                <a:pos x="connsiteX1" y="connsiteY1"/>
              </a:cxn>
              <a:cxn ang="0">
                <a:pos x="connsiteX2" y="connsiteY2"/>
              </a:cxn>
              <a:cxn ang="0">
                <a:pos x="connsiteX3" y="connsiteY3"/>
              </a:cxn>
            </a:cxnLst>
            <a:rect l="l" t="t" r="r" b="b"/>
            <a:pathLst>
              <a:path w="3003239" h="2006597">
                <a:moveTo>
                  <a:pt x="0" y="0"/>
                </a:moveTo>
                <a:lnTo>
                  <a:pt x="3003239" y="0"/>
                </a:lnTo>
                <a:lnTo>
                  <a:pt x="3003239" y="2006597"/>
                </a:lnTo>
                <a:lnTo>
                  <a:pt x="0" y="2006597"/>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0" name="图片占位符 9"/>
          <p:cNvSpPr>
            <a:spLocks noGrp="1"/>
          </p:cNvSpPr>
          <p:nvPr>
            <p:ph type="pic" sz="quarter" idx="12"/>
          </p:nvPr>
        </p:nvSpPr>
        <p:spPr>
          <a:xfrm>
            <a:off x="7039316" y="1412775"/>
            <a:ext cx="2799336" cy="2006600"/>
          </a:xfrm>
          <a:custGeom>
            <a:avLst/>
            <a:gdLst>
              <a:gd name="connsiteX0" fmla="*/ 0 w 2799336"/>
              <a:gd name="connsiteY0" fmla="*/ 0 h 2006600"/>
              <a:gd name="connsiteX1" fmla="*/ 2799336 w 2799336"/>
              <a:gd name="connsiteY1" fmla="*/ 0 h 2006600"/>
              <a:gd name="connsiteX2" fmla="*/ 2799336 w 2799336"/>
              <a:gd name="connsiteY2" fmla="*/ 2006600 h 2006600"/>
              <a:gd name="connsiteX3" fmla="*/ 0 w 2799336"/>
              <a:gd name="connsiteY3" fmla="*/ 2006600 h 2006600"/>
            </a:gdLst>
            <a:ahLst/>
            <a:cxnLst>
              <a:cxn ang="0">
                <a:pos x="connsiteX0" y="connsiteY0"/>
              </a:cxn>
              <a:cxn ang="0">
                <a:pos x="connsiteX1" y="connsiteY1"/>
              </a:cxn>
              <a:cxn ang="0">
                <a:pos x="connsiteX2" y="connsiteY2"/>
              </a:cxn>
              <a:cxn ang="0">
                <a:pos x="connsiteX3" y="connsiteY3"/>
              </a:cxn>
            </a:cxnLst>
            <a:rect l="l" t="t" r="r" b="b"/>
            <a:pathLst>
              <a:path w="2799336" h="2006600">
                <a:moveTo>
                  <a:pt x="0" y="0"/>
                </a:moveTo>
                <a:lnTo>
                  <a:pt x="2799336" y="0"/>
                </a:lnTo>
                <a:lnTo>
                  <a:pt x="2799336" y="2006600"/>
                </a:lnTo>
                <a:lnTo>
                  <a:pt x="0" y="200660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426329996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22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22000">
                                          <p:cBhvr additive="base">
                                            <p:cTn id="7" dur="500" fill="hold"/>
                                            <p:tgtEl>
                                              <p:spTgt spid="9"/>
                                            </p:tgtEl>
                                            <p:attrNameLst>
                                              <p:attrName>ppt_x</p:attrName>
                                            </p:attrNameLst>
                                          </p:cBhvr>
                                          <p:tavLst>
                                            <p:tav tm="0">
                                              <p:val>
                                                <p:strVal val="0-#ppt_w/2"/>
                                              </p:val>
                                            </p:tav>
                                            <p:tav tm="100000">
                                              <p:val>
                                                <p:strVal val="#ppt_x"/>
                                              </p:val>
                                            </p:tav>
                                          </p:tavLst>
                                        </p:anim>
                                        <p:anim calcmode="lin" valueType="num" p14:bounceEnd="22000">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22000">
                                      <p:stCondLst>
                                        <p:cond delay="1500"/>
                                      </p:stCondLst>
                                      <p:childTnLst>
                                        <p:set>
                                          <p:cBhvr>
                                            <p:cTn id="10" dur="1" fill="hold">
                                              <p:stCondLst>
                                                <p:cond delay="0"/>
                                              </p:stCondLst>
                                            </p:cTn>
                                            <p:tgtEl>
                                              <p:spTgt spid="10"/>
                                            </p:tgtEl>
                                            <p:attrNameLst>
                                              <p:attrName>style.visibility</p:attrName>
                                            </p:attrNameLst>
                                          </p:cBhvr>
                                          <p:to>
                                            <p:strVal val="visible"/>
                                          </p:to>
                                        </p:set>
                                        <p:anim calcmode="lin" valueType="num" p14:bounceEnd="22000">
                                          <p:cBhvr additive="base">
                                            <p:cTn id="11" dur="500" fill="hold"/>
                                            <p:tgtEl>
                                              <p:spTgt spid="10"/>
                                            </p:tgtEl>
                                            <p:attrNameLst>
                                              <p:attrName>ppt_x</p:attrName>
                                            </p:attrNameLst>
                                          </p:cBhvr>
                                          <p:tavLst>
                                            <p:tav tm="0">
                                              <p:val>
                                                <p:strVal val="1+#ppt_w/2"/>
                                              </p:val>
                                            </p:tav>
                                            <p:tav tm="100000">
                                              <p:val>
                                                <p:strVal val="#ppt_x"/>
                                              </p:val>
                                            </p:tav>
                                          </p:tavLst>
                                        </p:anim>
                                        <p:anim calcmode="lin" valueType="num" p14:bounceEnd="22000">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5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2" name="图片占位符 11"/>
          <p:cNvSpPr>
            <a:spLocks noGrp="1"/>
          </p:cNvSpPr>
          <p:nvPr>
            <p:ph type="pic" sz="quarter" idx="11"/>
          </p:nvPr>
        </p:nvSpPr>
        <p:spPr>
          <a:xfrm>
            <a:off x="279274" y="1059296"/>
            <a:ext cx="3819366" cy="2740743"/>
          </a:xfrm>
          <a:custGeom>
            <a:avLst/>
            <a:gdLst>
              <a:gd name="connsiteX0" fmla="*/ 0 w 3819366"/>
              <a:gd name="connsiteY0" fmla="*/ 0 h 2740743"/>
              <a:gd name="connsiteX1" fmla="*/ 3819366 w 3819366"/>
              <a:gd name="connsiteY1" fmla="*/ 0 h 2740743"/>
              <a:gd name="connsiteX2" fmla="*/ 3819366 w 3819366"/>
              <a:gd name="connsiteY2" fmla="*/ 2740743 h 2740743"/>
              <a:gd name="connsiteX3" fmla="*/ 0 w 3819366"/>
              <a:gd name="connsiteY3" fmla="*/ 2740743 h 2740743"/>
            </a:gdLst>
            <a:ahLst/>
            <a:cxnLst>
              <a:cxn ang="0">
                <a:pos x="connsiteX0" y="connsiteY0"/>
              </a:cxn>
              <a:cxn ang="0">
                <a:pos x="connsiteX1" y="connsiteY1"/>
              </a:cxn>
              <a:cxn ang="0">
                <a:pos x="connsiteX2" y="connsiteY2"/>
              </a:cxn>
              <a:cxn ang="0">
                <a:pos x="connsiteX3" y="connsiteY3"/>
              </a:cxn>
            </a:cxnLst>
            <a:rect l="l" t="t" r="r" b="b"/>
            <a:pathLst>
              <a:path w="3819366" h="2740743">
                <a:moveTo>
                  <a:pt x="0" y="0"/>
                </a:moveTo>
                <a:lnTo>
                  <a:pt x="3819366" y="0"/>
                </a:lnTo>
                <a:lnTo>
                  <a:pt x="3819366" y="2740743"/>
                </a:lnTo>
                <a:lnTo>
                  <a:pt x="0" y="2740743"/>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3" name="图片占位符 12"/>
          <p:cNvSpPr>
            <a:spLocks noGrp="1"/>
          </p:cNvSpPr>
          <p:nvPr>
            <p:ph type="pic" sz="quarter" idx="12"/>
          </p:nvPr>
        </p:nvSpPr>
        <p:spPr>
          <a:xfrm>
            <a:off x="4186317" y="3871274"/>
            <a:ext cx="3819366" cy="2740743"/>
          </a:xfrm>
          <a:custGeom>
            <a:avLst/>
            <a:gdLst>
              <a:gd name="connsiteX0" fmla="*/ 0 w 3819366"/>
              <a:gd name="connsiteY0" fmla="*/ 0 h 2740743"/>
              <a:gd name="connsiteX1" fmla="*/ 3819366 w 3819366"/>
              <a:gd name="connsiteY1" fmla="*/ 0 h 2740743"/>
              <a:gd name="connsiteX2" fmla="*/ 3819366 w 3819366"/>
              <a:gd name="connsiteY2" fmla="*/ 2740743 h 2740743"/>
              <a:gd name="connsiteX3" fmla="*/ 0 w 3819366"/>
              <a:gd name="connsiteY3" fmla="*/ 2740743 h 2740743"/>
            </a:gdLst>
            <a:ahLst/>
            <a:cxnLst>
              <a:cxn ang="0">
                <a:pos x="connsiteX0" y="connsiteY0"/>
              </a:cxn>
              <a:cxn ang="0">
                <a:pos x="connsiteX1" y="connsiteY1"/>
              </a:cxn>
              <a:cxn ang="0">
                <a:pos x="connsiteX2" y="connsiteY2"/>
              </a:cxn>
              <a:cxn ang="0">
                <a:pos x="connsiteX3" y="connsiteY3"/>
              </a:cxn>
            </a:cxnLst>
            <a:rect l="l" t="t" r="r" b="b"/>
            <a:pathLst>
              <a:path w="3819366" h="2740743">
                <a:moveTo>
                  <a:pt x="0" y="0"/>
                </a:moveTo>
                <a:lnTo>
                  <a:pt x="3819366" y="0"/>
                </a:lnTo>
                <a:lnTo>
                  <a:pt x="3819366" y="2740743"/>
                </a:lnTo>
                <a:lnTo>
                  <a:pt x="0" y="2740743"/>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4" name="图片占位符 13"/>
          <p:cNvSpPr>
            <a:spLocks noGrp="1"/>
          </p:cNvSpPr>
          <p:nvPr>
            <p:ph type="pic" sz="quarter" idx="13"/>
          </p:nvPr>
        </p:nvSpPr>
        <p:spPr>
          <a:xfrm>
            <a:off x="8093360" y="1059296"/>
            <a:ext cx="3819366" cy="2740743"/>
          </a:xfrm>
          <a:custGeom>
            <a:avLst/>
            <a:gdLst>
              <a:gd name="connsiteX0" fmla="*/ 0 w 3819366"/>
              <a:gd name="connsiteY0" fmla="*/ 0 h 2740743"/>
              <a:gd name="connsiteX1" fmla="*/ 3819366 w 3819366"/>
              <a:gd name="connsiteY1" fmla="*/ 0 h 2740743"/>
              <a:gd name="connsiteX2" fmla="*/ 3819366 w 3819366"/>
              <a:gd name="connsiteY2" fmla="*/ 2740743 h 2740743"/>
              <a:gd name="connsiteX3" fmla="*/ 0 w 3819366"/>
              <a:gd name="connsiteY3" fmla="*/ 2740743 h 2740743"/>
            </a:gdLst>
            <a:ahLst/>
            <a:cxnLst>
              <a:cxn ang="0">
                <a:pos x="connsiteX0" y="connsiteY0"/>
              </a:cxn>
              <a:cxn ang="0">
                <a:pos x="connsiteX1" y="connsiteY1"/>
              </a:cxn>
              <a:cxn ang="0">
                <a:pos x="connsiteX2" y="connsiteY2"/>
              </a:cxn>
              <a:cxn ang="0">
                <a:pos x="connsiteX3" y="connsiteY3"/>
              </a:cxn>
            </a:cxnLst>
            <a:rect l="l" t="t" r="r" b="b"/>
            <a:pathLst>
              <a:path w="3819366" h="2740743">
                <a:moveTo>
                  <a:pt x="0" y="0"/>
                </a:moveTo>
                <a:lnTo>
                  <a:pt x="3819366" y="0"/>
                </a:lnTo>
                <a:lnTo>
                  <a:pt x="3819366" y="2740743"/>
                </a:lnTo>
                <a:lnTo>
                  <a:pt x="0" y="2740743"/>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728390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 calcmode="lin" valueType="num">
                                      <p:cBhvr>
                                        <p:cTn id="9" dur="500" fill="hold"/>
                                        <p:tgtEl>
                                          <p:spTgt spid="12"/>
                                        </p:tgtEl>
                                        <p:attrNameLst>
                                          <p:attrName>ppt_x</p:attrName>
                                        </p:attrNameLst>
                                      </p:cBhvr>
                                      <p:tavLst>
                                        <p:tav tm="0">
                                          <p:val>
                                            <p:fltVal val="0.5"/>
                                          </p:val>
                                        </p:tav>
                                        <p:tav tm="100000">
                                          <p:val>
                                            <p:strVal val="#ppt_x"/>
                                          </p:val>
                                        </p:tav>
                                      </p:tavLst>
                                    </p:anim>
                                    <p:anim calcmode="lin" valueType="num">
                                      <p:cBhvr>
                                        <p:cTn id="10" dur="500" fill="hold"/>
                                        <p:tgtEl>
                                          <p:spTgt spid="12"/>
                                        </p:tgtEl>
                                        <p:attrNameLst>
                                          <p:attrName>ppt_y</p:attrName>
                                        </p:attrNameLst>
                                      </p:cBhvr>
                                      <p:tavLst>
                                        <p:tav tm="0">
                                          <p:val>
                                            <p:fltVal val="0.5"/>
                                          </p:val>
                                        </p:tav>
                                        <p:tav tm="100000">
                                          <p:val>
                                            <p:strVal val="#ppt_y"/>
                                          </p:val>
                                        </p:tav>
                                      </p:tavLst>
                                    </p:anim>
                                  </p:childTnLst>
                                </p:cTn>
                              </p:par>
                              <p:par>
                                <p:cTn id="11" presetID="49" presetClass="entr" presetSubtype="0" decel="100000" fill="hold" grpId="1" nodeType="with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 calcmode="lin" valueType="num">
                                      <p:cBhvr>
                                        <p:cTn id="15" dur="500" fill="hold"/>
                                        <p:tgtEl>
                                          <p:spTgt spid="12"/>
                                        </p:tgtEl>
                                        <p:attrNameLst>
                                          <p:attrName>style.rotation</p:attrName>
                                        </p:attrNameLst>
                                      </p:cBhvr>
                                      <p:tavLst>
                                        <p:tav tm="0">
                                          <p:val>
                                            <p:fltVal val="360"/>
                                          </p:val>
                                        </p:tav>
                                        <p:tav tm="100000">
                                          <p:val>
                                            <p:fltVal val="0"/>
                                          </p:val>
                                        </p:tav>
                                      </p:tavLst>
                                    </p:anim>
                                    <p:animEffect transition="in" filter="fade">
                                      <p:cBhvr>
                                        <p:cTn id="16" dur="500"/>
                                        <p:tgtEl>
                                          <p:spTgt spid="12"/>
                                        </p:tgtEl>
                                      </p:cBhvr>
                                    </p:animEffect>
                                  </p:childTnLst>
                                </p:cTn>
                              </p:par>
                              <p:par>
                                <p:cTn id="17" presetID="23" presetClass="entr" presetSubtype="528"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 calcmode="lin" valueType="num">
                                      <p:cBhvr>
                                        <p:cTn id="21" dur="500" fill="hold"/>
                                        <p:tgtEl>
                                          <p:spTgt spid="13"/>
                                        </p:tgtEl>
                                        <p:attrNameLst>
                                          <p:attrName>ppt_x</p:attrName>
                                        </p:attrNameLst>
                                      </p:cBhvr>
                                      <p:tavLst>
                                        <p:tav tm="0">
                                          <p:val>
                                            <p:fltVal val="0.5"/>
                                          </p:val>
                                        </p:tav>
                                        <p:tav tm="100000">
                                          <p:val>
                                            <p:strVal val="#ppt_x"/>
                                          </p:val>
                                        </p:tav>
                                      </p:tavLst>
                                    </p:anim>
                                    <p:anim calcmode="lin" valueType="num">
                                      <p:cBhvr>
                                        <p:cTn id="22" dur="500" fill="hold"/>
                                        <p:tgtEl>
                                          <p:spTgt spid="13"/>
                                        </p:tgtEl>
                                        <p:attrNameLst>
                                          <p:attrName>ppt_y</p:attrName>
                                        </p:attrNameLst>
                                      </p:cBhvr>
                                      <p:tavLst>
                                        <p:tav tm="0">
                                          <p:val>
                                            <p:fltVal val="0.5"/>
                                          </p:val>
                                        </p:tav>
                                        <p:tav tm="100000">
                                          <p:val>
                                            <p:strVal val="#ppt_y"/>
                                          </p:val>
                                        </p:tav>
                                      </p:tavLst>
                                    </p:anim>
                                  </p:childTnLst>
                                </p:cTn>
                              </p:par>
                              <p:par>
                                <p:cTn id="23" presetID="49" presetClass="entr" presetSubtype="0" decel="100000" fill="hold" grpId="1"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 calcmode="lin" valueType="num">
                                      <p:cBhvr>
                                        <p:cTn id="27" dur="500" fill="hold"/>
                                        <p:tgtEl>
                                          <p:spTgt spid="13"/>
                                        </p:tgtEl>
                                        <p:attrNameLst>
                                          <p:attrName>style.rotation</p:attrName>
                                        </p:attrNameLst>
                                      </p:cBhvr>
                                      <p:tavLst>
                                        <p:tav tm="0">
                                          <p:val>
                                            <p:fltVal val="360"/>
                                          </p:val>
                                        </p:tav>
                                        <p:tav tm="100000">
                                          <p:val>
                                            <p:fltVal val="0"/>
                                          </p:val>
                                        </p:tav>
                                      </p:tavLst>
                                    </p:anim>
                                    <p:animEffect transition="in" filter="fade">
                                      <p:cBhvr>
                                        <p:cTn id="28" dur="500"/>
                                        <p:tgtEl>
                                          <p:spTgt spid="13"/>
                                        </p:tgtEl>
                                      </p:cBhvr>
                                    </p:animEffect>
                                  </p:childTnLst>
                                </p:cTn>
                              </p:par>
                              <p:par>
                                <p:cTn id="29" presetID="23" presetClass="entr" presetSubtype="528"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 calcmode="lin" valueType="num">
                                      <p:cBhvr>
                                        <p:cTn id="33" dur="500" fill="hold"/>
                                        <p:tgtEl>
                                          <p:spTgt spid="14"/>
                                        </p:tgtEl>
                                        <p:attrNameLst>
                                          <p:attrName>ppt_x</p:attrName>
                                        </p:attrNameLst>
                                      </p:cBhvr>
                                      <p:tavLst>
                                        <p:tav tm="0">
                                          <p:val>
                                            <p:fltVal val="0.5"/>
                                          </p:val>
                                        </p:tav>
                                        <p:tav tm="100000">
                                          <p:val>
                                            <p:strVal val="#ppt_x"/>
                                          </p:val>
                                        </p:tav>
                                      </p:tavLst>
                                    </p:anim>
                                    <p:anim calcmode="lin" valueType="num">
                                      <p:cBhvr>
                                        <p:cTn id="34" dur="500" fill="hold"/>
                                        <p:tgtEl>
                                          <p:spTgt spid="14"/>
                                        </p:tgtEl>
                                        <p:attrNameLst>
                                          <p:attrName>ppt_y</p:attrName>
                                        </p:attrNameLst>
                                      </p:cBhvr>
                                      <p:tavLst>
                                        <p:tav tm="0">
                                          <p:val>
                                            <p:fltVal val="0.5"/>
                                          </p:val>
                                        </p:tav>
                                        <p:tav tm="100000">
                                          <p:val>
                                            <p:strVal val="#ppt_y"/>
                                          </p:val>
                                        </p:tav>
                                      </p:tavLst>
                                    </p:anim>
                                  </p:childTnLst>
                                </p:cTn>
                              </p:par>
                              <p:par>
                                <p:cTn id="35" presetID="49" presetClass="entr" presetSubtype="0" decel="100000" fill="hold" grpId="1"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 calcmode="lin" valueType="num">
                                      <p:cBhvr>
                                        <p:cTn id="39" dur="500" fill="hold"/>
                                        <p:tgtEl>
                                          <p:spTgt spid="14"/>
                                        </p:tgtEl>
                                        <p:attrNameLst>
                                          <p:attrName>style.rotation</p:attrName>
                                        </p:attrNameLst>
                                      </p:cBhvr>
                                      <p:tavLst>
                                        <p:tav tm="0">
                                          <p:val>
                                            <p:fltVal val="360"/>
                                          </p:val>
                                        </p:tav>
                                        <p:tav tm="100000">
                                          <p:val>
                                            <p:fltVal val="0"/>
                                          </p:val>
                                        </p:tav>
                                      </p:tavLst>
                                    </p:anim>
                                    <p:animEffect transition="in" filter="fade">
                                      <p:cBhvr>
                                        <p:cTn id="4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3" grpId="0" animBg="1"/>
      <p:bldP spid="13" grpId="1" animBg="1"/>
      <p:bldP spid="14" grpId="0" animBg="1"/>
      <p:bldP spid="14" grpId="1" animBg="1"/>
    </p:bld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36" name="图片占位符 35"/>
          <p:cNvSpPr>
            <a:spLocks noGrp="1"/>
          </p:cNvSpPr>
          <p:nvPr>
            <p:ph type="pic" sz="quarter" idx="12"/>
          </p:nvPr>
        </p:nvSpPr>
        <p:spPr>
          <a:xfrm>
            <a:off x="1117874" y="3607813"/>
            <a:ext cx="2946239" cy="2556794"/>
          </a:xfrm>
          <a:custGeom>
            <a:avLst/>
            <a:gdLst>
              <a:gd name="connsiteX0" fmla="*/ 0 w 2946239"/>
              <a:gd name="connsiteY0" fmla="*/ 0 h 2556794"/>
              <a:gd name="connsiteX1" fmla="*/ 2946239 w 2946239"/>
              <a:gd name="connsiteY1" fmla="*/ 0 h 2556794"/>
              <a:gd name="connsiteX2" fmla="*/ 2946239 w 2946239"/>
              <a:gd name="connsiteY2" fmla="*/ 2556794 h 2556794"/>
              <a:gd name="connsiteX3" fmla="*/ 0 w 2946239"/>
              <a:gd name="connsiteY3" fmla="*/ 2556794 h 2556794"/>
            </a:gdLst>
            <a:ahLst/>
            <a:cxnLst>
              <a:cxn ang="0">
                <a:pos x="connsiteX0" y="connsiteY0"/>
              </a:cxn>
              <a:cxn ang="0">
                <a:pos x="connsiteX1" y="connsiteY1"/>
              </a:cxn>
              <a:cxn ang="0">
                <a:pos x="connsiteX2" y="connsiteY2"/>
              </a:cxn>
              <a:cxn ang="0">
                <a:pos x="connsiteX3" y="connsiteY3"/>
              </a:cxn>
            </a:cxnLst>
            <a:rect l="l" t="t" r="r" b="b"/>
            <a:pathLst>
              <a:path w="2946239" h="2556794">
                <a:moveTo>
                  <a:pt x="0" y="0"/>
                </a:moveTo>
                <a:lnTo>
                  <a:pt x="2946239" y="0"/>
                </a:lnTo>
                <a:lnTo>
                  <a:pt x="2946239" y="2556794"/>
                </a:lnTo>
                <a:lnTo>
                  <a:pt x="0" y="2556794"/>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37" name="图片占位符 36"/>
          <p:cNvSpPr>
            <a:spLocks noGrp="1"/>
          </p:cNvSpPr>
          <p:nvPr>
            <p:ph type="pic" sz="quarter" idx="13"/>
          </p:nvPr>
        </p:nvSpPr>
        <p:spPr>
          <a:xfrm>
            <a:off x="4724474" y="3607812"/>
            <a:ext cx="2946238" cy="2556793"/>
          </a:xfrm>
          <a:custGeom>
            <a:avLst/>
            <a:gdLst>
              <a:gd name="connsiteX0" fmla="*/ 0 w 2946238"/>
              <a:gd name="connsiteY0" fmla="*/ 0 h 2556793"/>
              <a:gd name="connsiteX1" fmla="*/ 2946238 w 2946238"/>
              <a:gd name="connsiteY1" fmla="*/ 0 h 2556793"/>
              <a:gd name="connsiteX2" fmla="*/ 2946238 w 2946238"/>
              <a:gd name="connsiteY2" fmla="*/ 2556793 h 2556793"/>
              <a:gd name="connsiteX3" fmla="*/ 0 w 2946238"/>
              <a:gd name="connsiteY3" fmla="*/ 2556793 h 2556793"/>
            </a:gdLst>
            <a:ahLst/>
            <a:cxnLst>
              <a:cxn ang="0">
                <a:pos x="connsiteX0" y="connsiteY0"/>
              </a:cxn>
              <a:cxn ang="0">
                <a:pos x="connsiteX1" y="connsiteY1"/>
              </a:cxn>
              <a:cxn ang="0">
                <a:pos x="connsiteX2" y="connsiteY2"/>
              </a:cxn>
              <a:cxn ang="0">
                <a:pos x="connsiteX3" y="connsiteY3"/>
              </a:cxn>
            </a:cxnLst>
            <a:rect l="l" t="t" r="r" b="b"/>
            <a:pathLst>
              <a:path w="2946238" h="2556793">
                <a:moveTo>
                  <a:pt x="0" y="0"/>
                </a:moveTo>
                <a:lnTo>
                  <a:pt x="2946238" y="0"/>
                </a:lnTo>
                <a:lnTo>
                  <a:pt x="2946238" y="2556793"/>
                </a:lnTo>
                <a:lnTo>
                  <a:pt x="0" y="2556793"/>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38" name="图片占位符 37"/>
          <p:cNvSpPr>
            <a:spLocks noGrp="1"/>
          </p:cNvSpPr>
          <p:nvPr>
            <p:ph type="pic" sz="quarter" idx="14"/>
          </p:nvPr>
        </p:nvSpPr>
        <p:spPr>
          <a:xfrm>
            <a:off x="8331076" y="3607812"/>
            <a:ext cx="2946238" cy="2556794"/>
          </a:xfrm>
          <a:custGeom>
            <a:avLst/>
            <a:gdLst>
              <a:gd name="connsiteX0" fmla="*/ 0 w 2946238"/>
              <a:gd name="connsiteY0" fmla="*/ 0 h 2556794"/>
              <a:gd name="connsiteX1" fmla="*/ 2946238 w 2946238"/>
              <a:gd name="connsiteY1" fmla="*/ 0 h 2556794"/>
              <a:gd name="connsiteX2" fmla="*/ 2946238 w 2946238"/>
              <a:gd name="connsiteY2" fmla="*/ 2556794 h 2556794"/>
              <a:gd name="connsiteX3" fmla="*/ 0 w 2946238"/>
              <a:gd name="connsiteY3" fmla="*/ 2556794 h 2556794"/>
            </a:gdLst>
            <a:ahLst/>
            <a:cxnLst>
              <a:cxn ang="0">
                <a:pos x="connsiteX0" y="connsiteY0"/>
              </a:cxn>
              <a:cxn ang="0">
                <a:pos x="connsiteX1" y="connsiteY1"/>
              </a:cxn>
              <a:cxn ang="0">
                <a:pos x="connsiteX2" y="connsiteY2"/>
              </a:cxn>
              <a:cxn ang="0">
                <a:pos x="connsiteX3" y="connsiteY3"/>
              </a:cxn>
            </a:cxnLst>
            <a:rect l="l" t="t" r="r" b="b"/>
            <a:pathLst>
              <a:path w="2946238" h="2556794">
                <a:moveTo>
                  <a:pt x="0" y="0"/>
                </a:moveTo>
                <a:lnTo>
                  <a:pt x="2946238" y="0"/>
                </a:lnTo>
                <a:lnTo>
                  <a:pt x="2946238" y="2556794"/>
                </a:lnTo>
                <a:lnTo>
                  <a:pt x="0" y="2556794"/>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303854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10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750"/>
                                        <p:tgtEl>
                                          <p:spTgt spid="36"/>
                                        </p:tgtEl>
                                      </p:cBhvr>
                                    </p:animEffect>
                                    <p:anim calcmode="lin" valueType="num">
                                      <p:cBhvr>
                                        <p:cTn id="8" dur="750" fill="hold"/>
                                        <p:tgtEl>
                                          <p:spTgt spid="36"/>
                                        </p:tgtEl>
                                        <p:attrNameLst>
                                          <p:attrName>ppt_x</p:attrName>
                                        </p:attrNameLst>
                                      </p:cBhvr>
                                      <p:tavLst>
                                        <p:tav tm="0">
                                          <p:val>
                                            <p:strVal val="#ppt_x"/>
                                          </p:val>
                                        </p:tav>
                                        <p:tav tm="100000">
                                          <p:val>
                                            <p:strVal val="#ppt_x"/>
                                          </p:val>
                                        </p:tav>
                                      </p:tavLst>
                                    </p:anim>
                                    <p:anim calcmode="lin" valueType="num">
                                      <p:cBhvr>
                                        <p:cTn id="9" dur="750" fill="hold"/>
                                        <p:tgtEl>
                                          <p:spTgt spid="3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30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750"/>
                                        <p:tgtEl>
                                          <p:spTgt spid="37"/>
                                        </p:tgtEl>
                                      </p:cBhvr>
                                    </p:animEffect>
                                    <p:anim calcmode="lin" valueType="num">
                                      <p:cBhvr>
                                        <p:cTn id="13" dur="750" fill="hold"/>
                                        <p:tgtEl>
                                          <p:spTgt spid="37"/>
                                        </p:tgtEl>
                                        <p:attrNameLst>
                                          <p:attrName>ppt_x</p:attrName>
                                        </p:attrNameLst>
                                      </p:cBhvr>
                                      <p:tavLst>
                                        <p:tav tm="0">
                                          <p:val>
                                            <p:strVal val="#ppt_x"/>
                                          </p:val>
                                        </p:tav>
                                        <p:tav tm="100000">
                                          <p:val>
                                            <p:strVal val="#ppt_x"/>
                                          </p:val>
                                        </p:tav>
                                      </p:tavLst>
                                    </p:anim>
                                    <p:anim calcmode="lin" valueType="num">
                                      <p:cBhvr>
                                        <p:cTn id="14" dur="750" fill="hold"/>
                                        <p:tgtEl>
                                          <p:spTgt spid="3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60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750"/>
                                        <p:tgtEl>
                                          <p:spTgt spid="38"/>
                                        </p:tgtEl>
                                      </p:cBhvr>
                                    </p:animEffect>
                                    <p:anim calcmode="lin" valueType="num">
                                      <p:cBhvr>
                                        <p:cTn id="18" dur="750" fill="hold"/>
                                        <p:tgtEl>
                                          <p:spTgt spid="38"/>
                                        </p:tgtEl>
                                        <p:attrNameLst>
                                          <p:attrName>ppt_x</p:attrName>
                                        </p:attrNameLst>
                                      </p:cBhvr>
                                      <p:tavLst>
                                        <p:tav tm="0">
                                          <p:val>
                                            <p:strVal val="#ppt_x"/>
                                          </p:val>
                                        </p:tav>
                                        <p:tav tm="100000">
                                          <p:val>
                                            <p:strVal val="#ppt_x"/>
                                          </p:val>
                                        </p:tav>
                                      </p:tavLst>
                                    </p:anim>
                                    <p:anim calcmode="lin" valueType="num">
                                      <p:cBhvr>
                                        <p:cTn id="19" dur="75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5" name="图片占位符 4"/>
          <p:cNvSpPr>
            <a:spLocks noGrp="1"/>
          </p:cNvSpPr>
          <p:nvPr>
            <p:ph type="pic" sz="quarter" idx="11"/>
          </p:nvPr>
        </p:nvSpPr>
        <p:spPr>
          <a:xfrm>
            <a:off x="4340462" y="1267556"/>
            <a:ext cx="7851539" cy="4907100"/>
          </a:xfrm>
          <a:custGeom>
            <a:avLst/>
            <a:gdLst>
              <a:gd name="connsiteX0" fmla="*/ 0 w 7851539"/>
              <a:gd name="connsiteY0" fmla="*/ 0 h 4907100"/>
              <a:gd name="connsiteX1" fmla="*/ 7851539 w 7851539"/>
              <a:gd name="connsiteY1" fmla="*/ 0 h 4907100"/>
              <a:gd name="connsiteX2" fmla="*/ 7851539 w 7851539"/>
              <a:gd name="connsiteY2" fmla="*/ 4907100 h 4907100"/>
              <a:gd name="connsiteX3" fmla="*/ 0 w 7851539"/>
              <a:gd name="connsiteY3" fmla="*/ 4907100 h 4907100"/>
            </a:gdLst>
            <a:ahLst/>
            <a:cxnLst>
              <a:cxn ang="0">
                <a:pos x="connsiteX0" y="connsiteY0"/>
              </a:cxn>
              <a:cxn ang="0">
                <a:pos x="connsiteX1" y="connsiteY1"/>
              </a:cxn>
              <a:cxn ang="0">
                <a:pos x="connsiteX2" y="connsiteY2"/>
              </a:cxn>
              <a:cxn ang="0">
                <a:pos x="connsiteX3" y="connsiteY3"/>
              </a:cxn>
            </a:cxnLst>
            <a:rect l="l" t="t" r="r" b="b"/>
            <a:pathLst>
              <a:path w="7851539" h="4907100">
                <a:moveTo>
                  <a:pt x="0" y="0"/>
                </a:moveTo>
                <a:lnTo>
                  <a:pt x="7851539" y="0"/>
                </a:lnTo>
                <a:lnTo>
                  <a:pt x="7851539" y="4907100"/>
                </a:lnTo>
                <a:lnTo>
                  <a:pt x="0" y="490710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096360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5" name="图片占位符 4"/>
          <p:cNvSpPr>
            <a:spLocks noGrp="1"/>
          </p:cNvSpPr>
          <p:nvPr>
            <p:ph type="pic" sz="quarter" idx="11"/>
          </p:nvPr>
        </p:nvSpPr>
        <p:spPr>
          <a:xfrm>
            <a:off x="6096001" y="1858692"/>
            <a:ext cx="6095719" cy="2726117"/>
          </a:xfrm>
          <a:custGeom>
            <a:avLst/>
            <a:gdLst>
              <a:gd name="connsiteX0" fmla="*/ 0 w 6095719"/>
              <a:gd name="connsiteY0" fmla="*/ 0 h 2726117"/>
              <a:gd name="connsiteX1" fmla="*/ 6095719 w 6095719"/>
              <a:gd name="connsiteY1" fmla="*/ 0 h 2726117"/>
              <a:gd name="connsiteX2" fmla="*/ 6095719 w 6095719"/>
              <a:gd name="connsiteY2" fmla="*/ 2726117 h 2726117"/>
              <a:gd name="connsiteX3" fmla="*/ 0 w 6095719"/>
              <a:gd name="connsiteY3" fmla="*/ 2726117 h 2726117"/>
            </a:gdLst>
            <a:ahLst/>
            <a:cxnLst>
              <a:cxn ang="0">
                <a:pos x="connsiteX0" y="connsiteY0"/>
              </a:cxn>
              <a:cxn ang="0">
                <a:pos x="connsiteX1" y="connsiteY1"/>
              </a:cxn>
              <a:cxn ang="0">
                <a:pos x="connsiteX2" y="connsiteY2"/>
              </a:cxn>
              <a:cxn ang="0">
                <a:pos x="connsiteX3" y="connsiteY3"/>
              </a:cxn>
            </a:cxnLst>
            <a:rect l="l" t="t" r="r" b="b"/>
            <a:pathLst>
              <a:path w="6095719" h="2726117">
                <a:moveTo>
                  <a:pt x="0" y="0"/>
                </a:moveTo>
                <a:lnTo>
                  <a:pt x="6095719" y="0"/>
                </a:lnTo>
                <a:lnTo>
                  <a:pt x="6095719" y="2726117"/>
                </a:lnTo>
                <a:lnTo>
                  <a:pt x="0" y="2726117"/>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341463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1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15" name="图片占位符 14"/>
          <p:cNvSpPr>
            <a:spLocks noGrp="1"/>
          </p:cNvSpPr>
          <p:nvPr>
            <p:ph type="pic" sz="quarter" idx="12"/>
          </p:nvPr>
        </p:nvSpPr>
        <p:spPr>
          <a:xfrm>
            <a:off x="3603720" y="2498418"/>
            <a:ext cx="2795661" cy="2410053"/>
          </a:xfrm>
          <a:custGeom>
            <a:avLst/>
            <a:gdLst>
              <a:gd name="connsiteX0" fmla="*/ 602514 w 2795661"/>
              <a:gd name="connsiteY0" fmla="*/ 0 h 2410053"/>
              <a:gd name="connsiteX1" fmla="*/ 2193147 w 2795661"/>
              <a:gd name="connsiteY1" fmla="*/ 0 h 2410053"/>
              <a:gd name="connsiteX2" fmla="*/ 2795661 w 2795661"/>
              <a:gd name="connsiteY2" fmla="*/ 1205027 h 2410053"/>
              <a:gd name="connsiteX3" fmla="*/ 2193147 w 2795661"/>
              <a:gd name="connsiteY3" fmla="*/ 2410053 h 2410053"/>
              <a:gd name="connsiteX4" fmla="*/ 602514 w 2795661"/>
              <a:gd name="connsiteY4" fmla="*/ 2410053 h 2410053"/>
              <a:gd name="connsiteX5" fmla="*/ 0 w 2795661"/>
              <a:gd name="connsiteY5" fmla="*/ 1205027 h 2410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5661" h="2410053">
                <a:moveTo>
                  <a:pt x="602514" y="0"/>
                </a:moveTo>
                <a:lnTo>
                  <a:pt x="2193147" y="0"/>
                </a:lnTo>
                <a:lnTo>
                  <a:pt x="2795661" y="1205027"/>
                </a:lnTo>
                <a:lnTo>
                  <a:pt x="2193147" y="2410053"/>
                </a:lnTo>
                <a:lnTo>
                  <a:pt x="602514" y="2410053"/>
                </a:lnTo>
                <a:lnTo>
                  <a:pt x="0" y="1205027"/>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6" name="图片占位符 15"/>
          <p:cNvSpPr>
            <a:spLocks noGrp="1"/>
          </p:cNvSpPr>
          <p:nvPr>
            <p:ph type="pic" sz="quarter" idx="13"/>
          </p:nvPr>
        </p:nvSpPr>
        <p:spPr>
          <a:xfrm>
            <a:off x="5818382" y="2498418"/>
            <a:ext cx="2795661" cy="2410053"/>
          </a:xfrm>
          <a:custGeom>
            <a:avLst/>
            <a:gdLst>
              <a:gd name="connsiteX0" fmla="*/ 602514 w 2795661"/>
              <a:gd name="connsiteY0" fmla="*/ 0 h 2410053"/>
              <a:gd name="connsiteX1" fmla="*/ 2193147 w 2795661"/>
              <a:gd name="connsiteY1" fmla="*/ 0 h 2410053"/>
              <a:gd name="connsiteX2" fmla="*/ 2795661 w 2795661"/>
              <a:gd name="connsiteY2" fmla="*/ 1205027 h 2410053"/>
              <a:gd name="connsiteX3" fmla="*/ 2193147 w 2795661"/>
              <a:gd name="connsiteY3" fmla="*/ 2410053 h 2410053"/>
              <a:gd name="connsiteX4" fmla="*/ 602514 w 2795661"/>
              <a:gd name="connsiteY4" fmla="*/ 2410053 h 2410053"/>
              <a:gd name="connsiteX5" fmla="*/ 0 w 2795661"/>
              <a:gd name="connsiteY5" fmla="*/ 1205027 h 2410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5661" h="2410053">
                <a:moveTo>
                  <a:pt x="602514" y="0"/>
                </a:moveTo>
                <a:lnTo>
                  <a:pt x="2193147" y="0"/>
                </a:lnTo>
                <a:lnTo>
                  <a:pt x="2795661" y="1205027"/>
                </a:lnTo>
                <a:lnTo>
                  <a:pt x="2193147" y="2410053"/>
                </a:lnTo>
                <a:lnTo>
                  <a:pt x="602514" y="2410053"/>
                </a:lnTo>
                <a:lnTo>
                  <a:pt x="0" y="1205027"/>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7" name="图片占位符 16"/>
          <p:cNvSpPr>
            <a:spLocks noGrp="1"/>
          </p:cNvSpPr>
          <p:nvPr>
            <p:ph type="pic" sz="quarter" idx="14"/>
          </p:nvPr>
        </p:nvSpPr>
        <p:spPr>
          <a:xfrm>
            <a:off x="8033045" y="2498418"/>
            <a:ext cx="2795661" cy="2410053"/>
          </a:xfrm>
          <a:custGeom>
            <a:avLst/>
            <a:gdLst>
              <a:gd name="connsiteX0" fmla="*/ 602514 w 2795661"/>
              <a:gd name="connsiteY0" fmla="*/ 0 h 2410053"/>
              <a:gd name="connsiteX1" fmla="*/ 2193147 w 2795661"/>
              <a:gd name="connsiteY1" fmla="*/ 0 h 2410053"/>
              <a:gd name="connsiteX2" fmla="*/ 2795661 w 2795661"/>
              <a:gd name="connsiteY2" fmla="*/ 1205027 h 2410053"/>
              <a:gd name="connsiteX3" fmla="*/ 2193147 w 2795661"/>
              <a:gd name="connsiteY3" fmla="*/ 2410053 h 2410053"/>
              <a:gd name="connsiteX4" fmla="*/ 602514 w 2795661"/>
              <a:gd name="connsiteY4" fmla="*/ 2410053 h 2410053"/>
              <a:gd name="connsiteX5" fmla="*/ 0 w 2795661"/>
              <a:gd name="connsiteY5" fmla="*/ 1205027 h 2410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5661" h="2410053">
                <a:moveTo>
                  <a:pt x="602514" y="0"/>
                </a:moveTo>
                <a:lnTo>
                  <a:pt x="2193147" y="0"/>
                </a:lnTo>
                <a:lnTo>
                  <a:pt x="2795661" y="1205027"/>
                </a:lnTo>
                <a:lnTo>
                  <a:pt x="2193147" y="2410053"/>
                </a:lnTo>
                <a:lnTo>
                  <a:pt x="602514" y="2410053"/>
                </a:lnTo>
                <a:lnTo>
                  <a:pt x="0" y="1205027"/>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4" name="图片占位符 13"/>
          <p:cNvSpPr>
            <a:spLocks noGrp="1"/>
          </p:cNvSpPr>
          <p:nvPr>
            <p:ph type="pic" sz="quarter" idx="11"/>
          </p:nvPr>
        </p:nvSpPr>
        <p:spPr>
          <a:xfrm>
            <a:off x="1385434" y="2498418"/>
            <a:ext cx="2795661" cy="2410053"/>
          </a:xfrm>
          <a:custGeom>
            <a:avLst/>
            <a:gdLst>
              <a:gd name="connsiteX0" fmla="*/ 602514 w 2795661"/>
              <a:gd name="connsiteY0" fmla="*/ 0 h 2410053"/>
              <a:gd name="connsiteX1" fmla="*/ 2193147 w 2795661"/>
              <a:gd name="connsiteY1" fmla="*/ 0 h 2410053"/>
              <a:gd name="connsiteX2" fmla="*/ 2795661 w 2795661"/>
              <a:gd name="connsiteY2" fmla="*/ 1205027 h 2410053"/>
              <a:gd name="connsiteX3" fmla="*/ 2193147 w 2795661"/>
              <a:gd name="connsiteY3" fmla="*/ 2410053 h 2410053"/>
              <a:gd name="connsiteX4" fmla="*/ 602514 w 2795661"/>
              <a:gd name="connsiteY4" fmla="*/ 2410053 h 2410053"/>
              <a:gd name="connsiteX5" fmla="*/ 0 w 2795661"/>
              <a:gd name="connsiteY5" fmla="*/ 1205027 h 2410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5661" h="2410053">
                <a:moveTo>
                  <a:pt x="602514" y="0"/>
                </a:moveTo>
                <a:lnTo>
                  <a:pt x="2193147" y="0"/>
                </a:lnTo>
                <a:lnTo>
                  <a:pt x="2795661" y="1205027"/>
                </a:lnTo>
                <a:lnTo>
                  <a:pt x="2193147" y="2410053"/>
                </a:lnTo>
                <a:lnTo>
                  <a:pt x="602514" y="2410053"/>
                </a:lnTo>
                <a:lnTo>
                  <a:pt x="0" y="1205027"/>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214434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4" grpId="0" animBg="1"/>
    </p:bld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12" name="图片占位符 11"/>
          <p:cNvSpPr>
            <a:spLocks noGrp="1"/>
          </p:cNvSpPr>
          <p:nvPr>
            <p:ph type="pic" sz="quarter" idx="12"/>
          </p:nvPr>
        </p:nvSpPr>
        <p:spPr>
          <a:xfrm>
            <a:off x="4806546" y="1398368"/>
            <a:ext cx="2627576" cy="2576827"/>
          </a:xfrm>
          <a:custGeom>
            <a:avLst/>
            <a:gdLst>
              <a:gd name="connsiteX0" fmla="*/ 0 w 2627576"/>
              <a:gd name="connsiteY0" fmla="*/ 0 h 2576827"/>
              <a:gd name="connsiteX1" fmla="*/ 2627576 w 2627576"/>
              <a:gd name="connsiteY1" fmla="*/ 0 h 2576827"/>
              <a:gd name="connsiteX2" fmla="*/ 2627576 w 2627576"/>
              <a:gd name="connsiteY2" fmla="*/ 2576827 h 2576827"/>
              <a:gd name="connsiteX3" fmla="*/ 0 w 2627576"/>
              <a:gd name="connsiteY3" fmla="*/ 2576827 h 2576827"/>
            </a:gdLst>
            <a:ahLst/>
            <a:cxnLst>
              <a:cxn ang="0">
                <a:pos x="connsiteX0" y="connsiteY0"/>
              </a:cxn>
              <a:cxn ang="0">
                <a:pos x="connsiteX1" y="connsiteY1"/>
              </a:cxn>
              <a:cxn ang="0">
                <a:pos x="connsiteX2" y="connsiteY2"/>
              </a:cxn>
              <a:cxn ang="0">
                <a:pos x="connsiteX3" y="connsiteY3"/>
              </a:cxn>
            </a:cxnLst>
            <a:rect l="l" t="t" r="r" b="b"/>
            <a:pathLst>
              <a:path w="2627576" h="2576827">
                <a:moveTo>
                  <a:pt x="0" y="0"/>
                </a:moveTo>
                <a:lnTo>
                  <a:pt x="2627576" y="0"/>
                </a:lnTo>
                <a:lnTo>
                  <a:pt x="2627576" y="2576827"/>
                </a:lnTo>
                <a:lnTo>
                  <a:pt x="0" y="2576827"/>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3" name="图片占位符 12"/>
          <p:cNvSpPr>
            <a:spLocks noGrp="1"/>
          </p:cNvSpPr>
          <p:nvPr>
            <p:ph type="pic" sz="quarter" idx="13"/>
          </p:nvPr>
        </p:nvSpPr>
        <p:spPr>
          <a:xfrm>
            <a:off x="8265462" y="1398368"/>
            <a:ext cx="2627576" cy="2576827"/>
          </a:xfrm>
          <a:custGeom>
            <a:avLst/>
            <a:gdLst>
              <a:gd name="connsiteX0" fmla="*/ 0 w 2627576"/>
              <a:gd name="connsiteY0" fmla="*/ 0 h 2576827"/>
              <a:gd name="connsiteX1" fmla="*/ 2627576 w 2627576"/>
              <a:gd name="connsiteY1" fmla="*/ 0 h 2576827"/>
              <a:gd name="connsiteX2" fmla="*/ 2627576 w 2627576"/>
              <a:gd name="connsiteY2" fmla="*/ 2576827 h 2576827"/>
              <a:gd name="connsiteX3" fmla="*/ 0 w 2627576"/>
              <a:gd name="connsiteY3" fmla="*/ 2576827 h 2576827"/>
            </a:gdLst>
            <a:ahLst/>
            <a:cxnLst>
              <a:cxn ang="0">
                <a:pos x="connsiteX0" y="connsiteY0"/>
              </a:cxn>
              <a:cxn ang="0">
                <a:pos x="connsiteX1" y="connsiteY1"/>
              </a:cxn>
              <a:cxn ang="0">
                <a:pos x="connsiteX2" y="connsiteY2"/>
              </a:cxn>
              <a:cxn ang="0">
                <a:pos x="connsiteX3" y="connsiteY3"/>
              </a:cxn>
            </a:cxnLst>
            <a:rect l="l" t="t" r="r" b="b"/>
            <a:pathLst>
              <a:path w="2627576" h="2576827">
                <a:moveTo>
                  <a:pt x="0" y="0"/>
                </a:moveTo>
                <a:lnTo>
                  <a:pt x="2627576" y="0"/>
                </a:lnTo>
                <a:lnTo>
                  <a:pt x="2627576" y="2576827"/>
                </a:lnTo>
                <a:lnTo>
                  <a:pt x="0" y="2576827"/>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1" name="图片占位符 10"/>
          <p:cNvSpPr>
            <a:spLocks noGrp="1"/>
          </p:cNvSpPr>
          <p:nvPr>
            <p:ph type="pic" sz="quarter" idx="11"/>
          </p:nvPr>
        </p:nvSpPr>
        <p:spPr>
          <a:xfrm>
            <a:off x="1347631" y="1398368"/>
            <a:ext cx="2627576" cy="2576827"/>
          </a:xfrm>
          <a:custGeom>
            <a:avLst/>
            <a:gdLst>
              <a:gd name="connsiteX0" fmla="*/ 0 w 2627576"/>
              <a:gd name="connsiteY0" fmla="*/ 0 h 2576827"/>
              <a:gd name="connsiteX1" fmla="*/ 2627576 w 2627576"/>
              <a:gd name="connsiteY1" fmla="*/ 0 h 2576827"/>
              <a:gd name="connsiteX2" fmla="*/ 2627576 w 2627576"/>
              <a:gd name="connsiteY2" fmla="*/ 2576827 h 2576827"/>
              <a:gd name="connsiteX3" fmla="*/ 0 w 2627576"/>
              <a:gd name="connsiteY3" fmla="*/ 2576827 h 2576827"/>
            </a:gdLst>
            <a:ahLst/>
            <a:cxnLst>
              <a:cxn ang="0">
                <a:pos x="connsiteX0" y="connsiteY0"/>
              </a:cxn>
              <a:cxn ang="0">
                <a:pos x="connsiteX1" y="connsiteY1"/>
              </a:cxn>
              <a:cxn ang="0">
                <a:pos x="connsiteX2" y="connsiteY2"/>
              </a:cxn>
              <a:cxn ang="0">
                <a:pos x="connsiteX3" y="connsiteY3"/>
              </a:cxn>
            </a:cxnLst>
            <a:rect l="l" t="t" r="r" b="b"/>
            <a:pathLst>
              <a:path w="2627576" h="2576827">
                <a:moveTo>
                  <a:pt x="0" y="0"/>
                </a:moveTo>
                <a:lnTo>
                  <a:pt x="2627576" y="0"/>
                </a:lnTo>
                <a:lnTo>
                  <a:pt x="2627576" y="2576827"/>
                </a:lnTo>
                <a:lnTo>
                  <a:pt x="0" y="2576827"/>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902207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par>
                                <p:cTn id="8" presetID="22" presetClass="entr" presetSubtype="1" fill="hold" grpId="0" nodeType="withEffect">
                                  <p:stCondLst>
                                    <p:cond delay="1500"/>
                                  </p:stCondLst>
                                  <p:childTnLst>
                                    <p:set>
                                      <p:cBhvr>
                                        <p:cTn id="9" dur="1" fill="hold">
                                          <p:stCondLst>
                                            <p:cond delay="0"/>
                                          </p:stCondLst>
                                        </p:cTn>
                                        <p:tgtEl>
                                          <p:spTgt spid="12"/>
                                        </p:tgtEl>
                                        <p:attrNameLst>
                                          <p:attrName>style.visibility</p:attrName>
                                        </p:attrNameLst>
                                      </p:cBhvr>
                                      <p:to>
                                        <p:strVal val="visible"/>
                                      </p:to>
                                    </p:set>
                                    <p:animEffect transition="in" filter="wipe(up)">
                                      <p:cBhvr>
                                        <p:cTn id="10" dur="500"/>
                                        <p:tgtEl>
                                          <p:spTgt spid="12"/>
                                        </p:tgtEl>
                                      </p:cBhvr>
                                    </p:animEffect>
                                  </p:childTnLst>
                                </p:cTn>
                              </p:par>
                              <p:par>
                                <p:cTn id="11" presetID="22" presetClass="entr" presetSubtype="1" fill="hold" grpId="0" nodeType="withEffect">
                                  <p:stCondLst>
                                    <p:cond delay="2750"/>
                                  </p:stCondLst>
                                  <p:childTnLst>
                                    <p:set>
                                      <p:cBhvr>
                                        <p:cTn id="12" dur="1" fill="hold">
                                          <p:stCondLst>
                                            <p:cond delay="0"/>
                                          </p:stCondLst>
                                        </p:cTn>
                                        <p:tgtEl>
                                          <p:spTgt spid="13"/>
                                        </p:tgtEl>
                                        <p:attrNameLst>
                                          <p:attrName>style.visibility</p:attrName>
                                        </p:attrNameLst>
                                      </p:cBhvr>
                                      <p:to>
                                        <p:strVal val="visible"/>
                                      </p:to>
                                    </p:set>
                                    <p:animEffect transition="in" filter="wipe(up)">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1" grpId="0" animBg="1"/>
    </p:bld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
        <p:nvSpPr>
          <p:cNvPr id="16" name="图片占位符 15"/>
          <p:cNvSpPr>
            <a:spLocks noGrp="1"/>
          </p:cNvSpPr>
          <p:nvPr>
            <p:ph type="pic" sz="quarter" idx="11"/>
          </p:nvPr>
        </p:nvSpPr>
        <p:spPr>
          <a:xfrm>
            <a:off x="6735974" y="1244977"/>
            <a:ext cx="4703554" cy="4914429"/>
          </a:xfrm>
          <a:custGeom>
            <a:avLst/>
            <a:gdLst>
              <a:gd name="connsiteX0" fmla="*/ 0 w 4703554"/>
              <a:gd name="connsiteY0" fmla="*/ 3442336 h 4914429"/>
              <a:gd name="connsiteX1" fmla="*/ 1458791 w 4703554"/>
              <a:gd name="connsiteY1" fmla="*/ 3442336 h 4914429"/>
              <a:gd name="connsiteX2" fmla="*/ 1458791 w 4703554"/>
              <a:gd name="connsiteY2" fmla="*/ 4914429 h 4914429"/>
              <a:gd name="connsiteX3" fmla="*/ 0 w 4703554"/>
              <a:gd name="connsiteY3" fmla="*/ 4914429 h 4914429"/>
              <a:gd name="connsiteX4" fmla="*/ 1630965 w 4703554"/>
              <a:gd name="connsiteY4" fmla="*/ 1601016 h 4914429"/>
              <a:gd name="connsiteX5" fmla="*/ 3089756 w 4703554"/>
              <a:gd name="connsiteY5" fmla="*/ 1601016 h 4914429"/>
              <a:gd name="connsiteX6" fmla="*/ 3089756 w 4703554"/>
              <a:gd name="connsiteY6" fmla="*/ 4914429 h 4914429"/>
              <a:gd name="connsiteX7" fmla="*/ 1630965 w 4703554"/>
              <a:gd name="connsiteY7" fmla="*/ 4914429 h 4914429"/>
              <a:gd name="connsiteX8" fmla="*/ 3244763 w 4703554"/>
              <a:gd name="connsiteY8" fmla="*/ 0 h 4914429"/>
              <a:gd name="connsiteX9" fmla="*/ 4703554 w 4703554"/>
              <a:gd name="connsiteY9" fmla="*/ 0 h 4914429"/>
              <a:gd name="connsiteX10" fmla="*/ 4703554 w 4703554"/>
              <a:gd name="connsiteY10" fmla="*/ 3313413 h 4914429"/>
              <a:gd name="connsiteX11" fmla="*/ 3244763 w 4703554"/>
              <a:gd name="connsiteY11" fmla="*/ 3313413 h 4914429"/>
              <a:gd name="connsiteX12" fmla="*/ 1630965 w 4703554"/>
              <a:gd name="connsiteY12" fmla="*/ 0 h 4914429"/>
              <a:gd name="connsiteX13" fmla="*/ 3089756 w 4703554"/>
              <a:gd name="connsiteY13" fmla="*/ 0 h 4914429"/>
              <a:gd name="connsiteX14" fmla="*/ 3089756 w 4703554"/>
              <a:gd name="connsiteY14" fmla="*/ 1472093 h 4914429"/>
              <a:gd name="connsiteX15" fmla="*/ 1630965 w 4703554"/>
              <a:gd name="connsiteY15" fmla="*/ 1472093 h 4914429"/>
              <a:gd name="connsiteX16" fmla="*/ 0 w 4703554"/>
              <a:gd name="connsiteY16" fmla="*/ 0 h 4914429"/>
              <a:gd name="connsiteX17" fmla="*/ 1458791 w 4703554"/>
              <a:gd name="connsiteY17" fmla="*/ 0 h 4914429"/>
              <a:gd name="connsiteX18" fmla="*/ 1458791 w 4703554"/>
              <a:gd name="connsiteY18" fmla="*/ 3313413 h 4914429"/>
              <a:gd name="connsiteX19" fmla="*/ 0 w 4703554"/>
              <a:gd name="connsiteY19" fmla="*/ 3313413 h 4914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703554" h="4914429">
                <a:moveTo>
                  <a:pt x="0" y="3442336"/>
                </a:moveTo>
                <a:lnTo>
                  <a:pt x="1458791" y="3442336"/>
                </a:lnTo>
                <a:lnTo>
                  <a:pt x="1458791" y="4914429"/>
                </a:lnTo>
                <a:lnTo>
                  <a:pt x="0" y="4914429"/>
                </a:lnTo>
                <a:close/>
                <a:moveTo>
                  <a:pt x="1630965" y="1601016"/>
                </a:moveTo>
                <a:lnTo>
                  <a:pt x="3089756" y="1601016"/>
                </a:lnTo>
                <a:lnTo>
                  <a:pt x="3089756" y="4914429"/>
                </a:lnTo>
                <a:lnTo>
                  <a:pt x="1630965" y="4914429"/>
                </a:lnTo>
                <a:close/>
                <a:moveTo>
                  <a:pt x="3244763" y="0"/>
                </a:moveTo>
                <a:lnTo>
                  <a:pt x="4703554" y="0"/>
                </a:lnTo>
                <a:lnTo>
                  <a:pt x="4703554" y="3313413"/>
                </a:lnTo>
                <a:lnTo>
                  <a:pt x="3244763" y="3313413"/>
                </a:lnTo>
                <a:close/>
                <a:moveTo>
                  <a:pt x="1630965" y="0"/>
                </a:moveTo>
                <a:lnTo>
                  <a:pt x="3089756" y="0"/>
                </a:lnTo>
                <a:lnTo>
                  <a:pt x="3089756" y="1472093"/>
                </a:lnTo>
                <a:lnTo>
                  <a:pt x="1630965" y="1472093"/>
                </a:lnTo>
                <a:close/>
                <a:moveTo>
                  <a:pt x="0" y="0"/>
                </a:moveTo>
                <a:lnTo>
                  <a:pt x="1458791" y="0"/>
                </a:lnTo>
                <a:lnTo>
                  <a:pt x="1458791" y="3313413"/>
                </a:lnTo>
                <a:lnTo>
                  <a:pt x="0" y="3313413"/>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760369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sp>
        <p:nvSpPr>
          <p:cNvPr id="5" name="图片占位符 4"/>
          <p:cNvSpPr>
            <a:spLocks noGrp="1"/>
          </p:cNvSpPr>
          <p:nvPr>
            <p:ph type="pic" sz="quarter" idx="11"/>
          </p:nvPr>
        </p:nvSpPr>
        <p:spPr>
          <a:xfrm>
            <a:off x="1340910" y="1645357"/>
            <a:ext cx="3145837" cy="2193824"/>
          </a:xfrm>
          <a:custGeom>
            <a:avLst/>
            <a:gdLst>
              <a:gd name="connsiteX0" fmla="*/ 0 w 3145837"/>
              <a:gd name="connsiteY0" fmla="*/ 0 h 2193824"/>
              <a:gd name="connsiteX1" fmla="*/ 3145837 w 3145837"/>
              <a:gd name="connsiteY1" fmla="*/ 0 h 2193824"/>
              <a:gd name="connsiteX2" fmla="*/ 3145837 w 3145837"/>
              <a:gd name="connsiteY2" fmla="*/ 2193824 h 2193824"/>
              <a:gd name="connsiteX3" fmla="*/ 0 w 3145837"/>
              <a:gd name="connsiteY3" fmla="*/ 2193824 h 2193824"/>
            </a:gdLst>
            <a:ahLst/>
            <a:cxnLst>
              <a:cxn ang="0">
                <a:pos x="connsiteX0" y="connsiteY0"/>
              </a:cxn>
              <a:cxn ang="0">
                <a:pos x="connsiteX1" y="connsiteY1"/>
              </a:cxn>
              <a:cxn ang="0">
                <a:pos x="connsiteX2" y="connsiteY2"/>
              </a:cxn>
              <a:cxn ang="0">
                <a:pos x="connsiteX3" y="connsiteY3"/>
              </a:cxn>
            </a:cxnLst>
            <a:rect l="l" t="t" r="r" b="b"/>
            <a:pathLst>
              <a:path w="3145837" h="2193824">
                <a:moveTo>
                  <a:pt x="0" y="0"/>
                </a:moveTo>
                <a:lnTo>
                  <a:pt x="3145837" y="0"/>
                </a:lnTo>
                <a:lnTo>
                  <a:pt x="3145837" y="2193824"/>
                </a:lnTo>
                <a:lnTo>
                  <a:pt x="0" y="2193824"/>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36041358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sp>
        <p:nvSpPr>
          <p:cNvPr id="12" name="图片占位符 11"/>
          <p:cNvSpPr>
            <a:spLocks noGrp="1"/>
          </p:cNvSpPr>
          <p:nvPr>
            <p:ph type="pic" sz="quarter" idx="12"/>
          </p:nvPr>
        </p:nvSpPr>
        <p:spPr>
          <a:xfrm>
            <a:off x="4684412" y="2090551"/>
            <a:ext cx="2844644" cy="2844644"/>
          </a:xfrm>
          <a:custGeom>
            <a:avLst/>
            <a:gdLst>
              <a:gd name="connsiteX0" fmla="*/ 1422322 w 2844644"/>
              <a:gd name="connsiteY0" fmla="*/ 0 h 2844644"/>
              <a:gd name="connsiteX1" fmla="*/ 2844644 w 2844644"/>
              <a:gd name="connsiteY1" fmla="*/ 1422322 h 2844644"/>
              <a:gd name="connsiteX2" fmla="*/ 1422322 w 2844644"/>
              <a:gd name="connsiteY2" fmla="*/ 2844644 h 2844644"/>
              <a:gd name="connsiteX3" fmla="*/ 0 w 2844644"/>
              <a:gd name="connsiteY3" fmla="*/ 1422322 h 2844644"/>
              <a:gd name="connsiteX4" fmla="*/ 1422322 w 2844644"/>
              <a:gd name="connsiteY4" fmla="*/ 0 h 28446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4644" h="2844644">
                <a:moveTo>
                  <a:pt x="1422322" y="0"/>
                </a:moveTo>
                <a:cubicBezTo>
                  <a:pt x="2207849" y="0"/>
                  <a:pt x="2844644" y="636795"/>
                  <a:pt x="2844644" y="1422322"/>
                </a:cubicBezTo>
                <a:cubicBezTo>
                  <a:pt x="2844644" y="2207849"/>
                  <a:pt x="2207849" y="2844644"/>
                  <a:pt x="1422322" y="2844644"/>
                </a:cubicBezTo>
                <a:cubicBezTo>
                  <a:pt x="636795" y="2844644"/>
                  <a:pt x="0" y="2207849"/>
                  <a:pt x="0" y="1422322"/>
                </a:cubicBezTo>
                <a:cubicBezTo>
                  <a:pt x="0" y="636795"/>
                  <a:pt x="636795" y="0"/>
                  <a:pt x="1422322" y="0"/>
                </a:cubicBez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3" name="图片占位符 12"/>
          <p:cNvSpPr>
            <a:spLocks noGrp="1"/>
          </p:cNvSpPr>
          <p:nvPr>
            <p:ph type="pic" sz="quarter" idx="13"/>
          </p:nvPr>
        </p:nvSpPr>
        <p:spPr>
          <a:xfrm>
            <a:off x="8075953" y="2090551"/>
            <a:ext cx="2844644" cy="2844644"/>
          </a:xfrm>
          <a:custGeom>
            <a:avLst/>
            <a:gdLst>
              <a:gd name="connsiteX0" fmla="*/ 1422322 w 2844644"/>
              <a:gd name="connsiteY0" fmla="*/ 0 h 2844644"/>
              <a:gd name="connsiteX1" fmla="*/ 2844644 w 2844644"/>
              <a:gd name="connsiteY1" fmla="*/ 1422322 h 2844644"/>
              <a:gd name="connsiteX2" fmla="*/ 1422322 w 2844644"/>
              <a:gd name="connsiteY2" fmla="*/ 2844644 h 2844644"/>
              <a:gd name="connsiteX3" fmla="*/ 0 w 2844644"/>
              <a:gd name="connsiteY3" fmla="*/ 1422322 h 2844644"/>
              <a:gd name="connsiteX4" fmla="*/ 1422322 w 2844644"/>
              <a:gd name="connsiteY4" fmla="*/ 0 h 28446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4644" h="2844644">
                <a:moveTo>
                  <a:pt x="1422322" y="0"/>
                </a:moveTo>
                <a:cubicBezTo>
                  <a:pt x="2207849" y="0"/>
                  <a:pt x="2844644" y="636795"/>
                  <a:pt x="2844644" y="1422322"/>
                </a:cubicBezTo>
                <a:cubicBezTo>
                  <a:pt x="2844644" y="2207849"/>
                  <a:pt x="2207849" y="2844644"/>
                  <a:pt x="1422322" y="2844644"/>
                </a:cubicBezTo>
                <a:cubicBezTo>
                  <a:pt x="636795" y="2844644"/>
                  <a:pt x="0" y="2207849"/>
                  <a:pt x="0" y="1422322"/>
                </a:cubicBezTo>
                <a:cubicBezTo>
                  <a:pt x="0" y="636795"/>
                  <a:pt x="636795" y="0"/>
                  <a:pt x="1422322" y="0"/>
                </a:cubicBez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1" name="图片占位符 10"/>
          <p:cNvSpPr>
            <a:spLocks noGrp="1"/>
          </p:cNvSpPr>
          <p:nvPr>
            <p:ph type="pic" sz="quarter" idx="11"/>
          </p:nvPr>
        </p:nvSpPr>
        <p:spPr>
          <a:xfrm>
            <a:off x="1292871" y="2090551"/>
            <a:ext cx="2844644" cy="2844644"/>
          </a:xfrm>
          <a:custGeom>
            <a:avLst/>
            <a:gdLst>
              <a:gd name="connsiteX0" fmla="*/ 1422322 w 2844644"/>
              <a:gd name="connsiteY0" fmla="*/ 0 h 2844644"/>
              <a:gd name="connsiteX1" fmla="*/ 2844644 w 2844644"/>
              <a:gd name="connsiteY1" fmla="*/ 1422322 h 2844644"/>
              <a:gd name="connsiteX2" fmla="*/ 1422322 w 2844644"/>
              <a:gd name="connsiteY2" fmla="*/ 2844644 h 2844644"/>
              <a:gd name="connsiteX3" fmla="*/ 0 w 2844644"/>
              <a:gd name="connsiteY3" fmla="*/ 1422322 h 2844644"/>
              <a:gd name="connsiteX4" fmla="*/ 1422322 w 2844644"/>
              <a:gd name="connsiteY4" fmla="*/ 0 h 28446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4644" h="2844644">
                <a:moveTo>
                  <a:pt x="1422322" y="0"/>
                </a:moveTo>
                <a:cubicBezTo>
                  <a:pt x="2207849" y="0"/>
                  <a:pt x="2844644" y="636795"/>
                  <a:pt x="2844644" y="1422322"/>
                </a:cubicBezTo>
                <a:cubicBezTo>
                  <a:pt x="2844644" y="2207849"/>
                  <a:pt x="2207849" y="2844644"/>
                  <a:pt x="1422322" y="2844644"/>
                </a:cubicBezTo>
                <a:cubicBezTo>
                  <a:pt x="636795" y="2844644"/>
                  <a:pt x="0" y="2207849"/>
                  <a:pt x="0" y="1422322"/>
                </a:cubicBezTo>
                <a:cubicBezTo>
                  <a:pt x="0" y="636795"/>
                  <a:pt x="636795" y="0"/>
                  <a:pt x="1422322" y="0"/>
                </a:cubicBez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713547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1" grpId="0" animBg="1"/>
    </p:bld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8_自定义版式">
    <p:spTree>
      <p:nvGrpSpPr>
        <p:cNvPr id="1" name=""/>
        <p:cNvGrpSpPr/>
        <p:nvPr/>
      </p:nvGrpSpPr>
      <p:grpSpPr>
        <a:xfrm>
          <a:off x="0" y="0"/>
          <a:ext cx="0" cy="0"/>
          <a:chOff x="0" y="0"/>
          <a:chExt cx="0" cy="0"/>
        </a:xfrm>
      </p:grpSpPr>
      <p:pic>
        <p:nvPicPr>
          <p:cNvPr id="3" name="图片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64253" y="1673525"/>
            <a:ext cx="6127067" cy="438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图片占位符 8"/>
          <p:cNvSpPr>
            <a:spLocks noGrp="1"/>
          </p:cNvSpPr>
          <p:nvPr userDrawn="1">
            <p:ph type="pic" sz="quarter" idx="11"/>
          </p:nvPr>
        </p:nvSpPr>
        <p:spPr>
          <a:xfrm>
            <a:off x="6915293" y="1890550"/>
            <a:ext cx="5276709" cy="3499637"/>
          </a:xfrm>
          <a:custGeom>
            <a:avLst/>
            <a:gdLst>
              <a:gd name="connsiteX0" fmla="*/ 0 w 5276709"/>
              <a:gd name="connsiteY0" fmla="*/ 0 h 3499637"/>
              <a:gd name="connsiteX1" fmla="*/ 5276709 w 5276709"/>
              <a:gd name="connsiteY1" fmla="*/ 0 h 3499637"/>
              <a:gd name="connsiteX2" fmla="*/ 5276709 w 5276709"/>
              <a:gd name="connsiteY2" fmla="*/ 3499637 h 3499637"/>
              <a:gd name="connsiteX3" fmla="*/ 0 w 5276709"/>
              <a:gd name="connsiteY3" fmla="*/ 3499637 h 3499637"/>
            </a:gdLst>
            <a:ahLst/>
            <a:cxnLst>
              <a:cxn ang="0">
                <a:pos x="connsiteX0" y="connsiteY0"/>
              </a:cxn>
              <a:cxn ang="0">
                <a:pos x="connsiteX1" y="connsiteY1"/>
              </a:cxn>
              <a:cxn ang="0">
                <a:pos x="connsiteX2" y="connsiteY2"/>
              </a:cxn>
              <a:cxn ang="0">
                <a:pos x="connsiteX3" y="connsiteY3"/>
              </a:cxn>
            </a:cxnLst>
            <a:rect l="l" t="t" r="r" b="b"/>
            <a:pathLst>
              <a:path w="5276709" h="3499637">
                <a:moveTo>
                  <a:pt x="0" y="0"/>
                </a:moveTo>
                <a:lnTo>
                  <a:pt x="5276709" y="0"/>
                </a:lnTo>
                <a:lnTo>
                  <a:pt x="5276709" y="3499637"/>
                </a:lnTo>
                <a:lnTo>
                  <a:pt x="0" y="3499637"/>
                </a:lnTo>
                <a:close/>
              </a:path>
            </a:pathLst>
          </a:custGeom>
          <a:blipFill dpi="0" rotWithShape="1">
            <a:blip r:embed="rId3"/>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838936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pic>
        <p:nvPicPr>
          <p:cNvPr id="3" name="Picture 4"/>
          <p:cNvPicPr>
            <a:picLocks noChangeAspect="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4336714" y="1873337"/>
            <a:ext cx="3974882" cy="49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图片占位符 8"/>
          <p:cNvSpPr>
            <a:spLocks noGrp="1"/>
          </p:cNvSpPr>
          <p:nvPr>
            <p:ph type="pic" sz="quarter" idx="11"/>
          </p:nvPr>
        </p:nvSpPr>
        <p:spPr>
          <a:xfrm>
            <a:off x="4857386" y="2286065"/>
            <a:ext cx="2529277" cy="3354733"/>
          </a:xfrm>
          <a:custGeom>
            <a:avLst/>
            <a:gdLst>
              <a:gd name="connsiteX0" fmla="*/ 0 w 2529277"/>
              <a:gd name="connsiteY0" fmla="*/ 0 h 3354733"/>
              <a:gd name="connsiteX1" fmla="*/ 2529277 w 2529277"/>
              <a:gd name="connsiteY1" fmla="*/ 0 h 3354733"/>
              <a:gd name="connsiteX2" fmla="*/ 2529277 w 2529277"/>
              <a:gd name="connsiteY2" fmla="*/ 3354733 h 3354733"/>
              <a:gd name="connsiteX3" fmla="*/ 0 w 2529277"/>
              <a:gd name="connsiteY3" fmla="*/ 3354733 h 3354733"/>
            </a:gdLst>
            <a:ahLst/>
            <a:cxnLst>
              <a:cxn ang="0">
                <a:pos x="connsiteX0" y="connsiteY0"/>
              </a:cxn>
              <a:cxn ang="0">
                <a:pos x="connsiteX1" y="connsiteY1"/>
              </a:cxn>
              <a:cxn ang="0">
                <a:pos x="connsiteX2" y="connsiteY2"/>
              </a:cxn>
              <a:cxn ang="0">
                <a:pos x="connsiteX3" y="connsiteY3"/>
              </a:cxn>
            </a:cxnLst>
            <a:rect l="l" t="t" r="r" b="b"/>
            <a:pathLst>
              <a:path w="2529277" h="3354733">
                <a:moveTo>
                  <a:pt x="0" y="0"/>
                </a:moveTo>
                <a:lnTo>
                  <a:pt x="2529277" y="0"/>
                </a:lnTo>
                <a:lnTo>
                  <a:pt x="2529277" y="3354733"/>
                </a:lnTo>
                <a:lnTo>
                  <a:pt x="0" y="3354733"/>
                </a:lnTo>
                <a:close/>
              </a:path>
            </a:pathLst>
          </a:custGeom>
          <a:blipFill dpi="0" rotWithShape="1">
            <a:blip r:embed="rId3"/>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229451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1_自定义版式">
    <p:spTree>
      <p:nvGrpSpPr>
        <p:cNvPr id="1" name=""/>
        <p:cNvGrpSpPr/>
        <p:nvPr/>
      </p:nvGrpSpPr>
      <p:grpSpPr>
        <a:xfrm>
          <a:off x="0" y="0"/>
          <a:ext cx="0" cy="0"/>
          <a:chOff x="0" y="0"/>
          <a:chExt cx="0" cy="0"/>
        </a:xfrm>
      </p:grpSpPr>
      <p:sp>
        <p:nvSpPr>
          <p:cNvPr id="126" name="图片占位符 125"/>
          <p:cNvSpPr>
            <a:spLocks noGrp="1"/>
          </p:cNvSpPr>
          <p:nvPr>
            <p:ph type="pic" sz="quarter" idx="10"/>
          </p:nvPr>
        </p:nvSpPr>
        <p:spPr>
          <a:xfrm>
            <a:off x="1500798" y="2504860"/>
            <a:ext cx="1593878" cy="1593877"/>
          </a:xfrm>
          <a:custGeom>
            <a:avLst/>
            <a:gdLst>
              <a:gd name="connsiteX0" fmla="*/ 796940 w 1593878"/>
              <a:gd name="connsiteY0" fmla="*/ 0 h 1593877"/>
              <a:gd name="connsiteX1" fmla="*/ 1360428 w 1593878"/>
              <a:gd name="connsiteY1" fmla="*/ 233450 h 1593877"/>
              <a:gd name="connsiteX2" fmla="*/ 1360428 w 1593878"/>
              <a:gd name="connsiteY2" fmla="*/ 1360427 h 1593877"/>
              <a:gd name="connsiteX3" fmla="*/ 233451 w 1593878"/>
              <a:gd name="connsiteY3" fmla="*/ 1360427 h 1593877"/>
              <a:gd name="connsiteX4" fmla="*/ 233451 w 1593878"/>
              <a:gd name="connsiteY4" fmla="*/ 233450 h 1593877"/>
              <a:gd name="connsiteX5" fmla="*/ 796940 w 1593878"/>
              <a:gd name="connsiteY5" fmla="*/ 0 h 1593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3878" h="1593877">
                <a:moveTo>
                  <a:pt x="796940" y="0"/>
                </a:moveTo>
                <a:cubicBezTo>
                  <a:pt x="1000887" y="0"/>
                  <a:pt x="1204835" y="77817"/>
                  <a:pt x="1360428" y="233450"/>
                </a:cubicBezTo>
                <a:cubicBezTo>
                  <a:pt x="1671695" y="544636"/>
                  <a:pt x="1671695" y="1049241"/>
                  <a:pt x="1360428" y="1360427"/>
                </a:cubicBezTo>
                <a:cubicBezTo>
                  <a:pt x="1049242" y="1671694"/>
                  <a:pt x="544637" y="1671694"/>
                  <a:pt x="233451" y="1360427"/>
                </a:cubicBezTo>
                <a:cubicBezTo>
                  <a:pt x="-77816" y="1049241"/>
                  <a:pt x="-77816" y="544636"/>
                  <a:pt x="233451" y="233450"/>
                </a:cubicBezTo>
                <a:cubicBezTo>
                  <a:pt x="389044" y="77817"/>
                  <a:pt x="592992" y="0"/>
                  <a:pt x="796940" y="0"/>
                </a:cubicBezTo>
                <a:close/>
              </a:path>
            </a:pathLst>
          </a:custGeom>
          <a:blipFill dpi="0" rotWithShape="1">
            <a:blip r:embed="rId2"/>
            <a:srcRect/>
            <a:tile tx="0" ty="0" sx="100000" sy="100000" flip="none" algn="tl"/>
          </a:blipFill>
        </p:spPr>
        <p:txBody>
          <a:bodyPr wrap="square">
            <a:noAutofit/>
          </a:bodyPr>
          <a:lstStyle>
            <a:lvl1pPr>
              <a:defRPr sz="800">
                <a:solidFill>
                  <a:srgbClr val="C00000"/>
                </a:solidFill>
              </a:defRPr>
            </a:lvl1pPr>
          </a:lstStyle>
          <a:p>
            <a:endParaRPr lang="zh-CN" altLang="en-US" dirty="0"/>
          </a:p>
        </p:txBody>
      </p:sp>
      <p:sp>
        <p:nvSpPr>
          <p:cNvPr id="127" name="图片占位符 126"/>
          <p:cNvSpPr>
            <a:spLocks noGrp="1"/>
          </p:cNvSpPr>
          <p:nvPr>
            <p:ph type="pic" sz="quarter" idx="11"/>
          </p:nvPr>
        </p:nvSpPr>
        <p:spPr>
          <a:xfrm>
            <a:off x="4025492" y="2504860"/>
            <a:ext cx="1593878" cy="1593877"/>
          </a:xfrm>
          <a:custGeom>
            <a:avLst/>
            <a:gdLst>
              <a:gd name="connsiteX0" fmla="*/ 796940 w 1593878"/>
              <a:gd name="connsiteY0" fmla="*/ 0 h 1593877"/>
              <a:gd name="connsiteX1" fmla="*/ 1360428 w 1593878"/>
              <a:gd name="connsiteY1" fmla="*/ 233450 h 1593877"/>
              <a:gd name="connsiteX2" fmla="*/ 1360428 w 1593878"/>
              <a:gd name="connsiteY2" fmla="*/ 1360427 h 1593877"/>
              <a:gd name="connsiteX3" fmla="*/ 233451 w 1593878"/>
              <a:gd name="connsiteY3" fmla="*/ 1360427 h 1593877"/>
              <a:gd name="connsiteX4" fmla="*/ 233451 w 1593878"/>
              <a:gd name="connsiteY4" fmla="*/ 233450 h 1593877"/>
              <a:gd name="connsiteX5" fmla="*/ 796940 w 1593878"/>
              <a:gd name="connsiteY5" fmla="*/ 0 h 1593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3878" h="1593877">
                <a:moveTo>
                  <a:pt x="796940" y="0"/>
                </a:moveTo>
                <a:cubicBezTo>
                  <a:pt x="1000887" y="0"/>
                  <a:pt x="1204835" y="77817"/>
                  <a:pt x="1360428" y="233450"/>
                </a:cubicBezTo>
                <a:cubicBezTo>
                  <a:pt x="1671695" y="544636"/>
                  <a:pt x="1671695" y="1049241"/>
                  <a:pt x="1360428" y="1360427"/>
                </a:cubicBezTo>
                <a:cubicBezTo>
                  <a:pt x="1049242" y="1671694"/>
                  <a:pt x="544638" y="1671694"/>
                  <a:pt x="233451" y="1360427"/>
                </a:cubicBezTo>
                <a:cubicBezTo>
                  <a:pt x="-77816" y="1049241"/>
                  <a:pt x="-77816" y="544636"/>
                  <a:pt x="233451" y="233450"/>
                </a:cubicBezTo>
                <a:cubicBezTo>
                  <a:pt x="389045" y="77817"/>
                  <a:pt x="592992" y="0"/>
                  <a:pt x="796940" y="0"/>
                </a:cubicBezTo>
                <a:close/>
              </a:path>
            </a:pathLst>
          </a:custGeom>
          <a:blipFill dpi="0" rotWithShape="1">
            <a:blip r:embed="rId2"/>
            <a:srcRect/>
            <a:tile tx="0" ty="0" sx="100000" sy="100000" flip="none" algn="tl"/>
          </a:blipFill>
        </p:spPr>
        <p:txBody>
          <a:bodyPr wrap="square">
            <a:noAutofit/>
          </a:bodyPr>
          <a:lstStyle>
            <a:lvl1pPr>
              <a:defRPr sz="800">
                <a:solidFill>
                  <a:srgbClr val="C00000"/>
                </a:solidFill>
              </a:defRPr>
            </a:lvl1pPr>
          </a:lstStyle>
          <a:p>
            <a:endParaRPr lang="zh-CN" altLang="en-US" dirty="0"/>
          </a:p>
        </p:txBody>
      </p:sp>
      <p:sp>
        <p:nvSpPr>
          <p:cNvPr id="128" name="图片占位符 127"/>
          <p:cNvSpPr>
            <a:spLocks noGrp="1"/>
          </p:cNvSpPr>
          <p:nvPr>
            <p:ph type="pic" sz="quarter" idx="12"/>
          </p:nvPr>
        </p:nvSpPr>
        <p:spPr>
          <a:xfrm>
            <a:off x="6551404" y="2504860"/>
            <a:ext cx="1593878" cy="1593877"/>
          </a:xfrm>
          <a:custGeom>
            <a:avLst/>
            <a:gdLst>
              <a:gd name="connsiteX0" fmla="*/ 796940 w 1593878"/>
              <a:gd name="connsiteY0" fmla="*/ 0 h 1593877"/>
              <a:gd name="connsiteX1" fmla="*/ 1360428 w 1593878"/>
              <a:gd name="connsiteY1" fmla="*/ 233450 h 1593877"/>
              <a:gd name="connsiteX2" fmla="*/ 1360428 w 1593878"/>
              <a:gd name="connsiteY2" fmla="*/ 1360427 h 1593877"/>
              <a:gd name="connsiteX3" fmla="*/ 233451 w 1593878"/>
              <a:gd name="connsiteY3" fmla="*/ 1360427 h 1593877"/>
              <a:gd name="connsiteX4" fmla="*/ 233451 w 1593878"/>
              <a:gd name="connsiteY4" fmla="*/ 233450 h 1593877"/>
              <a:gd name="connsiteX5" fmla="*/ 796940 w 1593878"/>
              <a:gd name="connsiteY5" fmla="*/ 0 h 1593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3878" h="1593877">
                <a:moveTo>
                  <a:pt x="796940" y="0"/>
                </a:moveTo>
                <a:cubicBezTo>
                  <a:pt x="1000887" y="0"/>
                  <a:pt x="1204835" y="77817"/>
                  <a:pt x="1360428" y="233450"/>
                </a:cubicBezTo>
                <a:cubicBezTo>
                  <a:pt x="1671695" y="544636"/>
                  <a:pt x="1671695" y="1049241"/>
                  <a:pt x="1360428" y="1360427"/>
                </a:cubicBezTo>
                <a:cubicBezTo>
                  <a:pt x="1049242" y="1671694"/>
                  <a:pt x="544638" y="1671694"/>
                  <a:pt x="233451" y="1360427"/>
                </a:cubicBezTo>
                <a:cubicBezTo>
                  <a:pt x="-77816" y="1049241"/>
                  <a:pt x="-77816" y="544636"/>
                  <a:pt x="233451" y="233450"/>
                </a:cubicBezTo>
                <a:cubicBezTo>
                  <a:pt x="389045" y="77817"/>
                  <a:pt x="592992" y="0"/>
                  <a:pt x="796940" y="0"/>
                </a:cubicBezTo>
                <a:close/>
              </a:path>
            </a:pathLst>
          </a:custGeom>
          <a:blipFill dpi="0" rotWithShape="1">
            <a:blip r:embed="rId2"/>
            <a:srcRect/>
            <a:tile tx="0" ty="0" sx="100000" sy="100000" flip="none" algn="tl"/>
          </a:blipFill>
        </p:spPr>
        <p:txBody>
          <a:bodyPr wrap="square">
            <a:noAutofit/>
          </a:bodyPr>
          <a:lstStyle>
            <a:lvl1pPr>
              <a:defRPr sz="800">
                <a:solidFill>
                  <a:srgbClr val="C00000"/>
                </a:solidFill>
              </a:defRPr>
            </a:lvl1pPr>
          </a:lstStyle>
          <a:p>
            <a:endParaRPr lang="zh-CN" altLang="en-US" dirty="0"/>
          </a:p>
        </p:txBody>
      </p:sp>
      <p:sp>
        <p:nvSpPr>
          <p:cNvPr id="129" name="图片占位符 128"/>
          <p:cNvSpPr>
            <a:spLocks noGrp="1"/>
          </p:cNvSpPr>
          <p:nvPr>
            <p:ph type="pic" sz="quarter" idx="13"/>
          </p:nvPr>
        </p:nvSpPr>
        <p:spPr>
          <a:xfrm>
            <a:off x="9070963" y="2504860"/>
            <a:ext cx="1593878" cy="1593877"/>
          </a:xfrm>
          <a:custGeom>
            <a:avLst/>
            <a:gdLst>
              <a:gd name="connsiteX0" fmla="*/ 796940 w 1593878"/>
              <a:gd name="connsiteY0" fmla="*/ 0 h 1593877"/>
              <a:gd name="connsiteX1" fmla="*/ 1360428 w 1593878"/>
              <a:gd name="connsiteY1" fmla="*/ 233450 h 1593877"/>
              <a:gd name="connsiteX2" fmla="*/ 1360428 w 1593878"/>
              <a:gd name="connsiteY2" fmla="*/ 1360427 h 1593877"/>
              <a:gd name="connsiteX3" fmla="*/ 233451 w 1593878"/>
              <a:gd name="connsiteY3" fmla="*/ 1360427 h 1593877"/>
              <a:gd name="connsiteX4" fmla="*/ 233451 w 1593878"/>
              <a:gd name="connsiteY4" fmla="*/ 233450 h 1593877"/>
              <a:gd name="connsiteX5" fmla="*/ 796940 w 1593878"/>
              <a:gd name="connsiteY5" fmla="*/ 0 h 1593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3878" h="1593877">
                <a:moveTo>
                  <a:pt x="796940" y="0"/>
                </a:moveTo>
                <a:cubicBezTo>
                  <a:pt x="1000887" y="0"/>
                  <a:pt x="1204835" y="77817"/>
                  <a:pt x="1360428" y="233450"/>
                </a:cubicBezTo>
                <a:cubicBezTo>
                  <a:pt x="1671695" y="544636"/>
                  <a:pt x="1671695" y="1049241"/>
                  <a:pt x="1360428" y="1360427"/>
                </a:cubicBezTo>
                <a:cubicBezTo>
                  <a:pt x="1049242" y="1671694"/>
                  <a:pt x="544637" y="1671694"/>
                  <a:pt x="233451" y="1360427"/>
                </a:cubicBezTo>
                <a:cubicBezTo>
                  <a:pt x="-77816" y="1049241"/>
                  <a:pt x="-77816" y="544636"/>
                  <a:pt x="233451" y="233450"/>
                </a:cubicBezTo>
                <a:cubicBezTo>
                  <a:pt x="389044" y="77817"/>
                  <a:pt x="592992" y="0"/>
                  <a:pt x="796940" y="0"/>
                </a:cubicBezTo>
                <a:close/>
              </a:path>
            </a:pathLst>
          </a:custGeom>
          <a:blipFill dpi="0" rotWithShape="1">
            <a:blip r:embed="rId2"/>
            <a:srcRect/>
            <a:tile tx="0" ty="0" sx="100000" sy="100000" flip="none" algn="tl"/>
          </a:blipFill>
        </p:spPr>
        <p:txBody>
          <a:bodyPr wrap="square">
            <a:noAutofit/>
          </a:bodyPr>
          <a:lstStyle>
            <a:lvl1pPr>
              <a:defRPr sz="800">
                <a:solidFill>
                  <a:srgbClr val="C00000"/>
                </a:solidFill>
              </a:defRPr>
            </a:lvl1pPr>
          </a:lstStyle>
          <a:p>
            <a:endParaRPr lang="zh-CN" altLang="en-US" dirty="0"/>
          </a:p>
        </p:txBody>
      </p:sp>
      <p:grpSp>
        <p:nvGrpSpPr>
          <p:cNvPr id="4" name="Group 20"/>
          <p:cNvGrpSpPr/>
          <p:nvPr/>
        </p:nvGrpSpPr>
        <p:grpSpPr>
          <a:xfrm>
            <a:off x="1361273" y="2363421"/>
            <a:ext cx="1867973" cy="1867973"/>
            <a:chOff x="1119258" y="2257147"/>
            <a:chExt cx="1868076" cy="1868076"/>
          </a:xfrm>
          <a:solidFill>
            <a:schemeClr val="accent1"/>
          </a:solidFill>
        </p:grpSpPr>
        <p:sp>
          <p:nvSpPr>
            <p:cNvPr id="5"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a:noFill/>
            </a:ln>
            <a:extLst/>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a:noFill/>
            </a:ln>
            <a:extLst/>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a:extLst/>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a:noFill/>
            </a:ln>
            <a:extLst/>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a:noFill/>
            </a:ln>
            <a:extLst/>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a:noFill/>
            </a:ln>
            <a:extLst/>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a:noFill/>
            </a:ln>
            <a:extLst/>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a:noFill/>
            </a:ln>
            <a:extLst/>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a:noFill/>
            </a:ln>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a:noFill/>
            </a:ln>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a:noFill/>
            </a:ln>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a:noFill/>
            </a:ln>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42"/>
          <p:cNvGrpSpPr/>
          <p:nvPr/>
        </p:nvGrpSpPr>
        <p:grpSpPr>
          <a:xfrm>
            <a:off x="3886969" y="2363421"/>
            <a:ext cx="1867973" cy="1867973"/>
            <a:chOff x="1119258" y="2257147"/>
            <a:chExt cx="1868076" cy="1868076"/>
          </a:xfrm>
          <a:solidFill>
            <a:schemeClr val="accent2"/>
          </a:solidFill>
        </p:grpSpPr>
        <p:sp>
          <p:nvSpPr>
            <p:cNvPr id="20"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a:noFill/>
            </a:ln>
            <a:extLst/>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a:noFill/>
            </a:ln>
            <a:extLst/>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a:extLst/>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a:noFill/>
            </a:ln>
            <a:extLst/>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a:noFill/>
            </a:ln>
            <a:extLst/>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a:noFill/>
            </a:ln>
            <a:extLst/>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a:noFill/>
            </a:ln>
            <a:extLst/>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a:noFill/>
            </a:ln>
            <a:extLst/>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a:noFill/>
            </a:ln>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a:noFill/>
            </a:ln>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a:noFill/>
            </a:ln>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a:noFill/>
            </a:ln>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4" name="Group 55"/>
          <p:cNvGrpSpPr/>
          <p:nvPr/>
        </p:nvGrpSpPr>
        <p:grpSpPr>
          <a:xfrm>
            <a:off x="6415700" y="2363421"/>
            <a:ext cx="1867973" cy="1867973"/>
            <a:chOff x="1119258" y="2257147"/>
            <a:chExt cx="1868076" cy="1868076"/>
          </a:xfrm>
          <a:solidFill>
            <a:schemeClr val="accent3"/>
          </a:solidFill>
        </p:grpSpPr>
        <p:sp>
          <p:nvSpPr>
            <p:cNvPr id="35"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a:noFill/>
            </a:ln>
            <a:extLst/>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a:noFill/>
            </a:ln>
            <a:extLst/>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a:extLst/>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a:noFill/>
            </a:ln>
            <a:extLst/>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a:noFill/>
            </a:ln>
            <a:extLst/>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a:noFill/>
            </a:ln>
            <a:extLst/>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a:noFill/>
            </a:ln>
            <a:extLst/>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a:noFill/>
            </a:ln>
            <a:extLst/>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a:noFill/>
            </a:ln>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a:noFill/>
            </a:ln>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a:noFill/>
            </a:ln>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a:noFill/>
            </a:ln>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9" name="Group 68"/>
          <p:cNvGrpSpPr/>
          <p:nvPr/>
        </p:nvGrpSpPr>
        <p:grpSpPr>
          <a:xfrm>
            <a:off x="8933957" y="2363421"/>
            <a:ext cx="1867973" cy="1867973"/>
            <a:chOff x="1119258" y="2257147"/>
            <a:chExt cx="1868076" cy="1868076"/>
          </a:xfrm>
          <a:solidFill>
            <a:schemeClr val="accent4"/>
          </a:solidFill>
        </p:grpSpPr>
        <p:sp>
          <p:nvSpPr>
            <p:cNvPr id="50"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a:noFill/>
            </a:ln>
            <a:extLst/>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a:noFill/>
            </a:ln>
            <a:extLst/>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a:extLst/>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a:noFill/>
            </a:ln>
            <a:extLst/>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a:noFill/>
            </a:ln>
            <a:extLst/>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a:noFill/>
            </a:ln>
            <a:extLst/>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a:noFill/>
            </a:ln>
            <a:extLst/>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a:noFill/>
            </a:ln>
            <a:extLst/>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a:noFill/>
            </a:ln>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a:noFill/>
            </a:ln>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a:noFill/>
            </a:ln>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61"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a:noFill/>
            </a:ln>
          </p:spPr>
          <p:txBody>
            <a:bodyPr vert="horz" wrap="square" lIns="91435" tIns="45718" rIns="91435" bIns="45718" numCol="1" anchor="t" anchorCtr="0" compatLnSpc="1">
              <a:prstTxWarp prst="textNoShape">
                <a:avLst/>
              </a:prstTxWarp>
            </a:bodyPr>
            <a:lstStyle/>
            <a:p>
              <a:endParaRPr lang="id-ID" sz="1707">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771151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126"/>
                                        </p:tgtEl>
                                        <p:attrNameLst>
                                          <p:attrName>style.visibility</p:attrName>
                                        </p:attrNameLst>
                                      </p:cBhvr>
                                      <p:to>
                                        <p:strVal val="visible"/>
                                      </p:to>
                                    </p:set>
                                    <p:anim calcmode="lin" valueType="num">
                                      <p:cBhvr>
                                        <p:cTn id="7" dur="500" fill="hold"/>
                                        <p:tgtEl>
                                          <p:spTgt spid="126"/>
                                        </p:tgtEl>
                                        <p:attrNameLst>
                                          <p:attrName>ppt_w</p:attrName>
                                        </p:attrNameLst>
                                      </p:cBhvr>
                                      <p:tavLst>
                                        <p:tav tm="0">
                                          <p:val>
                                            <p:fltVal val="0"/>
                                          </p:val>
                                        </p:tav>
                                        <p:tav tm="100000">
                                          <p:val>
                                            <p:strVal val="#ppt_w"/>
                                          </p:val>
                                        </p:tav>
                                      </p:tavLst>
                                    </p:anim>
                                    <p:anim calcmode="lin" valueType="num">
                                      <p:cBhvr>
                                        <p:cTn id="8" dur="500" fill="hold"/>
                                        <p:tgtEl>
                                          <p:spTgt spid="126"/>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150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strVal val="#ppt_h"/>
                                          </p:val>
                                        </p:tav>
                                        <p:tav tm="100000">
                                          <p:val>
                                            <p:strVal val="#ppt_h"/>
                                          </p:val>
                                        </p:tav>
                                      </p:tavLst>
                                    </p:anim>
                                  </p:childTnLst>
                                </p:cTn>
                              </p:par>
                              <p:par>
                                <p:cTn id="17" presetID="17" presetClass="entr" presetSubtype="10" fill="hold" grpId="0" nodeType="withEffect">
                                  <p:stCondLst>
                                    <p:cond delay="1500"/>
                                  </p:stCondLst>
                                  <p:childTnLst>
                                    <p:set>
                                      <p:cBhvr>
                                        <p:cTn id="18" dur="1" fill="hold">
                                          <p:stCondLst>
                                            <p:cond delay="0"/>
                                          </p:stCondLst>
                                        </p:cTn>
                                        <p:tgtEl>
                                          <p:spTgt spid="127"/>
                                        </p:tgtEl>
                                        <p:attrNameLst>
                                          <p:attrName>style.visibility</p:attrName>
                                        </p:attrNameLst>
                                      </p:cBhvr>
                                      <p:to>
                                        <p:strVal val="visible"/>
                                      </p:to>
                                    </p:set>
                                    <p:anim calcmode="lin" valueType="num">
                                      <p:cBhvr>
                                        <p:cTn id="19" dur="500" fill="hold"/>
                                        <p:tgtEl>
                                          <p:spTgt spid="127"/>
                                        </p:tgtEl>
                                        <p:attrNameLst>
                                          <p:attrName>ppt_w</p:attrName>
                                        </p:attrNameLst>
                                      </p:cBhvr>
                                      <p:tavLst>
                                        <p:tav tm="0">
                                          <p:val>
                                            <p:fltVal val="0"/>
                                          </p:val>
                                        </p:tav>
                                        <p:tav tm="100000">
                                          <p:val>
                                            <p:strVal val="#ppt_w"/>
                                          </p:val>
                                        </p:tav>
                                      </p:tavLst>
                                    </p:anim>
                                    <p:anim calcmode="lin" valueType="num">
                                      <p:cBhvr>
                                        <p:cTn id="20" dur="500" fill="hold"/>
                                        <p:tgtEl>
                                          <p:spTgt spid="127"/>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3000"/>
                                  </p:stCondLst>
                                  <p:childTnLst>
                                    <p:set>
                                      <p:cBhvr>
                                        <p:cTn id="22" dur="1" fill="hold">
                                          <p:stCondLst>
                                            <p:cond delay="0"/>
                                          </p:stCondLst>
                                        </p:cTn>
                                        <p:tgtEl>
                                          <p:spTgt spid="34"/>
                                        </p:tgtEl>
                                        <p:attrNameLst>
                                          <p:attrName>style.visibility</p:attrName>
                                        </p:attrNameLst>
                                      </p:cBhvr>
                                      <p:to>
                                        <p:strVal val="visible"/>
                                      </p:to>
                                    </p:set>
                                    <p:anim calcmode="lin" valueType="num">
                                      <p:cBhvr>
                                        <p:cTn id="23" dur="500" fill="hold"/>
                                        <p:tgtEl>
                                          <p:spTgt spid="34"/>
                                        </p:tgtEl>
                                        <p:attrNameLst>
                                          <p:attrName>ppt_w</p:attrName>
                                        </p:attrNameLst>
                                      </p:cBhvr>
                                      <p:tavLst>
                                        <p:tav tm="0">
                                          <p:val>
                                            <p:fltVal val="0"/>
                                          </p:val>
                                        </p:tav>
                                        <p:tav tm="100000">
                                          <p:val>
                                            <p:strVal val="#ppt_w"/>
                                          </p:val>
                                        </p:tav>
                                      </p:tavLst>
                                    </p:anim>
                                    <p:anim calcmode="lin" valueType="num">
                                      <p:cBhvr>
                                        <p:cTn id="24" dur="500" fill="hold"/>
                                        <p:tgtEl>
                                          <p:spTgt spid="34"/>
                                        </p:tgtEl>
                                        <p:attrNameLst>
                                          <p:attrName>ppt_h</p:attrName>
                                        </p:attrNameLst>
                                      </p:cBhvr>
                                      <p:tavLst>
                                        <p:tav tm="0">
                                          <p:val>
                                            <p:strVal val="#ppt_h"/>
                                          </p:val>
                                        </p:tav>
                                        <p:tav tm="100000">
                                          <p:val>
                                            <p:strVal val="#ppt_h"/>
                                          </p:val>
                                        </p:tav>
                                      </p:tavLst>
                                    </p:anim>
                                  </p:childTnLst>
                                </p:cTn>
                              </p:par>
                              <p:par>
                                <p:cTn id="25" presetID="17" presetClass="entr" presetSubtype="10" fill="hold" grpId="0" nodeType="withEffect">
                                  <p:stCondLst>
                                    <p:cond delay="3000"/>
                                  </p:stCondLst>
                                  <p:childTnLst>
                                    <p:set>
                                      <p:cBhvr>
                                        <p:cTn id="26" dur="1" fill="hold">
                                          <p:stCondLst>
                                            <p:cond delay="0"/>
                                          </p:stCondLst>
                                        </p:cTn>
                                        <p:tgtEl>
                                          <p:spTgt spid="128"/>
                                        </p:tgtEl>
                                        <p:attrNameLst>
                                          <p:attrName>style.visibility</p:attrName>
                                        </p:attrNameLst>
                                      </p:cBhvr>
                                      <p:to>
                                        <p:strVal val="visible"/>
                                      </p:to>
                                    </p:set>
                                    <p:anim calcmode="lin" valueType="num">
                                      <p:cBhvr>
                                        <p:cTn id="27" dur="500" fill="hold"/>
                                        <p:tgtEl>
                                          <p:spTgt spid="128"/>
                                        </p:tgtEl>
                                        <p:attrNameLst>
                                          <p:attrName>ppt_w</p:attrName>
                                        </p:attrNameLst>
                                      </p:cBhvr>
                                      <p:tavLst>
                                        <p:tav tm="0">
                                          <p:val>
                                            <p:fltVal val="0"/>
                                          </p:val>
                                        </p:tav>
                                        <p:tav tm="100000">
                                          <p:val>
                                            <p:strVal val="#ppt_w"/>
                                          </p:val>
                                        </p:tav>
                                      </p:tavLst>
                                    </p:anim>
                                    <p:anim calcmode="lin" valueType="num">
                                      <p:cBhvr>
                                        <p:cTn id="28" dur="500" fill="hold"/>
                                        <p:tgtEl>
                                          <p:spTgt spid="128"/>
                                        </p:tgtEl>
                                        <p:attrNameLst>
                                          <p:attrName>ppt_h</p:attrName>
                                        </p:attrNameLst>
                                      </p:cBhvr>
                                      <p:tavLst>
                                        <p:tav tm="0">
                                          <p:val>
                                            <p:strVal val="#ppt_h"/>
                                          </p:val>
                                        </p:tav>
                                        <p:tav tm="100000">
                                          <p:val>
                                            <p:strVal val="#ppt_h"/>
                                          </p:val>
                                        </p:tav>
                                      </p:tavLst>
                                    </p:anim>
                                  </p:childTnLst>
                                </p:cTn>
                              </p:par>
                              <p:par>
                                <p:cTn id="29" presetID="17" presetClass="entr" presetSubtype="10" fill="hold" nodeType="withEffect">
                                  <p:stCondLst>
                                    <p:cond delay="4500"/>
                                  </p:stCondLst>
                                  <p:childTnLst>
                                    <p:set>
                                      <p:cBhvr>
                                        <p:cTn id="30" dur="1" fill="hold">
                                          <p:stCondLst>
                                            <p:cond delay="0"/>
                                          </p:stCondLst>
                                        </p:cTn>
                                        <p:tgtEl>
                                          <p:spTgt spid="49"/>
                                        </p:tgtEl>
                                        <p:attrNameLst>
                                          <p:attrName>style.visibility</p:attrName>
                                        </p:attrNameLst>
                                      </p:cBhvr>
                                      <p:to>
                                        <p:strVal val="visible"/>
                                      </p:to>
                                    </p:set>
                                    <p:anim calcmode="lin" valueType="num">
                                      <p:cBhvr>
                                        <p:cTn id="31" dur="500" fill="hold"/>
                                        <p:tgtEl>
                                          <p:spTgt spid="49"/>
                                        </p:tgtEl>
                                        <p:attrNameLst>
                                          <p:attrName>ppt_w</p:attrName>
                                        </p:attrNameLst>
                                      </p:cBhvr>
                                      <p:tavLst>
                                        <p:tav tm="0">
                                          <p:val>
                                            <p:fltVal val="0"/>
                                          </p:val>
                                        </p:tav>
                                        <p:tav tm="100000">
                                          <p:val>
                                            <p:strVal val="#ppt_w"/>
                                          </p:val>
                                        </p:tav>
                                      </p:tavLst>
                                    </p:anim>
                                    <p:anim calcmode="lin" valueType="num">
                                      <p:cBhvr>
                                        <p:cTn id="32" dur="500" fill="hold"/>
                                        <p:tgtEl>
                                          <p:spTgt spid="49"/>
                                        </p:tgtEl>
                                        <p:attrNameLst>
                                          <p:attrName>ppt_h</p:attrName>
                                        </p:attrNameLst>
                                      </p:cBhvr>
                                      <p:tavLst>
                                        <p:tav tm="0">
                                          <p:val>
                                            <p:strVal val="#ppt_h"/>
                                          </p:val>
                                        </p:tav>
                                        <p:tav tm="100000">
                                          <p:val>
                                            <p:strVal val="#ppt_h"/>
                                          </p:val>
                                        </p:tav>
                                      </p:tavLst>
                                    </p:anim>
                                  </p:childTnLst>
                                </p:cTn>
                              </p:par>
                              <p:par>
                                <p:cTn id="33" presetID="17" presetClass="entr" presetSubtype="10" fill="hold" grpId="0" nodeType="withEffect">
                                  <p:stCondLst>
                                    <p:cond delay="4500"/>
                                  </p:stCondLst>
                                  <p:childTnLst>
                                    <p:set>
                                      <p:cBhvr>
                                        <p:cTn id="34" dur="1" fill="hold">
                                          <p:stCondLst>
                                            <p:cond delay="0"/>
                                          </p:stCondLst>
                                        </p:cTn>
                                        <p:tgtEl>
                                          <p:spTgt spid="129"/>
                                        </p:tgtEl>
                                        <p:attrNameLst>
                                          <p:attrName>style.visibility</p:attrName>
                                        </p:attrNameLst>
                                      </p:cBhvr>
                                      <p:to>
                                        <p:strVal val="visible"/>
                                      </p:to>
                                    </p:set>
                                    <p:anim calcmode="lin" valueType="num">
                                      <p:cBhvr>
                                        <p:cTn id="35" dur="500" fill="hold"/>
                                        <p:tgtEl>
                                          <p:spTgt spid="129"/>
                                        </p:tgtEl>
                                        <p:attrNameLst>
                                          <p:attrName>ppt_w</p:attrName>
                                        </p:attrNameLst>
                                      </p:cBhvr>
                                      <p:tavLst>
                                        <p:tav tm="0">
                                          <p:val>
                                            <p:fltVal val="0"/>
                                          </p:val>
                                        </p:tav>
                                        <p:tav tm="100000">
                                          <p:val>
                                            <p:strVal val="#ppt_w"/>
                                          </p:val>
                                        </p:tav>
                                      </p:tavLst>
                                    </p:anim>
                                    <p:anim calcmode="lin" valueType="num">
                                      <p:cBhvr>
                                        <p:cTn id="36" dur="500" fill="hold"/>
                                        <p:tgtEl>
                                          <p:spTgt spid="12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animBg="1"/>
      <p:bldP spid="127" grpId="0" animBg="1"/>
      <p:bldP spid="128" grpId="0" animBg="1"/>
      <p:bldP spid="129" grpId="0" animBg="1"/>
    </p:bld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Team slide 2">
    <p:spTree>
      <p:nvGrpSpPr>
        <p:cNvPr id="1" name=""/>
        <p:cNvGrpSpPr/>
        <p:nvPr/>
      </p:nvGrpSpPr>
      <p:grpSpPr>
        <a:xfrm>
          <a:off x="0" y="0"/>
          <a:ext cx="0" cy="0"/>
          <a:chOff x="0" y="0"/>
          <a:chExt cx="0" cy="0"/>
        </a:xfrm>
      </p:grpSpPr>
      <p:sp>
        <p:nvSpPr>
          <p:cNvPr id="90" name="Arc 89"/>
          <p:cNvSpPr>
            <a:spLocks noChangeAspect="1"/>
          </p:cNvSpPr>
          <p:nvPr userDrawn="1"/>
        </p:nvSpPr>
        <p:spPr>
          <a:xfrm>
            <a:off x="999955" y="1622326"/>
            <a:ext cx="2112000" cy="1900797"/>
          </a:xfrm>
          <a:prstGeom prst="arc">
            <a:avLst>
              <a:gd name="adj1" fmla="val 11622373"/>
              <a:gd name="adj2" fmla="val 10303517"/>
            </a:avLst>
          </a:prstGeom>
          <a:ln w="127000" cap="sq" cmpd="sng">
            <a:solidFill>
              <a:schemeClr val="accent1"/>
            </a:solidFill>
            <a:bevel/>
            <a:headEnd type="none"/>
            <a:tailEnd type="none" w="sm"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840">
              <a:latin typeface="+mn-lt"/>
            </a:endParaRPr>
          </a:p>
        </p:txBody>
      </p:sp>
      <p:sp>
        <p:nvSpPr>
          <p:cNvPr id="94" name="Text Placeholder 7"/>
          <p:cNvSpPr>
            <a:spLocks noGrp="1"/>
          </p:cNvSpPr>
          <p:nvPr>
            <p:ph type="body" sz="quarter" idx="18" hasCustomPrompt="1"/>
          </p:nvPr>
        </p:nvSpPr>
        <p:spPr>
          <a:xfrm>
            <a:off x="3383887" y="1901182"/>
            <a:ext cx="2549123"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mn-lt"/>
                <a:cs typeface="Lato Light"/>
              </a:defRPr>
            </a:lvl1pPr>
          </a:lstStyle>
          <a:p>
            <a:pPr lvl="0"/>
            <a:r>
              <a:rPr lang="es-ES_tradnl" dirty="0" err="1"/>
              <a:t>Name</a:t>
            </a:r>
            <a:r>
              <a:rPr lang="es-ES_tradnl" dirty="0"/>
              <a:t> </a:t>
            </a:r>
            <a:r>
              <a:rPr lang="es-ES_tradnl" dirty="0" err="1"/>
              <a:t>here</a:t>
            </a:r>
            <a:endParaRPr lang="es-ES_tradnl" dirty="0"/>
          </a:p>
        </p:txBody>
      </p:sp>
      <p:sp>
        <p:nvSpPr>
          <p:cNvPr id="95" name="Text Placeholder 7"/>
          <p:cNvSpPr>
            <a:spLocks noGrp="1"/>
          </p:cNvSpPr>
          <p:nvPr>
            <p:ph type="body" sz="quarter" idx="19" hasCustomPrompt="1"/>
          </p:nvPr>
        </p:nvSpPr>
        <p:spPr>
          <a:xfrm>
            <a:off x="3383887" y="2342746"/>
            <a:ext cx="2549123"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mn-lt"/>
                <a:cs typeface="Lato Light"/>
              </a:defRPr>
            </a:lvl1pPr>
          </a:lstStyle>
          <a:p>
            <a:pPr lvl="0"/>
            <a:r>
              <a:rPr lang="es-ES_tradnl" dirty="0" err="1"/>
              <a:t>Subtitle</a:t>
            </a:r>
            <a:r>
              <a:rPr lang="es-ES_tradnl" dirty="0"/>
              <a:t> </a:t>
            </a:r>
            <a:r>
              <a:rPr lang="es-ES_tradnl" dirty="0" err="1"/>
              <a:t>Example</a:t>
            </a:r>
            <a:endParaRPr lang="es-ES_tradnl" dirty="0"/>
          </a:p>
        </p:txBody>
      </p:sp>
      <p:sp>
        <p:nvSpPr>
          <p:cNvPr id="96" name="Text Placeholder 2"/>
          <p:cNvSpPr>
            <a:spLocks noGrp="1"/>
          </p:cNvSpPr>
          <p:nvPr>
            <p:ph type="body" sz="quarter" idx="16" hasCustomPrompt="1"/>
          </p:nvPr>
        </p:nvSpPr>
        <p:spPr>
          <a:xfrm>
            <a:off x="3377544" y="2643087"/>
            <a:ext cx="2549123" cy="77997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mn-lt"/>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endParaRPr lang="en-US" dirty="0"/>
          </a:p>
        </p:txBody>
      </p:sp>
      <p:sp>
        <p:nvSpPr>
          <p:cNvPr id="106" name="Oval 105"/>
          <p:cNvSpPr>
            <a:spLocks noChangeAspect="1"/>
          </p:cNvSpPr>
          <p:nvPr userDrawn="1"/>
        </p:nvSpPr>
        <p:spPr>
          <a:xfrm>
            <a:off x="603253" y="2203998"/>
            <a:ext cx="816001" cy="734399"/>
          </a:xfrm>
          <a:prstGeom prst="ellipse">
            <a:avLst/>
          </a:prstGeom>
          <a:solidFill>
            <a:schemeClr val="accent1"/>
          </a:solidFill>
          <a:ln w="381000" cap="rnd" cmpd="sng">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840">
              <a:latin typeface="+mn-lt"/>
            </a:endParaRPr>
          </a:p>
        </p:txBody>
      </p:sp>
      <p:sp>
        <p:nvSpPr>
          <p:cNvPr id="110" name="Text Placeholder 7"/>
          <p:cNvSpPr>
            <a:spLocks noGrp="1"/>
          </p:cNvSpPr>
          <p:nvPr>
            <p:ph type="body" sz="quarter" idx="65" hasCustomPrompt="1"/>
          </p:nvPr>
        </p:nvSpPr>
        <p:spPr>
          <a:xfrm>
            <a:off x="681751" y="2203998"/>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n-lt"/>
                <a:cs typeface="FontAwesome"/>
              </a:defRPr>
            </a:lvl1pPr>
          </a:lstStyle>
          <a:p>
            <a:pPr lvl="0"/>
            <a:r>
              <a:rPr lang="es-ES_tradnl" dirty="0" err="1"/>
              <a:t>icon</a:t>
            </a:r>
            <a:endParaRPr lang="es-ES_tradnl" dirty="0"/>
          </a:p>
        </p:txBody>
      </p:sp>
      <p:sp>
        <p:nvSpPr>
          <p:cNvPr id="114" name="Picture Placeholder 2"/>
          <p:cNvSpPr>
            <a:spLocks noGrp="1" noChangeAspect="1"/>
          </p:cNvSpPr>
          <p:nvPr>
            <p:ph type="pic" sz="quarter" idx="17"/>
          </p:nvPr>
        </p:nvSpPr>
        <p:spPr>
          <a:xfrm>
            <a:off x="1257796" y="1764020"/>
            <a:ext cx="1692180" cy="1598076"/>
          </a:xfrm>
          <a:custGeom>
            <a:avLst/>
            <a:gdLst/>
            <a:ahLst/>
            <a:cxnLst/>
            <a:rect l="l" t="t" r="r" b="b"/>
            <a:pathLst>
              <a:path w="1269135" h="1331730">
                <a:moveTo>
                  <a:pt x="603269" y="0"/>
                </a:moveTo>
                <a:cubicBezTo>
                  <a:pt x="971017" y="0"/>
                  <a:pt x="1269135" y="298118"/>
                  <a:pt x="1269135" y="665865"/>
                </a:cubicBezTo>
                <a:cubicBezTo>
                  <a:pt x="1269135" y="1033612"/>
                  <a:pt x="971017" y="1331730"/>
                  <a:pt x="603269" y="1331730"/>
                </a:cubicBezTo>
                <a:cubicBezTo>
                  <a:pt x="373427" y="1331730"/>
                  <a:pt x="170783" y="1215278"/>
                  <a:pt x="51122" y="1038157"/>
                </a:cubicBezTo>
                <a:lnTo>
                  <a:pt x="10130" y="962634"/>
                </a:lnTo>
                <a:lnTo>
                  <a:pt x="39648" y="946612"/>
                </a:lnTo>
                <a:cubicBezTo>
                  <a:pt x="125833" y="888387"/>
                  <a:pt x="182497" y="789784"/>
                  <a:pt x="182497" y="677946"/>
                </a:cubicBezTo>
                <a:cubicBezTo>
                  <a:pt x="182497" y="566109"/>
                  <a:pt x="125833" y="467505"/>
                  <a:pt x="39648" y="409280"/>
                </a:cubicBezTo>
                <a:lnTo>
                  <a:pt x="0" y="387760"/>
                </a:lnTo>
                <a:lnTo>
                  <a:pt x="51122" y="293574"/>
                </a:lnTo>
                <a:cubicBezTo>
                  <a:pt x="170783" y="116452"/>
                  <a:pt x="373427" y="0"/>
                  <a:pt x="603269" y="0"/>
                </a:cubicBezTo>
                <a:close/>
              </a:path>
            </a:pathLst>
          </a:custGeom>
          <a:blipFill dpi="0" rotWithShape="1">
            <a:blip r:embed="rId2"/>
            <a:srcRect/>
            <a:tile tx="0" ty="0" sx="100000" sy="100000" flip="none" algn="tl"/>
          </a:blipFill>
          <a:effectLst/>
        </p:spPr>
        <p:txBody>
          <a:bodyPr vert="horz" lIns="95057" tIns="47529" rIns="95057" bIns="47529"/>
          <a:lstStyle>
            <a:lvl1pPr marL="0" indent="0" algn="ctr">
              <a:buNone/>
              <a:defRPr sz="1080">
                <a:solidFill>
                  <a:srgbClr val="7F7F7F"/>
                </a:solidFill>
                <a:latin typeface="+mn-lt"/>
                <a:cs typeface="Lato Regular"/>
              </a:defRPr>
            </a:lvl1pPr>
          </a:lstStyle>
          <a:p>
            <a:endParaRPr lang="en-US"/>
          </a:p>
        </p:txBody>
      </p:sp>
      <p:sp>
        <p:nvSpPr>
          <p:cNvPr id="118" name="Arc 117"/>
          <p:cNvSpPr>
            <a:spLocks noChangeAspect="1"/>
          </p:cNvSpPr>
          <p:nvPr userDrawn="1"/>
        </p:nvSpPr>
        <p:spPr>
          <a:xfrm>
            <a:off x="6642996" y="1622326"/>
            <a:ext cx="2112000" cy="1900797"/>
          </a:xfrm>
          <a:prstGeom prst="arc">
            <a:avLst>
              <a:gd name="adj1" fmla="val 11622373"/>
              <a:gd name="adj2" fmla="val 10303517"/>
            </a:avLst>
          </a:prstGeom>
          <a:ln w="127000" cap="sq" cmpd="sng">
            <a:solidFill>
              <a:schemeClr val="accent2"/>
            </a:solidFill>
            <a:bevel/>
            <a:headEnd type="none"/>
            <a:tailEnd type="none" w="sm"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840">
              <a:latin typeface="+mn-lt"/>
            </a:endParaRPr>
          </a:p>
        </p:txBody>
      </p:sp>
      <p:sp>
        <p:nvSpPr>
          <p:cNvPr id="121" name="Text Placeholder 7"/>
          <p:cNvSpPr>
            <a:spLocks noGrp="1"/>
          </p:cNvSpPr>
          <p:nvPr>
            <p:ph type="body" sz="quarter" idx="68" hasCustomPrompt="1"/>
          </p:nvPr>
        </p:nvSpPr>
        <p:spPr>
          <a:xfrm>
            <a:off x="9026928" y="1901182"/>
            <a:ext cx="2549123"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mn-lt"/>
                <a:cs typeface="Lato Light"/>
              </a:defRPr>
            </a:lvl1pPr>
          </a:lstStyle>
          <a:p>
            <a:pPr lvl="0"/>
            <a:r>
              <a:rPr lang="es-ES_tradnl" dirty="0" err="1"/>
              <a:t>Name</a:t>
            </a:r>
            <a:r>
              <a:rPr lang="es-ES_tradnl" dirty="0"/>
              <a:t> </a:t>
            </a:r>
            <a:r>
              <a:rPr lang="es-ES_tradnl" dirty="0" err="1"/>
              <a:t>here</a:t>
            </a:r>
            <a:endParaRPr lang="es-ES_tradnl" dirty="0"/>
          </a:p>
        </p:txBody>
      </p:sp>
      <p:sp>
        <p:nvSpPr>
          <p:cNvPr id="122" name="Text Placeholder 7"/>
          <p:cNvSpPr>
            <a:spLocks noGrp="1"/>
          </p:cNvSpPr>
          <p:nvPr>
            <p:ph type="body" sz="quarter" idx="69" hasCustomPrompt="1"/>
          </p:nvPr>
        </p:nvSpPr>
        <p:spPr>
          <a:xfrm>
            <a:off x="9026928" y="2342746"/>
            <a:ext cx="2549123"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mn-lt"/>
                <a:cs typeface="Lato Light"/>
              </a:defRPr>
            </a:lvl1pPr>
          </a:lstStyle>
          <a:p>
            <a:pPr lvl="0"/>
            <a:r>
              <a:rPr lang="es-ES_tradnl" dirty="0" err="1"/>
              <a:t>Subtitle</a:t>
            </a:r>
            <a:r>
              <a:rPr lang="es-ES_tradnl" dirty="0"/>
              <a:t> </a:t>
            </a:r>
            <a:r>
              <a:rPr lang="es-ES_tradnl" dirty="0" err="1"/>
              <a:t>Example</a:t>
            </a:r>
            <a:endParaRPr lang="es-ES_tradnl" dirty="0"/>
          </a:p>
        </p:txBody>
      </p:sp>
      <p:sp>
        <p:nvSpPr>
          <p:cNvPr id="123" name="Text Placeholder 2"/>
          <p:cNvSpPr>
            <a:spLocks noGrp="1"/>
          </p:cNvSpPr>
          <p:nvPr>
            <p:ph type="body" sz="quarter" idx="70" hasCustomPrompt="1"/>
          </p:nvPr>
        </p:nvSpPr>
        <p:spPr>
          <a:xfrm>
            <a:off x="9020586" y="2643087"/>
            <a:ext cx="2549123" cy="77997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mn-lt"/>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endParaRPr lang="en-US" dirty="0"/>
          </a:p>
        </p:txBody>
      </p:sp>
      <p:sp>
        <p:nvSpPr>
          <p:cNvPr id="130" name="Oval 129"/>
          <p:cNvSpPr>
            <a:spLocks noChangeAspect="1"/>
          </p:cNvSpPr>
          <p:nvPr userDrawn="1"/>
        </p:nvSpPr>
        <p:spPr>
          <a:xfrm>
            <a:off x="6246296" y="2203998"/>
            <a:ext cx="816001" cy="734399"/>
          </a:xfrm>
          <a:prstGeom prst="ellipse">
            <a:avLst/>
          </a:prstGeom>
          <a:solidFill>
            <a:schemeClr val="accent2"/>
          </a:solidFill>
          <a:ln w="381000" cap="rnd" cmpd="sng">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840">
              <a:latin typeface="+mn-lt"/>
            </a:endParaRPr>
          </a:p>
        </p:txBody>
      </p:sp>
      <p:sp>
        <p:nvSpPr>
          <p:cNvPr id="133" name="Text Placeholder 7"/>
          <p:cNvSpPr>
            <a:spLocks noGrp="1"/>
          </p:cNvSpPr>
          <p:nvPr>
            <p:ph type="body" sz="quarter" idx="67" hasCustomPrompt="1"/>
          </p:nvPr>
        </p:nvSpPr>
        <p:spPr>
          <a:xfrm>
            <a:off x="6324793" y="2203998"/>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n-lt"/>
                <a:cs typeface="FontAwesome"/>
              </a:defRPr>
            </a:lvl1pPr>
          </a:lstStyle>
          <a:p>
            <a:pPr lvl="0"/>
            <a:r>
              <a:rPr lang="es-ES_tradnl" dirty="0" err="1"/>
              <a:t>icon</a:t>
            </a:r>
            <a:endParaRPr lang="es-ES_tradnl" dirty="0"/>
          </a:p>
        </p:txBody>
      </p:sp>
      <p:sp>
        <p:nvSpPr>
          <p:cNvPr id="136" name="Picture Placeholder 2"/>
          <p:cNvSpPr>
            <a:spLocks noGrp="1" noChangeAspect="1"/>
          </p:cNvSpPr>
          <p:nvPr>
            <p:ph type="pic" sz="quarter" idx="66"/>
          </p:nvPr>
        </p:nvSpPr>
        <p:spPr>
          <a:xfrm>
            <a:off x="6900834" y="1764020"/>
            <a:ext cx="1692180" cy="1598076"/>
          </a:xfrm>
          <a:custGeom>
            <a:avLst/>
            <a:gdLst/>
            <a:ahLst/>
            <a:cxnLst/>
            <a:rect l="l" t="t" r="r" b="b"/>
            <a:pathLst>
              <a:path w="1269135" h="1331730">
                <a:moveTo>
                  <a:pt x="603269" y="0"/>
                </a:moveTo>
                <a:cubicBezTo>
                  <a:pt x="971017" y="0"/>
                  <a:pt x="1269135" y="298118"/>
                  <a:pt x="1269135" y="665865"/>
                </a:cubicBezTo>
                <a:cubicBezTo>
                  <a:pt x="1269135" y="1033612"/>
                  <a:pt x="971017" y="1331730"/>
                  <a:pt x="603269" y="1331730"/>
                </a:cubicBezTo>
                <a:cubicBezTo>
                  <a:pt x="373427" y="1331730"/>
                  <a:pt x="170783" y="1215278"/>
                  <a:pt x="51122" y="1038157"/>
                </a:cubicBezTo>
                <a:lnTo>
                  <a:pt x="10130" y="962634"/>
                </a:lnTo>
                <a:lnTo>
                  <a:pt x="39648" y="946612"/>
                </a:lnTo>
                <a:cubicBezTo>
                  <a:pt x="125833" y="888387"/>
                  <a:pt x="182497" y="789784"/>
                  <a:pt x="182497" y="677946"/>
                </a:cubicBezTo>
                <a:cubicBezTo>
                  <a:pt x="182497" y="566109"/>
                  <a:pt x="125833" y="467505"/>
                  <a:pt x="39648" y="409280"/>
                </a:cubicBezTo>
                <a:lnTo>
                  <a:pt x="0" y="387760"/>
                </a:lnTo>
                <a:lnTo>
                  <a:pt x="51122" y="293574"/>
                </a:lnTo>
                <a:cubicBezTo>
                  <a:pt x="170783" y="116452"/>
                  <a:pt x="373427" y="0"/>
                  <a:pt x="603269" y="0"/>
                </a:cubicBezTo>
                <a:close/>
              </a:path>
            </a:pathLst>
          </a:custGeom>
          <a:blipFill dpi="0" rotWithShape="1">
            <a:blip r:embed="rId2"/>
            <a:srcRect/>
            <a:tile tx="0" ty="0" sx="100000" sy="100000" flip="none" algn="tl"/>
          </a:blipFill>
          <a:effectLst/>
        </p:spPr>
        <p:txBody>
          <a:bodyPr vert="horz" lIns="95057" tIns="47529" rIns="95057" bIns="47529"/>
          <a:lstStyle>
            <a:lvl1pPr marL="0" indent="0" algn="ctr">
              <a:buNone/>
              <a:defRPr sz="1080">
                <a:solidFill>
                  <a:srgbClr val="7F7F7F"/>
                </a:solidFill>
                <a:latin typeface="+mn-lt"/>
                <a:cs typeface="Lato Regular"/>
              </a:defRPr>
            </a:lvl1pPr>
          </a:lstStyle>
          <a:p>
            <a:endParaRPr lang="en-US"/>
          </a:p>
        </p:txBody>
      </p:sp>
      <p:sp>
        <p:nvSpPr>
          <p:cNvPr id="139" name="Arc 138"/>
          <p:cNvSpPr>
            <a:spLocks noChangeAspect="1"/>
          </p:cNvSpPr>
          <p:nvPr userDrawn="1"/>
        </p:nvSpPr>
        <p:spPr>
          <a:xfrm>
            <a:off x="999955" y="4121685"/>
            <a:ext cx="2112000" cy="1900797"/>
          </a:xfrm>
          <a:prstGeom prst="arc">
            <a:avLst>
              <a:gd name="adj1" fmla="val 11622373"/>
              <a:gd name="adj2" fmla="val 10303517"/>
            </a:avLst>
          </a:prstGeom>
          <a:ln w="127000" cap="sq" cmpd="sng">
            <a:solidFill>
              <a:schemeClr val="accent4"/>
            </a:solidFill>
            <a:bevel/>
            <a:headEnd type="none"/>
            <a:tailEnd type="none" w="sm"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840">
              <a:latin typeface="+mn-lt"/>
            </a:endParaRPr>
          </a:p>
        </p:txBody>
      </p:sp>
      <p:sp>
        <p:nvSpPr>
          <p:cNvPr id="141" name="Text Placeholder 7"/>
          <p:cNvSpPr>
            <a:spLocks noGrp="1"/>
          </p:cNvSpPr>
          <p:nvPr>
            <p:ph type="body" sz="quarter" idx="73" hasCustomPrompt="1"/>
          </p:nvPr>
        </p:nvSpPr>
        <p:spPr>
          <a:xfrm>
            <a:off x="3383887" y="4400542"/>
            <a:ext cx="2549123"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mn-lt"/>
                <a:cs typeface="Lato Light"/>
              </a:defRPr>
            </a:lvl1pPr>
          </a:lstStyle>
          <a:p>
            <a:pPr lvl="0"/>
            <a:r>
              <a:rPr lang="es-ES_tradnl" dirty="0" err="1"/>
              <a:t>Name</a:t>
            </a:r>
            <a:r>
              <a:rPr lang="es-ES_tradnl" dirty="0"/>
              <a:t> </a:t>
            </a:r>
            <a:r>
              <a:rPr lang="es-ES_tradnl" dirty="0" err="1"/>
              <a:t>here</a:t>
            </a:r>
            <a:endParaRPr lang="es-ES_tradnl" dirty="0"/>
          </a:p>
        </p:txBody>
      </p:sp>
      <p:sp>
        <p:nvSpPr>
          <p:cNvPr id="142" name="Text Placeholder 7"/>
          <p:cNvSpPr>
            <a:spLocks noGrp="1"/>
          </p:cNvSpPr>
          <p:nvPr>
            <p:ph type="body" sz="quarter" idx="74" hasCustomPrompt="1"/>
          </p:nvPr>
        </p:nvSpPr>
        <p:spPr>
          <a:xfrm>
            <a:off x="3383887" y="4842106"/>
            <a:ext cx="2549123"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mn-lt"/>
                <a:cs typeface="Lato Light"/>
              </a:defRPr>
            </a:lvl1pPr>
          </a:lstStyle>
          <a:p>
            <a:pPr lvl="0"/>
            <a:r>
              <a:rPr lang="es-ES_tradnl" dirty="0" err="1"/>
              <a:t>Subtitle</a:t>
            </a:r>
            <a:r>
              <a:rPr lang="es-ES_tradnl" dirty="0"/>
              <a:t> </a:t>
            </a:r>
            <a:r>
              <a:rPr lang="es-ES_tradnl" dirty="0" err="1"/>
              <a:t>Example</a:t>
            </a:r>
            <a:endParaRPr lang="es-ES_tradnl" dirty="0"/>
          </a:p>
        </p:txBody>
      </p:sp>
      <p:sp>
        <p:nvSpPr>
          <p:cNvPr id="143" name="Text Placeholder 2"/>
          <p:cNvSpPr>
            <a:spLocks noGrp="1"/>
          </p:cNvSpPr>
          <p:nvPr>
            <p:ph type="body" sz="quarter" idx="75" hasCustomPrompt="1"/>
          </p:nvPr>
        </p:nvSpPr>
        <p:spPr>
          <a:xfrm>
            <a:off x="3377544" y="5142447"/>
            <a:ext cx="2549123" cy="77997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mn-lt"/>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endParaRPr lang="en-US" dirty="0"/>
          </a:p>
        </p:txBody>
      </p:sp>
      <p:sp>
        <p:nvSpPr>
          <p:cNvPr id="147" name="Oval 146"/>
          <p:cNvSpPr>
            <a:spLocks noChangeAspect="1"/>
          </p:cNvSpPr>
          <p:nvPr userDrawn="1"/>
        </p:nvSpPr>
        <p:spPr>
          <a:xfrm>
            <a:off x="603253" y="4703358"/>
            <a:ext cx="816001" cy="734399"/>
          </a:xfrm>
          <a:prstGeom prst="ellipse">
            <a:avLst/>
          </a:prstGeom>
          <a:solidFill>
            <a:schemeClr val="accent4"/>
          </a:solidFill>
          <a:ln w="381000" cap="rnd" cmpd="sng">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840">
              <a:latin typeface="+mn-lt"/>
            </a:endParaRPr>
          </a:p>
        </p:txBody>
      </p:sp>
      <p:sp>
        <p:nvSpPr>
          <p:cNvPr id="149" name="Text Placeholder 7"/>
          <p:cNvSpPr>
            <a:spLocks noGrp="1"/>
          </p:cNvSpPr>
          <p:nvPr>
            <p:ph type="body" sz="quarter" idx="72" hasCustomPrompt="1"/>
          </p:nvPr>
        </p:nvSpPr>
        <p:spPr>
          <a:xfrm>
            <a:off x="681751" y="4703357"/>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n-lt"/>
                <a:cs typeface="FontAwesome"/>
              </a:defRPr>
            </a:lvl1pPr>
          </a:lstStyle>
          <a:p>
            <a:pPr lvl="0"/>
            <a:r>
              <a:rPr lang="es-ES_tradnl" dirty="0" err="1"/>
              <a:t>icon</a:t>
            </a:r>
            <a:endParaRPr lang="es-ES_tradnl" dirty="0"/>
          </a:p>
        </p:txBody>
      </p:sp>
      <p:sp>
        <p:nvSpPr>
          <p:cNvPr id="151" name="Picture Placeholder 2"/>
          <p:cNvSpPr>
            <a:spLocks noGrp="1" noChangeAspect="1"/>
          </p:cNvSpPr>
          <p:nvPr>
            <p:ph type="pic" sz="quarter" idx="71"/>
          </p:nvPr>
        </p:nvSpPr>
        <p:spPr>
          <a:xfrm>
            <a:off x="1257796" y="4263380"/>
            <a:ext cx="1692180" cy="1598076"/>
          </a:xfrm>
          <a:custGeom>
            <a:avLst/>
            <a:gdLst/>
            <a:ahLst/>
            <a:cxnLst/>
            <a:rect l="l" t="t" r="r" b="b"/>
            <a:pathLst>
              <a:path w="1269135" h="1331730">
                <a:moveTo>
                  <a:pt x="603269" y="0"/>
                </a:moveTo>
                <a:cubicBezTo>
                  <a:pt x="971017" y="0"/>
                  <a:pt x="1269135" y="298118"/>
                  <a:pt x="1269135" y="665865"/>
                </a:cubicBezTo>
                <a:cubicBezTo>
                  <a:pt x="1269135" y="1033612"/>
                  <a:pt x="971017" y="1331730"/>
                  <a:pt x="603269" y="1331730"/>
                </a:cubicBezTo>
                <a:cubicBezTo>
                  <a:pt x="373427" y="1331730"/>
                  <a:pt x="170783" y="1215278"/>
                  <a:pt x="51122" y="1038157"/>
                </a:cubicBezTo>
                <a:lnTo>
                  <a:pt x="10130" y="962634"/>
                </a:lnTo>
                <a:lnTo>
                  <a:pt x="39648" y="946612"/>
                </a:lnTo>
                <a:cubicBezTo>
                  <a:pt x="125833" y="888387"/>
                  <a:pt x="182497" y="789784"/>
                  <a:pt x="182497" y="677946"/>
                </a:cubicBezTo>
                <a:cubicBezTo>
                  <a:pt x="182497" y="566109"/>
                  <a:pt x="125833" y="467505"/>
                  <a:pt x="39648" y="409280"/>
                </a:cubicBezTo>
                <a:lnTo>
                  <a:pt x="0" y="387760"/>
                </a:lnTo>
                <a:lnTo>
                  <a:pt x="51122" y="293574"/>
                </a:lnTo>
                <a:cubicBezTo>
                  <a:pt x="170783" y="116452"/>
                  <a:pt x="373427" y="0"/>
                  <a:pt x="603269" y="0"/>
                </a:cubicBezTo>
                <a:close/>
              </a:path>
            </a:pathLst>
          </a:custGeom>
          <a:blipFill dpi="0" rotWithShape="1">
            <a:blip r:embed="rId2"/>
            <a:srcRect/>
            <a:tile tx="0" ty="0" sx="100000" sy="100000" flip="none" algn="tl"/>
          </a:blipFill>
          <a:effectLst/>
        </p:spPr>
        <p:txBody>
          <a:bodyPr vert="horz" lIns="95057" tIns="47529" rIns="95057" bIns="47529"/>
          <a:lstStyle>
            <a:lvl1pPr marL="0" indent="0" algn="ctr">
              <a:buNone/>
              <a:defRPr sz="1080">
                <a:solidFill>
                  <a:srgbClr val="7F7F7F"/>
                </a:solidFill>
                <a:latin typeface="+mn-lt"/>
                <a:cs typeface="Lato Regular"/>
              </a:defRPr>
            </a:lvl1pPr>
          </a:lstStyle>
          <a:p>
            <a:endParaRPr lang="en-US"/>
          </a:p>
        </p:txBody>
      </p:sp>
      <p:sp>
        <p:nvSpPr>
          <p:cNvPr id="153" name="Arc 152"/>
          <p:cNvSpPr>
            <a:spLocks noChangeAspect="1"/>
          </p:cNvSpPr>
          <p:nvPr userDrawn="1"/>
        </p:nvSpPr>
        <p:spPr>
          <a:xfrm>
            <a:off x="6642996" y="4121685"/>
            <a:ext cx="2112000" cy="1900797"/>
          </a:xfrm>
          <a:prstGeom prst="arc">
            <a:avLst>
              <a:gd name="adj1" fmla="val 11622373"/>
              <a:gd name="adj2" fmla="val 10303517"/>
            </a:avLst>
          </a:prstGeom>
          <a:ln w="127000" cap="sq" cmpd="sng">
            <a:solidFill>
              <a:schemeClr val="accent3"/>
            </a:solidFill>
            <a:bevel/>
            <a:headEnd type="none"/>
            <a:tailEnd type="none" w="sm" len="sm"/>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840">
              <a:latin typeface="+mn-lt"/>
            </a:endParaRPr>
          </a:p>
        </p:txBody>
      </p:sp>
      <p:sp>
        <p:nvSpPr>
          <p:cNvPr id="154" name="Text Placeholder 7"/>
          <p:cNvSpPr>
            <a:spLocks noGrp="1"/>
          </p:cNvSpPr>
          <p:nvPr>
            <p:ph type="body" sz="quarter" idx="78" hasCustomPrompt="1"/>
          </p:nvPr>
        </p:nvSpPr>
        <p:spPr>
          <a:xfrm>
            <a:off x="9026928" y="4400542"/>
            <a:ext cx="2549123" cy="431780"/>
          </a:xfrm>
          <a:prstGeom prst="rect">
            <a:avLst/>
          </a:prstGeom>
        </p:spPr>
        <p:txBody>
          <a:bodyPr vert="horz" lIns="0" tIns="40504" rIns="0" bIns="40504" anchor="ctr"/>
          <a:lstStyle>
            <a:lvl1pPr marL="0" indent="0" algn="ctr">
              <a:lnSpc>
                <a:spcPct val="100000"/>
              </a:lnSpc>
              <a:spcBef>
                <a:spcPts val="0"/>
              </a:spcBef>
              <a:buNone/>
              <a:defRPr sz="1920" b="1" baseline="0">
                <a:solidFill>
                  <a:schemeClr val="bg1"/>
                </a:solidFill>
                <a:latin typeface="+mn-lt"/>
                <a:cs typeface="Lato Light"/>
              </a:defRPr>
            </a:lvl1pPr>
          </a:lstStyle>
          <a:p>
            <a:pPr lvl="0"/>
            <a:r>
              <a:rPr lang="es-ES_tradnl" dirty="0" err="1"/>
              <a:t>Name</a:t>
            </a:r>
            <a:r>
              <a:rPr lang="es-ES_tradnl" dirty="0"/>
              <a:t> </a:t>
            </a:r>
            <a:r>
              <a:rPr lang="es-ES_tradnl" dirty="0" err="1"/>
              <a:t>here</a:t>
            </a:r>
            <a:endParaRPr lang="es-ES_tradnl" dirty="0"/>
          </a:p>
        </p:txBody>
      </p:sp>
      <p:sp>
        <p:nvSpPr>
          <p:cNvPr id="155" name="Text Placeholder 7"/>
          <p:cNvSpPr>
            <a:spLocks noGrp="1"/>
          </p:cNvSpPr>
          <p:nvPr>
            <p:ph type="body" sz="quarter" idx="79" hasCustomPrompt="1"/>
          </p:nvPr>
        </p:nvSpPr>
        <p:spPr>
          <a:xfrm>
            <a:off x="9026928" y="4842106"/>
            <a:ext cx="2549123" cy="228451"/>
          </a:xfrm>
          <a:prstGeom prst="rect">
            <a:avLst/>
          </a:prstGeom>
        </p:spPr>
        <p:txBody>
          <a:bodyPr vert="horz" lIns="0" tIns="40504" rIns="0" bIns="40504" anchor="ctr"/>
          <a:lstStyle>
            <a:lvl1pPr marL="0" indent="0" algn="ctr">
              <a:lnSpc>
                <a:spcPct val="100000"/>
              </a:lnSpc>
              <a:spcBef>
                <a:spcPts val="0"/>
              </a:spcBef>
              <a:spcAft>
                <a:spcPts val="0"/>
              </a:spcAft>
              <a:buNone/>
              <a:defRPr sz="1440" b="0">
                <a:solidFill>
                  <a:schemeClr val="accent3"/>
                </a:solidFill>
                <a:latin typeface="+mn-lt"/>
                <a:cs typeface="Lato Light"/>
              </a:defRPr>
            </a:lvl1pPr>
          </a:lstStyle>
          <a:p>
            <a:pPr lvl="0"/>
            <a:r>
              <a:rPr lang="es-ES_tradnl" dirty="0" err="1"/>
              <a:t>Subtitle</a:t>
            </a:r>
            <a:r>
              <a:rPr lang="es-ES_tradnl" dirty="0"/>
              <a:t> </a:t>
            </a:r>
            <a:r>
              <a:rPr lang="es-ES_tradnl" dirty="0" err="1"/>
              <a:t>Example</a:t>
            </a:r>
            <a:endParaRPr lang="es-ES_tradnl" dirty="0"/>
          </a:p>
        </p:txBody>
      </p:sp>
      <p:sp>
        <p:nvSpPr>
          <p:cNvPr id="156" name="Text Placeholder 2"/>
          <p:cNvSpPr>
            <a:spLocks noGrp="1"/>
          </p:cNvSpPr>
          <p:nvPr>
            <p:ph type="body" sz="quarter" idx="80" hasCustomPrompt="1"/>
          </p:nvPr>
        </p:nvSpPr>
        <p:spPr>
          <a:xfrm>
            <a:off x="9020586" y="5142447"/>
            <a:ext cx="2549123" cy="77997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mn-lt"/>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endParaRPr lang="en-US" dirty="0"/>
          </a:p>
        </p:txBody>
      </p:sp>
      <p:sp>
        <p:nvSpPr>
          <p:cNvPr id="157" name="Oval 156"/>
          <p:cNvSpPr>
            <a:spLocks noChangeAspect="1"/>
          </p:cNvSpPr>
          <p:nvPr userDrawn="1"/>
        </p:nvSpPr>
        <p:spPr>
          <a:xfrm>
            <a:off x="6246296" y="4703358"/>
            <a:ext cx="816001" cy="734399"/>
          </a:xfrm>
          <a:prstGeom prst="ellipse">
            <a:avLst/>
          </a:prstGeom>
          <a:solidFill>
            <a:schemeClr val="accent3"/>
          </a:solidFill>
          <a:ln w="381000" cap="rnd" cmpd="sng">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840">
              <a:latin typeface="+mn-lt"/>
            </a:endParaRPr>
          </a:p>
        </p:txBody>
      </p:sp>
      <p:sp>
        <p:nvSpPr>
          <p:cNvPr id="158" name="Text Placeholder 7"/>
          <p:cNvSpPr>
            <a:spLocks noGrp="1"/>
          </p:cNvSpPr>
          <p:nvPr>
            <p:ph type="body" sz="quarter" idx="77" hasCustomPrompt="1"/>
          </p:nvPr>
        </p:nvSpPr>
        <p:spPr>
          <a:xfrm>
            <a:off x="6324793" y="4703357"/>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n-lt"/>
                <a:cs typeface="FontAwesome"/>
              </a:defRPr>
            </a:lvl1pPr>
          </a:lstStyle>
          <a:p>
            <a:pPr lvl="0"/>
            <a:r>
              <a:rPr lang="es-ES_tradnl" dirty="0" err="1"/>
              <a:t>icon</a:t>
            </a:r>
            <a:endParaRPr lang="es-ES_tradnl" dirty="0"/>
          </a:p>
        </p:txBody>
      </p:sp>
      <p:sp>
        <p:nvSpPr>
          <p:cNvPr id="159" name="Picture Placeholder 2"/>
          <p:cNvSpPr>
            <a:spLocks noGrp="1" noChangeAspect="1"/>
          </p:cNvSpPr>
          <p:nvPr>
            <p:ph type="pic" sz="quarter" idx="76"/>
          </p:nvPr>
        </p:nvSpPr>
        <p:spPr>
          <a:xfrm>
            <a:off x="6900834" y="4263380"/>
            <a:ext cx="1692180" cy="1598076"/>
          </a:xfrm>
          <a:custGeom>
            <a:avLst/>
            <a:gdLst/>
            <a:ahLst/>
            <a:cxnLst/>
            <a:rect l="l" t="t" r="r" b="b"/>
            <a:pathLst>
              <a:path w="1269135" h="1331730">
                <a:moveTo>
                  <a:pt x="603269" y="0"/>
                </a:moveTo>
                <a:cubicBezTo>
                  <a:pt x="971017" y="0"/>
                  <a:pt x="1269135" y="298118"/>
                  <a:pt x="1269135" y="665865"/>
                </a:cubicBezTo>
                <a:cubicBezTo>
                  <a:pt x="1269135" y="1033612"/>
                  <a:pt x="971017" y="1331730"/>
                  <a:pt x="603269" y="1331730"/>
                </a:cubicBezTo>
                <a:cubicBezTo>
                  <a:pt x="373427" y="1331730"/>
                  <a:pt x="170783" y="1215278"/>
                  <a:pt x="51122" y="1038157"/>
                </a:cubicBezTo>
                <a:lnTo>
                  <a:pt x="10130" y="962634"/>
                </a:lnTo>
                <a:lnTo>
                  <a:pt x="39648" y="946612"/>
                </a:lnTo>
                <a:cubicBezTo>
                  <a:pt x="125833" y="888387"/>
                  <a:pt x="182497" y="789784"/>
                  <a:pt x="182497" y="677946"/>
                </a:cubicBezTo>
                <a:cubicBezTo>
                  <a:pt x="182497" y="566109"/>
                  <a:pt x="125833" y="467505"/>
                  <a:pt x="39648" y="409280"/>
                </a:cubicBezTo>
                <a:lnTo>
                  <a:pt x="0" y="387760"/>
                </a:lnTo>
                <a:lnTo>
                  <a:pt x="51122" y="293574"/>
                </a:lnTo>
                <a:cubicBezTo>
                  <a:pt x="170783" y="116452"/>
                  <a:pt x="373427" y="0"/>
                  <a:pt x="603269" y="0"/>
                </a:cubicBezTo>
                <a:close/>
              </a:path>
            </a:pathLst>
          </a:custGeom>
          <a:blipFill dpi="0" rotWithShape="1">
            <a:blip r:embed="rId2"/>
            <a:srcRect/>
            <a:tile tx="0" ty="0" sx="100000" sy="100000" flip="none" algn="tl"/>
          </a:blipFill>
          <a:effectLst/>
        </p:spPr>
        <p:txBody>
          <a:bodyPr vert="horz" lIns="95057" tIns="47529" rIns="95057" bIns="47529"/>
          <a:lstStyle>
            <a:lvl1pPr marL="0" indent="0" algn="ctr">
              <a:buNone/>
              <a:defRPr sz="1080">
                <a:solidFill>
                  <a:srgbClr val="7F7F7F"/>
                </a:solidFill>
                <a:latin typeface="+mn-lt"/>
                <a:cs typeface="Lato Regular"/>
              </a:defRPr>
            </a:lvl1pPr>
          </a:lstStyle>
          <a:p>
            <a:endParaRPr lang="en-US"/>
          </a:p>
        </p:txBody>
      </p:sp>
    </p:spTree>
    <p:extLst>
      <p:ext uri="{BB962C8B-B14F-4D97-AF65-F5344CB8AC3E}">
        <p14:creationId xmlns:p14="http://schemas.microsoft.com/office/powerpoint/2010/main" val="3367590834"/>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94">
                                            <p:txEl>
                                              <p:pRg st="0" end="0"/>
                                            </p:txEl>
                                          </p:spTgt>
                                        </p:tgtEl>
                                        <p:attrNameLst>
                                          <p:attrName>style.visibility</p:attrName>
                                        </p:attrNameLst>
                                      </p:cBhvr>
                                      <p:to>
                                        <p:strVal val="visible"/>
                                      </p:to>
                                    </p:set>
                                    <p:animEffect transition="in" filter="fade">
                                      <p:cBhvr>
                                        <p:cTn id="7" dur="400"/>
                                        <p:tgtEl>
                                          <p:spTgt spid="94">
                                            <p:txEl>
                                              <p:pRg st="0" end="0"/>
                                            </p:txEl>
                                          </p:spTgt>
                                        </p:tgtEl>
                                      </p:cBhvr>
                                    </p:animEffect>
                                    <p:anim calcmode="lin" valueType="num">
                                      <p:cBhvr>
                                        <p:cTn id="8" dur="400" fill="hold"/>
                                        <p:tgtEl>
                                          <p:spTgt spid="94">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9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95">
                                            <p:txEl>
                                              <p:pRg st="0" end="0"/>
                                            </p:txEl>
                                          </p:spTgt>
                                        </p:tgtEl>
                                        <p:attrNameLst>
                                          <p:attrName>style.visibility</p:attrName>
                                        </p:attrNameLst>
                                      </p:cBhvr>
                                      <p:to>
                                        <p:strVal val="visible"/>
                                      </p:to>
                                    </p:set>
                                    <p:animEffect transition="in" filter="fade">
                                      <p:cBhvr>
                                        <p:cTn id="12" dur="500"/>
                                        <p:tgtEl>
                                          <p:spTgt spid="95">
                                            <p:txEl>
                                              <p:pRg st="0" end="0"/>
                                            </p:txEl>
                                          </p:spTgt>
                                        </p:tgtEl>
                                      </p:cBhvr>
                                    </p:animEffect>
                                    <p:anim calcmode="lin" valueType="num">
                                      <p:cBhvr>
                                        <p:cTn id="13" dur="500" fill="hold"/>
                                        <p:tgtEl>
                                          <p:spTgt spid="95">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95">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96">
                                            <p:txEl>
                                              <p:pRg st="0" end="0"/>
                                            </p:txEl>
                                          </p:spTgt>
                                        </p:tgtEl>
                                        <p:attrNameLst>
                                          <p:attrName>style.visibility</p:attrName>
                                        </p:attrNameLst>
                                      </p:cBhvr>
                                      <p:to>
                                        <p:strVal val="visible"/>
                                      </p:to>
                                    </p:set>
                                    <p:animEffect transition="in" filter="fade">
                                      <p:cBhvr>
                                        <p:cTn id="17" dur="500"/>
                                        <p:tgtEl>
                                          <p:spTgt spid="96">
                                            <p:txEl>
                                              <p:pRg st="0" end="0"/>
                                            </p:txEl>
                                          </p:spTgt>
                                        </p:tgtEl>
                                      </p:cBhvr>
                                    </p:animEffect>
                                  </p:childTnLst>
                                </p:cTn>
                              </p:par>
                            </p:childTnLst>
                          </p:cTn>
                        </p:par>
                        <p:par>
                          <p:cTn id="18" fill="hold">
                            <p:stCondLst>
                              <p:cond delay="1300"/>
                            </p:stCondLst>
                            <p:childTnLst>
                              <p:par>
                                <p:cTn id="19" presetID="53" presetClass="entr" presetSubtype="16" fill="hold" grpId="0" nodeType="afterEffect">
                                  <p:stCondLst>
                                    <p:cond delay="0"/>
                                  </p:stCondLst>
                                  <p:childTnLst>
                                    <p:set>
                                      <p:cBhvr>
                                        <p:cTn id="20" dur="1" fill="hold">
                                          <p:stCondLst>
                                            <p:cond delay="0"/>
                                          </p:stCondLst>
                                        </p:cTn>
                                        <p:tgtEl>
                                          <p:spTgt spid="106"/>
                                        </p:tgtEl>
                                        <p:attrNameLst>
                                          <p:attrName>style.visibility</p:attrName>
                                        </p:attrNameLst>
                                      </p:cBhvr>
                                      <p:to>
                                        <p:strVal val="visible"/>
                                      </p:to>
                                    </p:set>
                                    <p:anim calcmode="lin" valueType="num">
                                      <p:cBhvr>
                                        <p:cTn id="21" dur="500" fill="hold"/>
                                        <p:tgtEl>
                                          <p:spTgt spid="106"/>
                                        </p:tgtEl>
                                        <p:attrNameLst>
                                          <p:attrName>ppt_w</p:attrName>
                                        </p:attrNameLst>
                                      </p:cBhvr>
                                      <p:tavLst>
                                        <p:tav tm="0">
                                          <p:val>
                                            <p:fltVal val="0"/>
                                          </p:val>
                                        </p:tav>
                                        <p:tav tm="100000">
                                          <p:val>
                                            <p:strVal val="#ppt_w"/>
                                          </p:val>
                                        </p:tav>
                                      </p:tavLst>
                                    </p:anim>
                                    <p:anim calcmode="lin" valueType="num">
                                      <p:cBhvr>
                                        <p:cTn id="22" dur="500" fill="hold"/>
                                        <p:tgtEl>
                                          <p:spTgt spid="106"/>
                                        </p:tgtEl>
                                        <p:attrNameLst>
                                          <p:attrName>ppt_h</p:attrName>
                                        </p:attrNameLst>
                                      </p:cBhvr>
                                      <p:tavLst>
                                        <p:tav tm="0">
                                          <p:val>
                                            <p:fltVal val="0"/>
                                          </p:val>
                                        </p:tav>
                                        <p:tav tm="100000">
                                          <p:val>
                                            <p:strVal val="#ppt_h"/>
                                          </p:val>
                                        </p:tav>
                                      </p:tavLst>
                                    </p:anim>
                                    <p:animEffect transition="in" filter="fade">
                                      <p:cBhvr>
                                        <p:cTn id="23" dur="500"/>
                                        <p:tgtEl>
                                          <p:spTgt spid="106"/>
                                        </p:tgtEl>
                                      </p:cBhvr>
                                    </p:animEffect>
                                  </p:childTnLst>
                                </p:cTn>
                              </p:par>
                            </p:childTnLst>
                          </p:cTn>
                        </p:par>
                        <p:par>
                          <p:cTn id="24" fill="hold">
                            <p:stCondLst>
                              <p:cond delay="1800"/>
                            </p:stCondLst>
                            <p:childTnLst>
                              <p:par>
                                <p:cTn id="25" presetID="53" presetClass="entr" presetSubtype="16" fill="hold" grpId="0" nodeType="afterEffect">
                                  <p:stCondLst>
                                    <p:cond delay="0"/>
                                  </p:stCondLst>
                                  <p:childTnLst>
                                    <p:set>
                                      <p:cBhvr>
                                        <p:cTn id="26" dur="1" fill="hold">
                                          <p:stCondLst>
                                            <p:cond delay="0"/>
                                          </p:stCondLst>
                                        </p:cTn>
                                        <p:tgtEl>
                                          <p:spTgt spid="110">
                                            <p:txEl>
                                              <p:pRg st="0" end="0"/>
                                            </p:txEl>
                                          </p:spTgt>
                                        </p:tgtEl>
                                        <p:attrNameLst>
                                          <p:attrName>style.visibility</p:attrName>
                                        </p:attrNameLst>
                                      </p:cBhvr>
                                      <p:to>
                                        <p:strVal val="visible"/>
                                      </p:to>
                                    </p:set>
                                    <p:anim calcmode="lin" valueType="num">
                                      <p:cBhvr>
                                        <p:cTn id="27" dur="300" fill="hold"/>
                                        <p:tgtEl>
                                          <p:spTgt spid="110">
                                            <p:txEl>
                                              <p:pRg st="0" end="0"/>
                                            </p:txEl>
                                          </p:spTgt>
                                        </p:tgtEl>
                                        <p:attrNameLst>
                                          <p:attrName>ppt_w</p:attrName>
                                        </p:attrNameLst>
                                      </p:cBhvr>
                                      <p:tavLst>
                                        <p:tav tm="0">
                                          <p:val>
                                            <p:fltVal val="0"/>
                                          </p:val>
                                        </p:tav>
                                        <p:tav tm="100000">
                                          <p:val>
                                            <p:strVal val="#ppt_w"/>
                                          </p:val>
                                        </p:tav>
                                      </p:tavLst>
                                    </p:anim>
                                    <p:anim calcmode="lin" valueType="num">
                                      <p:cBhvr>
                                        <p:cTn id="28" dur="300" fill="hold"/>
                                        <p:tgtEl>
                                          <p:spTgt spid="110">
                                            <p:txEl>
                                              <p:pRg st="0" end="0"/>
                                            </p:txEl>
                                          </p:spTgt>
                                        </p:tgtEl>
                                        <p:attrNameLst>
                                          <p:attrName>ppt_h</p:attrName>
                                        </p:attrNameLst>
                                      </p:cBhvr>
                                      <p:tavLst>
                                        <p:tav tm="0">
                                          <p:val>
                                            <p:fltVal val="0"/>
                                          </p:val>
                                        </p:tav>
                                        <p:tav tm="100000">
                                          <p:val>
                                            <p:strVal val="#ppt_h"/>
                                          </p:val>
                                        </p:tav>
                                      </p:tavLst>
                                    </p:anim>
                                    <p:animEffect transition="in" filter="fade">
                                      <p:cBhvr>
                                        <p:cTn id="29" dur="300"/>
                                        <p:tgtEl>
                                          <p:spTgt spid="110">
                                            <p:txEl>
                                              <p:pRg st="0" end="0"/>
                                            </p:txEl>
                                          </p:spTgt>
                                        </p:tgtEl>
                                      </p:cBhvr>
                                    </p:animEffect>
                                  </p:childTnLst>
                                </p:cTn>
                              </p:par>
                            </p:childTnLst>
                          </p:cTn>
                        </p:par>
                        <p:par>
                          <p:cTn id="30" fill="hold">
                            <p:stCondLst>
                              <p:cond delay="2100"/>
                            </p:stCondLst>
                            <p:childTnLst>
                              <p:par>
                                <p:cTn id="31" presetID="6" presetClass="entr" presetSubtype="16" fill="hold" grpId="0" nodeType="afterEffect">
                                  <p:stCondLst>
                                    <p:cond delay="0"/>
                                  </p:stCondLst>
                                  <p:childTnLst>
                                    <p:set>
                                      <p:cBhvr>
                                        <p:cTn id="32" dur="1" fill="hold">
                                          <p:stCondLst>
                                            <p:cond delay="0"/>
                                          </p:stCondLst>
                                        </p:cTn>
                                        <p:tgtEl>
                                          <p:spTgt spid="90"/>
                                        </p:tgtEl>
                                        <p:attrNameLst>
                                          <p:attrName>style.visibility</p:attrName>
                                        </p:attrNameLst>
                                      </p:cBhvr>
                                      <p:to>
                                        <p:strVal val="visible"/>
                                      </p:to>
                                    </p:set>
                                    <p:animEffect transition="in" filter="circle(in)">
                                      <p:cBhvr>
                                        <p:cTn id="33" dur="1000"/>
                                        <p:tgtEl>
                                          <p:spTgt spid="90"/>
                                        </p:tgtEl>
                                      </p:cBhvr>
                                    </p:animEffect>
                                  </p:childTnLst>
                                </p:cTn>
                              </p:par>
                            </p:childTnLst>
                          </p:cTn>
                        </p:par>
                        <p:par>
                          <p:cTn id="34" fill="hold">
                            <p:stCondLst>
                              <p:cond delay="3100"/>
                            </p:stCondLst>
                            <p:childTnLst>
                              <p:par>
                                <p:cTn id="35" presetID="53" presetClass="entr" presetSubtype="16" fill="hold" grpId="0" nodeType="afterEffect">
                                  <p:stCondLst>
                                    <p:cond delay="0"/>
                                  </p:stCondLst>
                                  <p:childTnLst>
                                    <p:set>
                                      <p:cBhvr>
                                        <p:cTn id="36" dur="1" fill="hold">
                                          <p:stCondLst>
                                            <p:cond delay="0"/>
                                          </p:stCondLst>
                                        </p:cTn>
                                        <p:tgtEl>
                                          <p:spTgt spid="114"/>
                                        </p:tgtEl>
                                        <p:attrNameLst>
                                          <p:attrName>style.visibility</p:attrName>
                                        </p:attrNameLst>
                                      </p:cBhvr>
                                      <p:to>
                                        <p:strVal val="visible"/>
                                      </p:to>
                                    </p:set>
                                    <p:anim calcmode="lin" valueType="num">
                                      <p:cBhvr>
                                        <p:cTn id="37" dur="500" fill="hold"/>
                                        <p:tgtEl>
                                          <p:spTgt spid="114"/>
                                        </p:tgtEl>
                                        <p:attrNameLst>
                                          <p:attrName>ppt_w</p:attrName>
                                        </p:attrNameLst>
                                      </p:cBhvr>
                                      <p:tavLst>
                                        <p:tav tm="0">
                                          <p:val>
                                            <p:fltVal val="0"/>
                                          </p:val>
                                        </p:tav>
                                        <p:tav tm="100000">
                                          <p:val>
                                            <p:strVal val="#ppt_w"/>
                                          </p:val>
                                        </p:tav>
                                      </p:tavLst>
                                    </p:anim>
                                    <p:anim calcmode="lin" valueType="num">
                                      <p:cBhvr>
                                        <p:cTn id="38" dur="500" fill="hold"/>
                                        <p:tgtEl>
                                          <p:spTgt spid="114"/>
                                        </p:tgtEl>
                                        <p:attrNameLst>
                                          <p:attrName>ppt_h</p:attrName>
                                        </p:attrNameLst>
                                      </p:cBhvr>
                                      <p:tavLst>
                                        <p:tav tm="0">
                                          <p:val>
                                            <p:fltVal val="0"/>
                                          </p:val>
                                        </p:tav>
                                        <p:tav tm="100000">
                                          <p:val>
                                            <p:strVal val="#ppt_h"/>
                                          </p:val>
                                        </p:tav>
                                      </p:tavLst>
                                    </p:anim>
                                    <p:animEffect transition="in" filter="fade">
                                      <p:cBhvr>
                                        <p:cTn id="39" dur="500"/>
                                        <p:tgtEl>
                                          <p:spTgt spid="114"/>
                                        </p:tgtEl>
                                      </p:cBhvr>
                                    </p:animEffect>
                                  </p:childTnLst>
                                </p:cTn>
                              </p:par>
                              <p:par>
                                <p:cTn id="40" presetID="42" presetClass="entr" presetSubtype="0" fill="hold" grpId="0" nodeType="withEffect">
                                  <p:stCondLst>
                                    <p:cond delay="200"/>
                                  </p:stCondLst>
                                  <p:childTnLst>
                                    <p:set>
                                      <p:cBhvr>
                                        <p:cTn id="41" dur="1" fill="hold">
                                          <p:stCondLst>
                                            <p:cond delay="0"/>
                                          </p:stCondLst>
                                        </p:cTn>
                                        <p:tgtEl>
                                          <p:spTgt spid="121">
                                            <p:txEl>
                                              <p:pRg st="0" end="0"/>
                                            </p:txEl>
                                          </p:spTgt>
                                        </p:tgtEl>
                                        <p:attrNameLst>
                                          <p:attrName>style.visibility</p:attrName>
                                        </p:attrNameLst>
                                      </p:cBhvr>
                                      <p:to>
                                        <p:strVal val="visible"/>
                                      </p:to>
                                    </p:set>
                                    <p:animEffect transition="in" filter="fade">
                                      <p:cBhvr>
                                        <p:cTn id="42" dur="400"/>
                                        <p:tgtEl>
                                          <p:spTgt spid="121">
                                            <p:txEl>
                                              <p:pRg st="0" end="0"/>
                                            </p:txEl>
                                          </p:spTgt>
                                        </p:tgtEl>
                                      </p:cBhvr>
                                    </p:animEffect>
                                    <p:anim calcmode="lin" valueType="num">
                                      <p:cBhvr>
                                        <p:cTn id="43" dur="400" fill="hold"/>
                                        <p:tgtEl>
                                          <p:spTgt spid="121">
                                            <p:txEl>
                                              <p:pRg st="0" end="0"/>
                                            </p:txEl>
                                          </p:spTgt>
                                        </p:tgtEl>
                                        <p:attrNameLst>
                                          <p:attrName>ppt_x</p:attrName>
                                        </p:attrNameLst>
                                      </p:cBhvr>
                                      <p:tavLst>
                                        <p:tav tm="0">
                                          <p:val>
                                            <p:strVal val="#ppt_x"/>
                                          </p:val>
                                        </p:tav>
                                        <p:tav tm="100000">
                                          <p:val>
                                            <p:strVal val="#ppt_x"/>
                                          </p:val>
                                        </p:tav>
                                      </p:tavLst>
                                    </p:anim>
                                    <p:anim calcmode="lin" valueType="num">
                                      <p:cBhvr>
                                        <p:cTn id="44" dur="400" fill="hold"/>
                                        <p:tgtEl>
                                          <p:spTgt spid="121">
                                            <p:txEl>
                                              <p:pRg st="0" end="0"/>
                                            </p:txEl>
                                          </p:spTgt>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200"/>
                                  </p:stCondLst>
                                  <p:childTnLst>
                                    <p:set>
                                      <p:cBhvr>
                                        <p:cTn id="46" dur="1" fill="hold">
                                          <p:stCondLst>
                                            <p:cond delay="0"/>
                                          </p:stCondLst>
                                        </p:cTn>
                                        <p:tgtEl>
                                          <p:spTgt spid="122">
                                            <p:txEl>
                                              <p:pRg st="0" end="0"/>
                                            </p:txEl>
                                          </p:spTgt>
                                        </p:tgtEl>
                                        <p:attrNameLst>
                                          <p:attrName>style.visibility</p:attrName>
                                        </p:attrNameLst>
                                      </p:cBhvr>
                                      <p:to>
                                        <p:strVal val="visible"/>
                                      </p:to>
                                    </p:set>
                                    <p:animEffect transition="in" filter="fade">
                                      <p:cBhvr>
                                        <p:cTn id="47" dur="500"/>
                                        <p:tgtEl>
                                          <p:spTgt spid="122">
                                            <p:txEl>
                                              <p:pRg st="0" end="0"/>
                                            </p:txEl>
                                          </p:spTgt>
                                        </p:tgtEl>
                                      </p:cBhvr>
                                    </p:animEffect>
                                    <p:anim calcmode="lin" valueType="num">
                                      <p:cBhvr>
                                        <p:cTn id="48" dur="500" fill="hold"/>
                                        <p:tgtEl>
                                          <p:spTgt spid="122">
                                            <p:txEl>
                                              <p:pRg st="0" end="0"/>
                                            </p:txEl>
                                          </p:spTgt>
                                        </p:tgtEl>
                                        <p:attrNameLst>
                                          <p:attrName>ppt_x</p:attrName>
                                        </p:attrNameLst>
                                      </p:cBhvr>
                                      <p:tavLst>
                                        <p:tav tm="0">
                                          <p:val>
                                            <p:strVal val="#ppt_x"/>
                                          </p:val>
                                        </p:tav>
                                        <p:tav tm="100000">
                                          <p:val>
                                            <p:strVal val="#ppt_x"/>
                                          </p:val>
                                        </p:tav>
                                      </p:tavLst>
                                    </p:anim>
                                    <p:anim calcmode="lin" valueType="num">
                                      <p:cBhvr>
                                        <p:cTn id="49" dur="500" fill="hold"/>
                                        <p:tgtEl>
                                          <p:spTgt spid="122">
                                            <p:txEl>
                                              <p:pRg st="0" end="0"/>
                                            </p:txEl>
                                          </p:spTgt>
                                        </p:tgtEl>
                                        <p:attrNameLst>
                                          <p:attrName>ppt_y</p:attrName>
                                        </p:attrNameLst>
                                      </p:cBhvr>
                                      <p:tavLst>
                                        <p:tav tm="0">
                                          <p:val>
                                            <p:strVal val="#ppt_y+.1"/>
                                          </p:val>
                                        </p:tav>
                                        <p:tav tm="100000">
                                          <p:val>
                                            <p:strVal val="#ppt_y"/>
                                          </p:val>
                                        </p:tav>
                                      </p:tavLst>
                                    </p:anim>
                                  </p:childTnLst>
                                </p:cTn>
                              </p:par>
                              <p:par>
                                <p:cTn id="50" presetID="10" presetClass="entr" presetSubtype="0" fill="hold" grpId="0" nodeType="withEffect">
                                  <p:stCondLst>
                                    <p:cond delay="800"/>
                                  </p:stCondLst>
                                  <p:childTnLst>
                                    <p:set>
                                      <p:cBhvr>
                                        <p:cTn id="51" dur="1" fill="hold">
                                          <p:stCondLst>
                                            <p:cond delay="0"/>
                                          </p:stCondLst>
                                        </p:cTn>
                                        <p:tgtEl>
                                          <p:spTgt spid="123">
                                            <p:txEl>
                                              <p:pRg st="0" end="0"/>
                                            </p:txEl>
                                          </p:spTgt>
                                        </p:tgtEl>
                                        <p:attrNameLst>
                                          <p:attrName>style.visibility</p:attrName>
                                        </p:attrNameLst>
                                      </p:cBhvr>
                                      <p:to>
                                        <p:strVal val="visible"/>
                                      </p:to>
                                    </p:set>
                                    <p:animEffect transition="in" filter="fade">
                                      <p:cBhvr>
                                        <p:cTn id="52" dur="500"/>
                                        <p:tgtEl>
                                          <p:spTgt spid="123">
                                            <p:txEl>
                                              <p:pRg st="0" end="0"/>
                                            </p:txEl>
                                          </p:spTgt>
                                        </p:tgtEl>
                                      </p:cBhvr>
                                    </p:animEffect>
                                  </p:childTnLst>
                                </p:cTn>
                              </p:par>
                            </p:childTnLst>
                          </p:cTn>
                        </p:par>
                        <p:par>
                          <p:cTn id="53" fill="hold">
                            <p:stCondLst>
                              <p:cond delay="4400"/>
                            </p:stCondLst>
                            <p:childTnLst>
                              <p:par>
                                <p:cTn id="54" presetID="53" presetClass="entr" presetSubtype="16" fill="hold" grpId="0" nodeType="afterEffect">
                                  <p:stCondLst>
                                    <p:cond delay="0"/>
                                  </p:stCondLst>
                                  <p:childTnLst>
                                    <p:set>
                                      <p:cBhvr>
                                        <p:cTn id="55" dur="1" fill="hold">
                                          <p:stCondLst>
                                            <p:cond delay="0"/>
                                          </p:stCondLst>
                                        </p:cTn>
                                        <p:tgtEl>
                                          <p:spTgt spid="130"/>
                                        </p:tgtEl>
                                        <p:attrNameLst>
                                          <p:attrName>style.visibility</p:attrName>
                                        </p:attrNameLst>
                                      </p:cBhvr>
                                      <p:to>
                                        <p:strVal val="visible"/>
                                      </p:to>
                                    </p:set>
                                    <p:anim calcmode="lin" valueType="num">
                                      <p:cBhvr>
                                        <p:cTn id="56" dur="500" fill="hold"/>
                                        <p:tgtEl>
                                          <p:spTgt spid="130"/>
                                        </p:tgtEl>
                                        <p:attrNameLst>
                                          <p:attrName>ppt_w</p:attrName>
                                        </p:attrNameLst>
                                      </p:cBhvr>
                                      <p:tavLst>
                                        <p:tav tm="0">
                                          <p:val>
                                            <p:fltVal val="0"/>
                                          </p:val>
                                        </p:tav>
                                        <p:tav tm="100000">
                                          <p:val>
                                            <p:strVal val="#ppt_w"/>
                                          </p:val>
                                        </p:tav>
                                      </p:tavLst>
                                    </p:anim>
                                    <p:anim calcmode="lin" valueType="num">
                                      <p:cBhvr>
                                        <p:cTn id="57" dur="500" fill="hold"/>
                                        <p:tgtEl>
                                          <p:spTgt spid="130"/>
                                        </p:tgtEl>
                                        <p:attrNameLst>
                                          <p:attrName>ppt_h</p:attrName>
                                        </p:attrNameLst>
                                      </p:cBhvr>
                                      <p:tavLst>
                                        <p:tav tm="0">
                                          <p:val>
                                            <p:fltVal val="0"/>
                                          </p:val>
                                        </p:tav>
                                        <p:tav tm="100000">
                                          <p:val>
                                            <p:strVal val="#ppt_h"/>
                                          </p:val>
                                        </p:tav>
                                      </p:tavLst>
                                    </p:anim>
                                    <p:animEffect transition="in" filter="fade">
                                      <p:cBhvr>
                                        <p:cTn id="58" dur="500"/>
                                        <p:tgtEl>
                                          <p:spTgt spid="130"/>
                                        </p:tgtEl>
                                      </p:cBhvr>
                                    </p:animEffect>
                                  </p:childTnLst>
                                </p:cTn>
                              </p:par>
                            </p:childTnLst>
                          </p:cTn>
                        </p:par>
                        <p:par>
                          <p:cTn id="59" fill="hold">
                            <p:stCondLst>
                              <p:cond delay="4900"/>
                            </p:stCondLst>
                            <p:childTnLst>
                              <p:par>
                                <p:cTn id="60" presetID="53" presetClass="entr" presetSubtype="16" fill="hold" grpId="0" nodeType="afterEffect">
                                  <p:stCondLst>
                                    <p:cond delay="0"/>
                                  </p:stCondLst>
                                  <p:childTnLst>
                                    <p:set>
                                      <p:cBhvr>
                                        <p:cTn id="61" dur="1" fill="hold">
                                          <p:stCondLst>
                                            <p:cond delay="0"/>
                                          </p:stCondLst>
                                        </p:cTn>
                                        <p:tgtEl>
                                          <p:spTgt spid="133">
                                            <p:txEl>
                                              <p:pRg st="0" end="0"/>
                                            </p:txEl>
                                          </p:spTgt>
                                        </p:tgtEl>
                                        <p:attrNameLst>
                                          <p:attrName>style.visibility</p:attrName>
                                        </p:attrNameLst>
                                      </p:cBhvr>
                                      <p:to>
                                        <p:strVal val="visible"/>
                                      </p:to>
                                    </p:set>
                                    <p:anim calcmode="lin" valueType="num">
                                      <p:cBhvr>
                                        <p:cTn id="62" dur="300" fill="hold"/>
                                        <p:tgtEl>
                                          <p:spTgt spid="133">
                                            <p:txEl>
                                              <p:pRg st="0" end="0"/>
                                            </p:txEl>
                                          </p:spTgt>
                                        </p:tgtEl>
                                        <p:attrNameLst>
                                          <p:attrName>ppt_w</p:attrName>
                                        </p:attrNameLst>
                                      </p:cBhvr>
                                      <p:tavLst>
                                        <p:tav tm="0">
                                          <p:val>
                                            <p:fltVal val="0"/>
                                          </p:val>
                                        </p:tav>
                                        <p:tav tm="100000">
                                          <p:val>
                                            <p:strVal val="#ppt_w"/>
                                          </p:val>
                                        </p:tav>
                                      </p:tavLst>
                                    </p:anim>
                                    <p:anim calcmode="lin" valueType="num">
                                      <p:cBhvr>
                                        <p:cTn id="63" dur="300" fill="hold"/>
                                        <p:tgtEl>
                                          <p:spTgt spid="133">
                                            <p:txEl>
                                              <p:pRg st="0" end="0"/>
                                            </p:txEl>
                                          </p:spTgt>
                                        </p:tgtEl>
                                        <p:attrNameLst>
                                          <p:attrName>ppt_h</p:attrName>
                                        </p:attrNameLst>
                                      </p:cBhvr>
                                      <p:tavLst>
                                        <p:tav tm="0">
                                          <p:val>
                                            <p:fltVal val="0"/>
                                          </p:val>
                                        </p:tav>
                                        <p:tav tm="100000">
                                          <p:val>
                                            <p:strVal val="#ppt_h"/>
                                          </p:val>
                                        </p:tav>
                                      </p:tavLst>
                                    </p:anim>
                                    <p:animEffect transition="in" filter="fade">
                                      <p:cBhvr>
                                        <p:cTn id="64" dur="300"/>
                                        <p:tgtEl>
                                          <p:spTgt spid="133">
                                            <p:txEl>
                                              <p:pRg st="0" end="0"/>
                                            </p:txEl>
                                          </p:spTgt>
                                        </p:tgtEl>
                                      </p:cBhvr>
                                    </p:animEffect>
                                  </p:childTnLst>
                                </p:cTn>
                              </p:par>
                            </p:childTnLst>
                          </p:cTn>
                        </p:par>
                        <p:par>
                          <p:cTn id="65" fill="hold">
                            <p:stCondLst>
                              <p:cond delay="5200"/>
                            </p:stCondLst>
                            <p:childTnLst>
                              <p:par>
                                <p:cTn id="66" presetID="6" presetClass="entr" presetSubtype="16" fill="hold" grpId="0" nodeType="afterEffect">
                                  <p:stCondLst>
                                    <p:cond delay="0"/>
                                  </p:stCondLst>
                                  <p:childTnLst>
                                    <p:set>
                                      <p:cBhvr>
                                        <p:cTn id="67" dur="1" fill="hold">
                                          <p:stCondLst>
                                            <p:cond delay="0"/>
                                          </p:stCondLst>
                                        </p:cTn>
                                        <p:tgtEl>
                                          <p:spTgt spid="118"/>
                                        </p:tgtEl>
                                        <p:attrNameLst>
                                          <p:attrName>style.visibility</p:attrName>
                                        </p:attrNameLst>
                                      </p:cBhvr>
                                      <p:to>
                                        <p:strVal val="visible"/>
                                      </p:to>
                                    </p:set>
                                    <p:animEffect transition="in" filter="circle(in)">
                                      <p:cBhvr>
                                        <p:cTn id="68" dur="1000"/>
                                        <p:tgtEl>
                                          <p:spTgt spid="118"/>
                                        </p:tgtEl>
                                      </p:cBhvr>
                                    </p:animEffect>
                                  </p:childTnLst>
                                </p:cTn>
                              </p:par>
                            </p:childTnLst>
                          </p:cTn>
                        </p:par>
                        <p:par>
                          <p:cTn id="69" fill="hold">
                            <p:stCondLst>
                              <p:cond delay="6200"/>
                            </p:stCondLst>
                            <p:childTnLst>
                              <p:par>
                                <p:cTn id="70" presetID="53" presetClass="entr" presetSubtype="16" fill="hold" grpId="0" nodeType="afterEffect">
                                  <p:stCondLst>
                                    <p:cond delay="0"/>
                                  </p:stCondLst>
                                  <p:childTnLst>
                                    <p:set>
                                      <p:cBhvr>
                                        <p:cTn id="71" dur="1" fill="hold">
                                          <p:stCondLst>
                                            <p:cond delay="0"/>
                                          </p:stCondLst>
                                        </p:cTn>
                                        <p:tgtEl>
                                          <p:spTgt spid="136"/>
                                        </p:tgtEl>
                                        <p:attrNameLst>
                                          <p:attrName>style.visibility</p:attrName>
                                        </p:attrNameLst>
                                      </p:cBhvr>
                                      <p:to>
                                        <p:strVal val="visible"/>
                                      </p:to>
                                    </p:set>
                                    <p:anim calcmode="lin" valueType="num">
                                      <p:cBhvr>
                                        <p:cTn id="72" dur="500" fill="hold"/>
                                        <p:tgtEl>
                                          <p:spTgt spid="136"/>
                                        </p:tgtEl>
                                        <p:attrNameLst>
                                          <p:attrName>ppt_w</p:attrName>
                                        </p:attrNameLst>
                                      </p:cBhvr>
                                      <p:tavLst>
                                        <p:tav tm="0">
                                          <p:val>
                                            <p:fltVal val="0"/>
                                          </p:val>
                                        </p:tav>
                                        <p:tav tm="100000">
                                          <p:val>
                                            <p:strVal val="#ppt_w"/>
                                          </p:val>
                                        </p:tav>
                                      </p:tavLst>
                                    </p:anim>
                                    <p:anim calcmode="lin" valueType="num">
                                      <p:cBhvr>
                                        <p:cTn id="73" dur="500" fill="hold"/>
                                        <p:tgtEl>
                                          <p:spTgt spid="136"/>
                                        </p:tgtEl>
                                        <p:attrNameLst>
                                          <p:attrName>ppt_h</p:attrName>
                                        </p:attrNameLst>
                                      </p:cBhvr>
                                      <p:tavLst>
                                        <p:tav tm="0">
                                          <p:val>
                                            <p:fltVal val="0"/>
                                          </p:val>
                                        </p:tav>
                                        <p:tav tm="100000">
                                          <p:val>
                                            <p:strVal val="#ppt_h"/>
                                          </p:val>
                                        </p:tav>
                                      </p:tavLst>
                                    </p:anim>
                                    <p:animEffect transition="in" filter="fade">
                                      <p:cBhvr>
                                        <p:cTn id="74" dur="500"/>
                                        <p:tgtEl>
                                          <p:spTgt spid="136"/>
                                        </p:tgtEl>
                                      </p:cBhvr>
                                    </p:animEffect>
                                  </p:childTnLst>
                                </p:cTn>
                              </p:par>
                              <p:par>
                                <p:cTn id="75" presetID="42" presetClass="entr" presetSubtype="0" fill="hold" grpId="0" nodeType="withEffect">
                                  <p:stCondLst>
                                    <p:cond delay="200"/>
                                  </p:stCondLst>
                                  <p:childTnLst>
                                    <p:set>
                                      <p:cBhvr>
                                        <p:cTn id="76" dur="1" fill="hold">
                                          <p:stCondLst>
                                            <p:cond delay="0"/>
                                          </p:stCondLst>
                                        </p:cTn>
                                        <p:tgtEl>
                                          <p:spTgt spid="141">
                                            <p:txEl>
                                              <p:pRg st="0" end="0"/>
                                            </p:txEl>
                                          </p:spTgt>
                                        </p:tgtEl>
                                        <p:attrNameLst>
                                          <p:attrName>style.visibility</p:attrName>
                                        </p:attrNameLst>
                                      </p:cBhvr>
                                      <p:to>
                                        <p:strVal val="visible"/>
                                      </p:to>
                                    </p:set>
                                    <p:animEffect transition="in" filter="fade">
                                      <p:cBhvr>
                                        <p:cTn id="77" dur="400"/>
                                        <p:tgtEl>
                                          <p:spTgt spid="141">
                                            <p:txEl>
                                              <p:pRg st="0" end="0"/>
                                            </p:txEl>
                                          </p:spTgt>
                                        </p:tgtEl>
                                      </p:cBhvr>
                                    </p:animEffect>
                                    <p:anim calcmode="lin" valueType="num">
                                      <p:cBhvr>
                                        <p:cTn id="78" dur="400" fill="hold"/>
                                        <p:tgtEl>
                                          <p:spTgt spid="141">
                                            <p:txEl>
                                              <p:pRg st="0" end="0"/>
                                            </p:txEl>
                                          </p:spTgt>
                                        </p:tgtEl>
                                        <p:attrNameLst>
                                          <p:attrName>ppt_x</p:attrName>
                                        </p:attrNameLst>
                                      </p:cBhvr>
                                      <p:tavLst>
                                        <p:tav tm="0">
                                          <p:val>
                                            <p:strVal val="#ppt_x"/>
                                          </p:val>
                                        </p:tav>
                                        <p:tav tm="100000">
                                          <p:val>
                                            <p:strVal val="#ppt_x"/>
                                          </p:val>
                                        </p:tav>
                                      </p:tavLst>
                                    </p:anim>
                                    <p:anim calcmode="lin" valueType="num">
                                      <p:cBhvr>
                                        <p:cTn id="79" dur="400" fill="hold"/>
                                        <p:tgtEl>
                                          <p:spTgt spid="141">
                                            <p:txEl>
                                              <p:pRg st="0" end="0"/>
                                            </p:txEl>
                                          </p:spTgt>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200"/>
                                  </p:stCondLst>
                                  <p:childTnLst>
                                    <p:set>
                                      <p:cBhvr>
                                        <p:cTn id="81" dur="1" fill="hold">
                                          <p:stCondLst>
                                            <p:cond delay="0"/>
                                          </p:stCondLst>
                                        </p:cTn>
                                        <p:tgtEl>
                                          <p:spTgt spid="142">
                                            <p:txEl>
                                              <p:pRg st="0" end="0"/>
                                            </p:txEl>
                                          </p:spTgt>
                                        </p:tgtEl>
                                        <p:attrNameLst>
                                          <p:attrName>style.visibility</p:attrName>
                                        </p:attrNameLst>
                                      </p:cBhvr>
                                      <p:to>
                                        <p:strVal val="visible"/>
                                      </p:to>
                                    </p:set>
                                    <p:animEffect transition="in" filter="fade">
                                      <p:cBhvr>
                                        <p:cTn id="82" dur="500"/>
                                        <p:tgtEl>
                                          <p:spTgt spid="142">
                                            <p:txEl>
                                              <p:pRg st="0" end="0"/>
                                            </p:txEl>
                                          </p:spTgt>
                                        </p:tgtEl>
                                      </p:cBhvr>
                                    </p:animEffect>
                                    <p:anim calcmode="lin" valueType="num">
                                      <p:cBhvr>
                                        <p:cTn id="83" dur="500" fill="hold"/>
                                        <p:tgtEl>
                                          <p:spTgt spid="142">
                                            <p:txEl>
                                              <p:pRg st="0" end="0"/>
                                            </p:txEl>
                                          </p:spTgt>
                                        </p:tgtEl>
                                        <p:attrNameLst>
                                          <p:attrName>ppt_x</p:attrName>
                                        </p:attrNameLst>
                                      </p:cBhvr>
                                      <p:tavLst>
                                        <p:tav tm="0">
                                          <p:val>
                                            <p:strVal val="#ppt_x"/>
                                          </p:val>
                                        </p:tav>
                                        <p:tav tm="100000">
                                          <p:val>
                                            <p:strVal val="#ppt_x"/>
                                          </p:val>
                                        </p:tav>
                                      </p:tavLst>
                                    </p:anim>
                                    <p:anim calcmode="lin" valueType="num">
                                      <p:cBhvr>
                                        <p:cTn id="84" dur="500" fill="hold"/>
                                        <p:tgtEl>
                                          <p:spTgt spid="142">
                                            <p:txEl>
                                              <p:pRg st="0" end="0"/>
                                            </p:txEl>
                                          </p:spTgt>
                                        </p:tgtEl>
                                        <p:attrNameLst>
                                          <p:attrName>ppt_y</p:attrName>
                                        </p:attrNameLst>
                                      </p:cBhvr>
                                      <p:tavLst>
                                        <p:tav tm="0">
                                          <p:val>
                                            <p:strVal val="#ppt_y+.1"/>
                                          </p:val>
                                        </p:tav>
                                        <p:tav tm="100000">
                                          <p:val>
                                            <p:strVal val="#ppt_y"/>
                                          </p:val>
                                        </p:tav>
                                      </p:tavLst>
                                    </p:anim>
                                  </p:childTnLst>
                                </p:cTn>
                              </p:par>
                              <p:par>
                                <p:cTn id="85" presetID="10" presetClass="entr" presetSubtype="0" fill="hold" grpId="0" nodeType="withEffect">
                                  <p:stCondLst>
                                    <p:cond delay="800"/>
                                  </p:stCondLst>
                                  <p:childTnLst>
                                    <p:set>
                                      <p:cBhvr>
                                        <p:cTn id="86" dur="1" fill="hold">
                                          <p:stCondLst>
                                            <p:cond delay="0"/>
                                          </p:stCondLst>
                                        </p:cTn>
                                        <p:tgtEl>
                                          <p:spTgt spid="143">
                                            <p:txEl>
                                              <p:pRg st="0" end="0"/>
                                            </p:txEl>
                                          </p:spTgt>
                                        </p:tgtEl>
                                        <p:attrNameLst>
                                          <p:attrName>style.visibility</p:attrName>
                                        </p:attrNameLst>
                                      </p:cBhvr>
                                      <p:to>
                                        <p:strVal val="visible"/>
                                      </p:to>
                                    </p:set>
                                    <p:animEffect transition="in" filter="fade">
                                      <p:cBhvr>
                                        <p:cTn id="87" dur="500"/>
                                        <p:tgtEl>
                                          <p:spTgt spid="143">
                                            <p:txEl>
                                              <p:pRg st="0" end="0"/>
                                            </p:txEl>
                                          </p:spTgt>
                                        </p:tgtEl>
                                      </p:cBhvr>
                                    </p:animEffect>
                                  </p:childTnLst>
                                </p:cTn>
                              </p:par>
                            </p:childTnLst>
                          </p:cTn>
                        </p:par>
                        <p:par>
                          <p:cTn id="88" fill="hold">
                            <p:stCondLst>
                              <p:cond delay="7500"/>
                            </p:stCondLst>
                            <p:childTnLst>
                              <p:par>
                                <p:cTn id="89" presetID="53" presetClass="entr" presetSubtype="16" fill="hold" grpId="0" nodeType="afterEffect">
                                  <p:stCondLst>
                                    <p:cond delay="0"/>
                                  </p:stCondLst>
                                  <p:childTnLst>
                                    <p:set>
                                      <p:cBhvr>
                                        <p:cTn id="90" dur="1" fill="hold">
                                          <p:stCondLst>
                                            <p:cond delay="0"/>
                                          </p:stCondLst>
                                        </p:cTn>
                                        <p:tgtEl>
                                          <p:spTgt spid="147"/>
                                        </p:tgtEl>
                                        <p:attrNameLst>
                                          <p:attrName>style.visibility</p:attrName>
                                        </p:attrNameLst>
                                      </p:cBhvr>
                                      <p:to>
                                        <p:strVal val="visible"/>
                                      </p:to>
                                    </p:set>
                                    <p:anim calcmode="lin" valueType="num">
                                      <p:cBhvr>
                                        <p:cTn id="91" dur="500" fill="hold"/>
                                        <p:tgtEl>
                                          <p:spTgt spid="147"/>
                                        </p:tgtEl>
                                        <p:attrNameLst>
                                          <p:attrName>ppt_w</p:attrName>
                                        </p:attrNameLst>
                                      </p:cBhvr>
                                      <p:tavLst>
                                        <p:tav tm="0">
                                          <p:val>
                                            <p:fltVal val="0"/>
                                          </p:val>
                                        </p:tav>
                                        <p:tav tm="100000">
                                          <p:val>
                                            <p:strVal val="#ppt_w"/>
                                          </p:val>
                                        </p:tav>
                                      </p:tavLst>
                                    </p:anim>
                                    <p:anim calcmode="lin" valueType="num">
                                      <p:cBhvr>
                                        <p:cTn id="92" dur="500" fill="hold"/>
                                        <p:tgtEl>
                                          <p:spTgt spid="147"/>
                                        </p:tgtEl>
                                        <p:attrNameLst>
                                          <p:attrName>ppt_h</p:attrName>
                                        </p:attrNameLst>
                                      </p:cBhvr>
                                      <p:tavLst>
                                        <p:tav tm="0">
                                          <p:val>
                                            <p:fltVal val="0"/>
                                          </p:val>
                                        </p:tav>
                                        <p:tav tm="100000">
                                          <p:val>
                                            <p:strVal val="#ppt_h"/>
                                          </p:val>
                                        </p:tav>
                                      </p:tavLst>
                                    </p:anim>
                                    <p:animEffect transition="in" filter="fade">
                                      <p:cBhvr>
                                        <p:cTn id="93" dur="500"/>
                                        <p:tgtEl>
                                          <p:spTgt spid="147"/>
                                        </p:tgtEl>
                                      </p:cBhvr>
                                    </p:animEffect>
                                  </p:childTnLst>
                                </p:cTn>
                              </p:par>
                            </p:childTnLst>
                          </p:cTn>
                        </p:par>
                        <p:par>
                          <p:cTn id="94" fill="hold">
                            <p:stCondLst>
                              <p:cond delay="8000"/>
                            </p:stCondLst>
                            <p:childTnLst>
                              <p:par>
                                <p:cTn id="95" presetID="53" presetClass="entr" presetSubtype="16" fill="hold" grpId="0" nodeType="afterEffect">
                                  <p:stCondLst>
                                    <p:cond delay="0"/>
                                  </p:stCondLst>
                                  <p:childTnLst>
                                    <p:set>
                                      <p:cBhvr>
                                        <p:cTn id="96" dur="1" fill="hold">
                                          <p:stCondLst>
                                            <p:cond delay="0"/>
                                          </p:stCondLst>
                                        </p:cTn>
                                        <p:tgtEl>
                                          <p:spTgt spid="149">
                                            <p:txEl>
                                              <p:pRg st="0" end="0"/>
                                            </p:txEl>
                                          </p:spTgt>
                                        </p:tgtEl>
                                        <p:attrNameLst>
                                          <p:attrName>style.visibility</p:attrName>
                                        </p:attrNameLst>
                                      </p:cBhvr>
                                      <p:to>
                                        <p:strVal val="visible"/>
                                      </p:to>
                                    </p:set>
                                    <p:anim calcmode="lin" valueType="num">
                                      <p:cBhvr>
                                        <p:cTn id="97" dur="300" fill="hold"/>
                                        <p:tgtEl>
                                          <p:spTgt spid="149">
                                            <p:txEl>
                                              <p:pRg st="0" end="0"/>
                                            </p:txEl>
                                          </p:spTgt>
                                        </p:tgtEl>
                                        <p:attrNameLst>
                                          <p:attrName>ppt_w</p:attrName>
                                        </p:attrNameLst>
                                      </p:cBhvr>
                                      <p:tavLst>
                                        <p:tav tm="0">
                                          <p:val>
                                            <p:fltVal val="0"/>
                                          </p:val>
                                        </p:tav>
                                        <p:tav tm="100000">
                                          <p:val>
                                            <p:strVal val="#ppt_w"/>
                                          </p:val>
                                        </p:tav>
                                      </p:tavLst>
                                    </p:anim>
                                    <p:anim calcmode="lin" valueType="num">
                                      <p:cBhvr>
                                        <p:cTn id="98" dur="300" fill="hold"/>
                                        <p:tgtEl>
                                          <p:spTgt spid="149">
                                            <p:txEl>
                                              <p:pRg st="0" end="0"/>
                                            </p:txEl>
                                          </p:spTgt>
                                        </p:tgtEl>
                                        <p:attrNameLst>
                                          <p:attrName>ppt_h</p:attrName>
                                        </p:attrNameLst>
                                      </p:cBhvr>
                                      <p:tavLst>
                                        <p:tav tm="0">
                                          <p:val>
                                            <p:fltVal val="0"/>
                                          </p:val>
                                        </p:tav>
                                        <p:tav tm="100000">
                                          <p:val>
                                            <p:strVal val="#ppt_h"/>
                                          </p:val>
                                        </p:tav>
                                      </p:tavLst>
                                    </p:anim>
                                    <p:animEffect transition="in" filter="fade">
                                      <p:cBhvr>
                                        <p:cTn id="99" dur="300"/>
                                        <p:tgtEl>
                                          <p:spTgt spid="149">
                                            <p:txEl>
                                              <p:pRg st="0" end="0"/>
                                            </p:txEl>
                                          </p:spTgt>
                                        </p:tgtEl>
                                      </p:cBhvr>
                                    </p:animEffect>
                                  </p:childTnLst>
                                </p:cTn>
                              </p:par>
                            </p:childTnLst>
                          </p:cTn>
                        </p:par>
                        <p:par>
                          <p:cTn id="100" fill="hold">
                            <p:stCondLst>
                              <p:cond delay="8300"/>
                            </p:stCondLst>
                            <p:childTnLst>
                              <p:par>
                                <p:cTn id="101" presetID="6" presetClass="entr" presetSubtype="16" fill="hold" grpId="0" nodeType="afterEffect">
                                  <p:stCondLst>
                                    <p:cond delay="0"/>
                                  </p:stCondLst>
                                  <p:childTnLst>
                                    <p:set>
                                      <p:cBhvr>
                                        <p:cTn id="102" dur="1" fill="hold">
                                          <p:stCondLst>
                                            <p:cond delay="0"/>
                                          </p:stCondLst>
                                        </p:cTn>
                                        <p:tgtEl>
                                          <p:spTgt spid="139"/>
                                        </p:tgtEl>
                                        <p:attrNameLst>
                                          <p:attrName>style.visibility</p:attrName>
                                        </p:attrNameLst>
                                      </p:cBhvr>
                                      <p:to>
                                        <p:strVal val="visible"/>
                                      </p:to>
                                    </p:set>
                                    <p:animEffect transition="in" filter="circle(in)">
                                      <p:cBhvr>
                                        <p:cTn id="103" dur="1000"/>
                                        <p:tgtEl>
                                          <p:spTgt spid="139"/>
                                        </p:tgtEl>
                                      </p:cBhvr>
                                    </p:animEffect>
                                  </p:childTnLst>
                                </p:cTn>
                              </p:par>
                            </p:childTnLst>
                          </p:cTn>
                        </p:par>
                        <p:par>
                          <p:cTn id="104" fill="hold">
                            <p:stCondLst>
                              <p:cond delay="9300"/>
                            </p:stCondLst>
                            <p:childTnLst>
                              <p:par>
                                <p:cTn id="105" presetID="53" presetClass="entr" presetSubtype="16" fill="hold" grpId="0" nodeType="afterEffect">
                                  <p:stCondLst>
                                    <p:cond delay="0"/>
                                  </p:stCondLst>
                                  <p:childTnLst>
                                    <p:set>
                                      <p:cBhvr>
                                        <p:cTn id="106" dur="1" fill="hold">
                                          <p:stCondLst>
                                            <p:cond delay="0"/>
                                          </p:stCondLst>
                                        </p:cTn>
                                        <p:tgtEl>
                                          <p:spTgt spid="151"/>
                                        </p:tgtEl>
                                        <p:attrNameLst>
                                          <p:attrName>style.visibility</p:attrName>
                                        </p:attrNameLst>
                                      </p:cBhvr>
                                      <p:to>
                                        <p:strVal val="visible"/>
                                      </p:to>
                                    </p:set>
                                    <p:anim calcmode="lin" valueType="num">
                                      <p:cBhvr>
                                        <p:cTn id="107" dur="500" fill="hold"/>
                                        <p:tgtEl>
                                          <p:spTgt spid="151"/>
                                        </p:tgtEl>
                                        <p:attrNameLst>
                                          <p:attrName>ppt_w</p:attrName>
                                        </p:attrNameLst>
                                      </p:cBhvr>
                                      <p:tavLst>
                                        <p:tav tm="0">
                                          <p:val>
                                            <p:fltVal val="0"/>
                                          </p:val>
                                        </p:tav>
                                        <p:tav tm="100000">
                                          <p:val>
                                            <p:strVal val="#ppt_w"/>
                                          </p:val>
                                        </p:tav>
                                      </p:tavLst>
                                    </p:anim>
                                    <p:anim calcmode="lin" valueType="num">
                                      <p:cBhvr>
                                        <p:cTn id="108" dur="500" fill="hold"/>
                                        <p:tgtEl>
                                          <p:spTgt spid="151"/>
                                        </p:tgtEl>
                                        <p:attrNameLst>
                                          <p:attrName>ppt_h</p:attrName>
                                        </p:attrNameLst>
                                      </p:cBhvr>
                                      <p:tavLst>
                                        <p:tav tm="0">
                                          <p:val>
                                            <p:fltVal val="0"/>
                                          </p:val>
                                        </p:tav>
                                        <p:tav tm="100000">
                                          <p:val>
                                            <p:strVal val="#ppt_h"/>
                                          </p:val>
                                        </p:tav>
                                      </p:tavLst>
                                    </p:anim>
                                    <p:animEffect transition="in" filter="fade">
                                      <p:cBhvr>
                                        <p:cTn id="109" dur="500"/>
                                        <p:tgtEl>
                                          <p:spTgt spid="151"/>
                                        </p:tgtEl>
                                      </p:cBhvr>
                                    </p:animEffect>
                                  </p:childTnLst>
                                </p:cTn>
                              </p:par>
                              <p:par>
                                <p:cTn id="110" presetID="42" presetClass="entr" presetSubtype="0" fill="hold" grpId="0" nodeType="withEffect">
                                  <p:stCondLst>
                                    <p:cond delay="200"/>
                                  </p:stCondLst>
                                  <p:childTnLst>
                                    <p:set>
                                      <p:cBhvr>
                                        <p:cTn id="111" dur="1" fill="hold">
                                          <p:stCondLst>
                                            <p:cond delay="0"/>
                                          </p:stCondLst>
                                        </p:cTn>
                                        <p:tgtEl>
                                          <p:spTgt spid="154">
                                            <p:txEl>
                                              <p:pRg st="0" end="0"/>
                                            </p:txEl>
                                          </p:spTgt>
                                        </p:tgtEl>
                                        <p:attrNameLst>
                                          <p:attrName>style.visibility</p:attrName>
                                        </p:attrNameLst>
                                      </p:cBhvr>
                                      <p:to>
                                        <p:strVal val="visible"/>
                                      </p:to>
                                    </p:set>
                                    <p:animEffect transition="in" filter="fade">
                                      <p:cBhvr>
                                        <p:cTn id="112" dur="400"/>
                                        <p:tgtEl>
                                          <p:spTgt spid="154">
                                            <p:txEl>
                                              <p:pRg st="0" end="0"/>
                                            </p:txEl>
                                          </p:spTgt>
                                        </p:tgtEl>
                                      </p:cBhvr>
                                    </p:animEffect>
                                    <p:anim calcmode="lin" valueType="num">
                                      <p:cBhvr>
                                        <p:cTn id="113" dur="400" fill="hold"/>
                                        <p:tgtEl>
                                          <p:spTgt spid="154">
                                            <p:txEl>
                                              <p:pRg st="0" end="0"/>
                                            </p:txEl>
                                          </p:spTgt>
                                        </p:tgtEl>
                                        <p:attrNameLst>
                                          <p:attrName>ppt_x</p:attrName>
                                        </p:attrNameLst>
                                      </p:cBhvr>
                                      <p:tavLst>
                                        <p:tav tm="0">
                                          <p:val>
                                            <p:strVal val="#ppt_x"/>
                                          </p:val>
                                        </p:tav>
                                        <p:tav tm="100000">
                                          <p:val>
                                            <p:strVal val="#ppt_x"/>
                                          </p:val>
                                        </p:tav>
                                      </p:tavLst>
                                    </p:anim>
                                    <p:anim calcmode="lin" valueType="num">
                                      <p:cBhvr>
                                        <p:cTn id="114" dur="400" fill="hold"/>
                                        <p:tgtEl>
                                          <p:spTgt spid="154">
                                            <p:txEl>
                                              <p:pRg st="0" end="0"/>
                                            </p:txEl>
                                          </p:spTgt>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200"/>
                                  </p:stCondLst>
                                  <p:childTnLst>
                                    <p:set>
                                      <p:cBhvr>
                                        <p:cTn id="116" dur="1" fill="hold">
                                          <p:stCondLst>
                                            <p:cond delay="0"/>
                                          </p:stCondLst>
                                        </p:cTn>
                                        <p:tgtEl>
                                          <p:spTgt spid="155">
                                            <p:txEl>
                                              <p:pRg st="0" end="0"/>
                                            </p:txEl>
                                          </p:spTgt>
                                        </p:tgtEl>
                                        <p:attrNameLst>
                                          <p:attrName>style.visibility</p:attrName>
                                        </p:attrNameLst>
                                      </p:cBhvr>
                                      <p:to>
                                        <p:strVal val="visible"/>
                                      </p:to>
                                    </p:set>
                                    <p:animEffect transition="in" filter="fade">
                                      <p:cBhvr>
                                        <p:cTn id="117" dur="500"/>
                                        <p:tgtEl>
                                          <p:spTgt spid="155">
                                            <p:txEl>
                                              <p:pRg st="0" end="0"/>
                                            </p:txEl>
                                          </p:spTgt>
                                        </p:tgtEl>
                                      </p:cBhvr>
                                    </p:animEffect>
                                    <p:anim calcmode="lin" valueType="num">
                                      <p:cBhvr>
                                        <p:cTn id="118" dur="500" fill="hold"/>
                                        <p:tgtEl>
                                          <p:spTgt spid="155">
                                            <p:txEl>
                                              <p:pRg st="0" end="0"/>
                                            </p:txEl>
                                          </p:spTgt>
                                        </p:tgtEl>
                                        <p:attrNameLst>
                                          <p:attrName>ppt_x</p:attrName>
                                        </p:attrNameLst>
                                      </p:cBhvr>
                                      <p:tavLst>
                                        <p:tav tm="0">
                                          <p:val>
                                            <p:strVal val="#ppt_x"/>
                                          </p:val>
                                        </p:tav>
                                        <p:tav tm="100000">
                                          <p:val>
                                            <p:strVal val="#ppt_x"/>
                                          </p:val>
                                        </p:tav>
                                      </p:tavLst>
                                    </p:anim>
                                    <p:anim calcmode="lin" valueType="num">
                                      <p:cBhvr>
                                        <p:cTn id="119" dur="500" fill="hold"/>
                                        <p:tgtEl>
                                          <p:spTgt spid="155">
                                            <p:txEl>
                                              <p:pRg st="0" end="0"/>
                                            </p:txEl>
                                          </p:spTgt>
                                        </p:tgtEl>
                                        <p:attrNameLst>
                                          <p:attrName>ppt_y</p:attrName>
                                        </p:attrNameLst>
                                      </p:cBhvr>
                                      <p:tavLst>
                                        <p:tav tm="0">
                                          <p:val>
                                            <p:strVal val="#ppt_y+.1"/>
                                          </p:val>
                                        </p:tav>
                                        <p:tav tm="100000">
                                          <p:val>
                                            <p:strVal val="#ppt_y"/>
                                          </p:val>
                                        </p:tav>
                                      </p:tavLst>
                                    </p:anim>
                                  </p:childTnLst>
                                </p:cTn>
                              </p:par>
                              <p:par>
                                <p:cTn id="120" presetID="10" presetClass="entr" presetSubtype="0" fill="hold" grpId="0" nodeType="withEffect">
                                  <p:stCondLst>
                                    <p:cond delay="800"/>
                                  </p:stCondLst>
                                  <p:childTnLst>
                                    <p:set>
                                      <p:cBhvr>
                                        <p:cTn id="121" dur="1" fill="hold">
                                          <p:stCondLst>
                                            <p:cond delay="0"/>
                                          </p:stCondLst>
                                        </p:cTn>
                                        <p:tgtEl>
                                          <p:spTgt spid="156">
                                            <p:txEl>
                                              <p:pRg st="0" end="0"/>
                                            </p:txEl>
                                          </p:spTgt>
                                        </p:tgtEl>
                                        <p:attrNameLst>
                                          <p:attrName>style.visibility</p:attrName>
                                        </p:attrNameLst>
                                      </p:cBhvr>
                                      <p:to>
                                        <p:strVal val="visible"/>
                                      </p:to>
                                    </p:set>
                                    <p:animEffect transition="in" filter="fade">
                                      <p:cBhvr>
                                        <p:cTn id="122" dur="500"/>
                                        <p:tgtEl>
                                          <p:spTgt spid="156">
                                            <p:txEl>
                                              <p:pRg st="0" end="0"/>
                                            </p:txEl>
                                          </p:spTgt>
                                        </p:tgtEl>
                                      </p:cBhvr>
                                    </p:animEffect>
                                  </p:childTnLst>
                                </p:cTn>
                              </p:par>
                            </p:childTnLst>
                          </p:cTn>
                        </p:par>
                        <p:par>
                          <p:cTn id="123" fill="hold">
                            <p:stCondLst>
                              <p:cond delay="10600"/>
                            </p:stCondLst>
                            <p:childTnLst>
                              <p:par>
                                <p:cTn id="124" presetID="53" presetClass="entr" presetSubtype="16" fill="hold" grpId="0" nodeType="afterEffect">
                                  <p:stCondLst>
                                    <p:cond delay="0"/>
                                  </p:stCondLst>
                                  <p:childTnLst>
                                    <p:set>
                                      <p:cBhvr>
                                        <p:cTn id="125" dur="1" fill="hold">
                                          <p:stCondLst>
                                            <p:cond delay="0"/>
                                          </p:stCondLst>
                                        </p:cTn>
                                        <p:tgtEl>
                                          <p:spTgt spid="157"/>
                                        </p:tgtEl>
                                        <p:attrNameLst>
                                          <p:attrName>style.visibility</p:attrName>
                                        </p:attrNameLst>
                                      </p:cBhvr>
                                      <p:to>
                                        <p:strVal val="visible"/>
                                      </p:to>
                                    </p:set>
                                    <p:anim calcmode="lin" valueType="num">
                                      <p:cBhvr>
                                        <p:cTn id="126" dur="500" fill="hold"/>
                                        <p:tgtEl>
                                          <p:spTgt spid="157"/>
                                        </p:tgtEl>
                                        <p:attrNameLst>
                                          <p:attrName>ppt_w</p:attrName>
                                        </p:attrNameLst>
                                      </p:cBhvr>
                                      <p:tavLst>
                                        <p:tav tm="0">
                                          <p:val>
                                            <p:fltVal val="0"/>
                                          </p:val>
                                        </p:tav>
                                        <p:tav tm="100000">
                                          <p:val>
                                            <p:strVal val="#ppt_w"/>
                                          </p:val>
                                        </p:tav>
                                      </p:tavLst>
                                    </p:anim>
                                    <p:anim calcmode="lin" valueType="num">
                                      <p:cBhvr>
                                        <p:cTn id="127" dur="500" fill="hold"/>
                                        <p:tgtEl>
                                          <p:spTgt spid="157"/>
                                        </p:tgtEl>
                                        <p:attrNameLst>
                                          <p:attrName>ppt_h</p:attrName>
                                        </p:attrNameLst>
                                      </p:cBhvr>
                                      <p:tavLst>
                                        <p:tav tm="0">
                                          <p:val>
                                            <p:fltVal val="0"/>
                                          </p:val>
                                        </p:tav>
                                        <p:tav tm="100000">
                                          <p:val>
                                            <p:strVal val="#ppt_h"/>
                                          </p:val>
                                        </p:tav>
                                      </p:tavLst>
                                    </p:anim>
                                    <p:animEffect transition="in" filter="fade">
                                      <p:cBhvr>
                                        <p:cTn id="128" dur="500"/>
                                        <p:tgtEl>
                                          <p:spTgt spid="157"/>
                                        </p:tgtEl>
                                      </p:cBhvr>
                                    </p:animEffect>
                                  </p:childTnLst>
                                </p:cTn>
                              </p:par>
                            </p:childTnLst>
                          </p:cTn>
                        </p:par>
                        <p:par>
                          <p:cTn id="129" fill="hold">
                            <p:stCondLst>
                              <p:cond delay="11100"/>
                            </p:stCondLst>
                            <p:childTnLst>
                              <p:par>
                                <p:cTn id="130" presetID="53" presetClass="entr" presetSubtype="16" fill="hold" grpId="0" nodeType="afterEffect">
                                  <p:stCondLst>
                                    <p:cond delay="0"/>
                                  </p:stCondLst>
                                  <p:childTnLst>
                                    <p:set>
                                      <p:cBhvr>
                                        <p:cTn id="131" dur="1" fill="hold">
                                          <p:stCondLst>
                                            <p:cond delay="0"/>
                                          </p:stCondLst>
                                        </p:cTn>
                                        <p:tgtEl>
                                          <p:spTgt spid="158">
                                            <p:txEl>
                                              <p:pRg st="0" end="0"/>
                                            </p:txEl>
                                          </p:spTgt>
                                        </p:tgtEl>
                                        <p:attrNameLst>
                                          <p:attrName>style.visibility</p:attrName>
                                        </p:attrNameLst>
                                      </p:cBhvr>
                                      <p:to>
                                        <p:strVal val="visible"/>
                                      </p:to>
                                    </p:set>
                                    <p:anim calcmode="lin" valueType="num">
                                      <p:cBhvr>
                                        <p:cTn id="132" dur="300" fill="hold"/>
                                        <p:tgtEl>
                                          <p:spTgt spid="158">
                                            <p:txEl>
                                              <p:pRg st="0" end="0"/>
                                            </p:txEl>
                                          </p:spTgt>
                                        </p:tgtEl>
                                        <p:attrNameLst>
                                          <p:attrName>ppt_w</p:attrName>
                                        </p:attrNameLst>
                                      </p:cBhvr>
                                      <p:tavLst>
                                        <p:tav tm="0">
                                          <p:val>
                                            <p:fltVal val="0"/>
                                          </p:val>
                                        </p:tav>
                                        <p:tav tm="100000">
                                          <p:val>
                                            <p:strVal val="#ppt_w"/>
                                          </p:val>
                                        </p:tav>
                                      </p:tavLst>
                                    </p:anim>
                                    <p:anim calcmode="lin" valueType="num">
                                      <p:cBhvr>
                                        <p:cTn id="133" dur="300" fill="hold"/>
                                        <p:tgtEl>
                                          <p:spTgt spid="158">
                                            <p:txEl>
                                              <p:pRg st="0" end="0"/>
                                            </p:txEl>
                                          </p:spTgt>
                                        </p:tgtEl>
                                        <p:attrNameLst>
                                          <p:attrName>ppt_h</p:attrName>
                                        </p:attrNameLst>
                                      </p:cBhvr>
                                      <p:tavLst>
                                        <p:tav tm="0">
                                          <p:val>
                                            <p:fltVal val="0"/>
                                          </p:val>
                                        </p:tav>
                                        <p:tav tm="100000">
                                          <p:val>
                                            <p:strVal val="#ppt_h"/>
                                          </p:val>
                                        </p:tav>
                                      </p:tavLst>
                                    </p:anim>
                                    <p:animEffect transition="in" filter="fade">
                                      <p:cBhvr>
                                        <p:cTn id="134" dur="300"/>
                                        <p:tgtEl>
                                          <p:spTgt spid="158">
                                            <p:txEl>
                                              <p:pRg st="0" end="0"/>
                                            </p:txEl>
                                          </p:spTgt>
                                        </p:tgtEl>
                                      </p:cBhvr>
                                    </p:animEffect>
                                  </p:childTnLst>
                                </p:cTn>
                              </p:par>
                            </p:childTnLst>
                          </p:cTn>
                        </p:par>
                        <p:par>
                          <p:cTn id="135" fill="hold">
                            <p:stCondLst>
                              <p:cond delay="11400"/>
                            </p:stCondLst>
                            <p:childTnLst>
                              <p:par>
                                <p:cTn id="136" presetID="6" presetClass="entr" presetSubtype="16" fill="hold" grpId="0" nodeType="afterEffect">
                                  <p:stCondLst>
                                    <p:cond delay="0"/>
                                  </p:stCondLst>
                                  <p:childTnLst>
                                    <p:set>
                                      <p:cBhvr>
                                        <p:cTn id="137" dur="1" fill="hold">
                                          <p:stCondLst>
                                            <p:cond delay="0"/>
                                          </p:stCondLst>
                                        </p:cTn>
                                        <p:tgtEl>
                                          <p:spTgt spid="153"/>
                                        </p:tgtEl>
                                        <p:attrNameLst>
                                          <p:attrName>style.visibility</p:attrName>
                                        </p:attrNameLst>
                                      </p:cBhvr>
                                      <p:to>
                                        <p:strVal val="visible"/>
                                      </p:to>
                                    </p:set>
                                    <p:animEffect transition="in" filter="circle(in)">
                                      <p:cBhvr>
                                        <p:cTn id="138" dur="1000"/>
                                        <p:tgtEl>
                                          <p:spTgt spid="153"/>
                                        </p:tgtEl>
                                      </p:cBhvr>
                                    </p:animEffect>
                                  </p:childTnLst>
                                </p:cTn>
                              </p:par>
                            </p:childTnLst>
                          </p:cTn>
                        </p:par>
                        <p:par>
                          <p:cTn id="139" fill="hold">
                            <p:stCondLst>
                              <p:cond delay="12400"/>
                            </p:stCondLst>
                            <p:childTnLst>
                              <p:par>
                                <p:cTn id="140" presetID="53" presetClass="entr" presetSubtype="16" fill="hold" grpId="0" nodeType="afterEffect">
                                  <p:stCondLst>
                                    <p:cond delay="0"/>
                                  </p:stCondLst>
                                  <p:childTnLst>
                                    <p:set>
                                      <p:cBhvr>
                                        <p:cTn id="141" dur="1" fill="hold">
                                          <p:stCondLst>
                                            <p:cond delay="0"/>
                                          </p:stCondLst>
                                        </p:cTn>
                                        <p:tgtEl>
                                          <p:spTgt spid="159"/>
                                        </p:tgtEl>
                                        <p:attrNameLst>
                                          <p:attrName>style.visibility</p:attrName>
                                        </p:attrNameLst>
                                      </p:cBhvr>
                                      <p:to>
                                        <p:strVal val="visible"/>
                                      </p:to>
                                    </p:set>
                                    <p:anim calcmode="lin" valueType="num">
                                      <p:cBhvr>
                                        <p:cTn id="142" dur="500" fill="hold"/>
                                        <p:tgtEl>
                                          <p:spTgt spid="159"/>
                                        </p:tgtEl>
                                        <p:attrNameLst>
                                          <p:attrName>ppt_w</p:attrName>
                                        </p:attrNameLst>
                                      </p:cBhvr>
                                      <p:tavLst>
                                        <p:tav tm="0">
                                          <p:val>
                                            <p:fltVal val="0"/>
                                          </p:val>
                                        </p:tav>
                                        <p:tav tm="100000">
                                          <p:val>
                                            <p:strVal val="#ppt_w"/>
                                          </p:val>
                                        </p:tav>
                                      </p:tavLst>
                                    </p:anim>
                                    <p:anim calcmode="lin" valueType="num">
                                      <p:cBhvr>
                                        <p:cTn id="143" dur="500" fill="hold"/>
                                        <p:tgtEl>
                                          <p:spTgt spid="159"/>
                                        </p:tgtEl>
                                        <p:attrNameLst>
                                          <p:attrName>ppt_h</p:attrName>
                                        </p:attrNameLst>
                                      </p:cBhvr>
                                      <p:tavLst>
                                        <p:tav tm="0">
                                          <p:val>
                                            <p:fltVal val="0"/>
                                          </p:val>
                                        </p:tav>
                                        <p:tav tm="100000">
                                          <p:val>
                                            <p:strVal val="#ppt_h"/>
                                          </p:val>
                                        </p:tav>
                                      </p:tavLst>
                                    </p:anim>
                                    <p:animEffect transition="in" filter="fade">
                                      <p:cBhvr>
                                        <p:cTn id="144" dur="500"/>
                                        <p:tgtEl>
                                          <p:spTgt spid="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4" grpId="0" build="p">
        <p:tmplLst>
          <p:tmpl lvl="1">
            <p:tnLst>
              <p:par>
                <p:cTn presetID="42" presetClass="entr" presetSubtype="0" fill="hold" nodeType="withEffect">
                  <p:stCondLst>
                    <p:cond delay="200"/>
                  </p:stCondLst>
                  <p:childTnLst>
                    <p:set>
                      <p:cBhvr>
                        <p:cTn dur="1" fill="hold">
                          <p:stCondLst>
                            <p:cond delay="0"/>
                          </p:stCondLst>
                        </p:cTn>
                        <p:tgtEl>
                          <p:spTgt spid="94"/>
                        </p:tgtEl>
                        <p:attrNameLst>
                          <p:attrName>style.visibility</p:attrName>
                        </p:attrNameLst>
                      </p:cBhvr>
                      <p:to>
                        <p:strVal val="visible"/>
                      </p:to>
                    </p:set>
                    <p:animEffect transition="in" filter="fade">
                      <p:cBhvr>
                        <p:cTn dur="400"/>
                        <p:tgtEl>
                          <p:spTgt spid="94"/>
                        </p:tgtEl>
                      </p:cBhvr>
                    </p:animEffect>
                    <p:anim calcmode="lin" valueType="num">
                      <p:cBhvr>
                        <p:cTn dur="400" fill="hold"/>
                        <p:tgtEl>
                          <p:spTgt spid="94"/>
                        </p:tgtEl>
                        <p:attrNameLst>
                          <p:attrName>ppt_x</p:attrName>
                        </p:attrNameLst>
                      </p:cBhvr>
                      <p:tavLst>
                        <p:tav tm="0">
                          <p:val>
                            <p:strVal val="#ppt_x"/>
                          </p:val>
                        </p:tav>
                        <p:tav tm="100000">
                          <p:val>
                            <p:strVal val="#ppt_x"/>
                          </p:val>
                        </p:tav>
                      </p:tavLst>
                    </p:anim>
                    <p:anim calcmode="lin" valueType="num">
                      <p:cBhvr>
                        <p:cTn dur="400" fill="hold"/>
                        <p:tgtEl>
                          <p:spTgt spid="94"/>
                        </p:tgtEl>
                        <p:attrNameLst>
                          <p:attrName>ppt_y</p:attrName>
                        </p:attrNameLst>
                      </p:cBhvr>
                      <p:tavLst>
                        <p:tav tm="0">
                          <p:val>
                            <p:strVal val="#ppt_y+.1"/>
                          </p:val>
                        </p:tav>
                        <p:tav tm="100000">
                          <p:val>
                            <p:strVal val="#ppt_y"/>
                          </p:val>
                        </p:tav>
                      </p:tavLst>
                    </p:anim>
                  </p:childTnLst>
                </p:cTn>
              </p:par>
            </p:tnLst>
          </p:tmpl>
        </p:tmplLst>
      </p:bldP>
      <p:bldP spid="95" grpId="0" build="p">
        <p:tmplLst>
          <p:tmpl lvl="1">
            <p:tnLst>
              <p:par>
                <p:cTn presetID="42" presetClass="entr" presetSubtype="0" fill="hold" nodeType="withEffect">
                  <p:stCondLst>
                    <p:cond delay="200"/>
                  </p:stCondLst>
                  <p:childTnLst>
                    <p:set>
                      <p:cBhvr>
                        <p:cTn dur="1" fill="hold">
                          <p:stCondLst>
                            <p:cond delay="0"/>
                          </p:stCondLst>
                        </p:cTn>
                        <p:tgtEl>
                          <p:spTgt spid="95"/>
                        </p:tgtEl>
                        <p:attrNameLst>
                          <p:attrName>style.visibility</p:attrName>
                        </p:attrNameLst>
                      </p:cBhvr>
                      <p:to>
                        <p:strVal val="visible"/>
                      </p:to>
                    </p:set>
                    <p:animEffect transition="in" filter="fade">
                      <p:cBhvr>
                        <p:cTn dur="500"/>
                        <p:tgtEl>
                          <p:spTgt spid="95"/>
                        </p:tgtEl>
                      </p:cBhvr>
                    </p:animEffect>
                    <p:anim calcmode="lin" valueType="num">
                      <p:cBhvr>
                        <p:cTn dur="500" fill="hold"/>
                        <p:tgtEl>
                          <p:spTgt spid="95"/>
                        </p:tgtEl>
                        <p:attrNameLst>
                          <p:attrName>ppt_x</p:attrName>
                        </p:attrNameLst>
                      </p:cBhvr>
                      <p:tavLst>
                        <p:tav tm="0">
                          <p:val>
                            <p:strVal val="#ppt_x"/>
                          </p:val>
                        </p:tav>
                        <p:tav tm="100000">
                          <p:val>
                            <p:strVal val="#ppt_x"/>
                          </p:val>
                        </p:tav>
                      </p:tavLst>
                    </p:anim>
                    <p:anim calcmode="lin" valueType="num">
                      <p:cBhvr>
                        <p:cTn dur="500" fill="hold"/>
                        <p:tgtEl>
                          <p:spTgt spid="95"/>
                        </p:tgtEl>
                        <p:attrNameLst>
                          <p:attrName>ppt_y</p:attrName>
                        </p:attrNameLst>
                      </p:cBhvr>
                      <p:tavLst>
                        <p:tav tm="0">
                          <p:val>
                            <p:strVal val="#ppt_y+.1"/>
                          </p:val>
                        </p:tav>
                        <p:tav tm="100000">
                          <p:val>
                            <p:strVal val="#ppt_y"/>
                          </p:val>
                        </p:tav>
                      </p:tavLst>
                    </p:anim>
                  </p:childTnLst>
                </p:cTn>
              </p:par>
            </p:tnLst>
          </p:tmpl>
        </p:tmplLst>
      </p:bldP>
      <p:bldP spid="96" grpId="0" build="p">
        <p:tmplLst>
          <p:tmpl lvl="1">
            <p:tnLst>
              <p:par>
                <p:cTn presetID="10" presetClass="entr" presetSubtype="0" fill="hold" nodeType="withEffect">
                  <p:stCondLst>
                    <p:cond delay="800"/>
                  </p:stCondLst>
                  <p:childTnLst>
                    <p:set>
                      <p:cBhvr>
                        <p:cTn dur="1" fill="hold">
                          <p:stCondLst>
                            <p:cond delay="0"/>
                          </p:stCondLst>
                        </p:cTn>
                        <p:tgtEl>
                          <p:spTgt spid="96"/>
                        </p:tgtEl>
                        <p:attrNameLst>
                          <p:attrName>style.visibility</p:attrName>
                        </p:attrNameLst>
                      </p:cBhvr>
                      <p:to>
                        <p:strVal val="visible"/>
                      </p:to>
                    </p:set>
                    <p:animEffect transition="in" filter="fade">
                      <p:cBhvr>
                        <p:cTn dur="500"/>
                        <p:tgtEl>
                          <p:spTgt spid="96"/>
                        </p:tgtEl>
                      </p:cBhvr>
                    </p:animEffect>
                  </p:childTnLst>
                </p:cTn>
              </p:par>
            </p:tnLst>
          </p:tmpl>
        </p:tmplLst>
      </p:bldP>
      <p:bldP spid="106" grpId="0" animBg="1"/>
      <p:bldP spid="110" grpId="0" build="p">
        <p:tmplLst>
          <p:tmpl lvl="1">
            <p:tnLst>
              <p:par>
                <p:cTn presetID="53" presetClass="entr" presetSubtype="16" fill="hold" nodeType="afterEffect">
                  <p:stCondLst>
                    <p:cond delay="0"/>
                  </p:stCondLst>
                  <p:childTnLst>
                    <p:set>
                      <p:cBhvr>
                        <p:cTn dur="1" fill="hold">
                          <p:stCondLst>
                            <p:cond delay="0"/>
                          </p:stCondLst>
                        </p:cTn>
                        <p:tgtEl>
                          <p:spTgt spid="110"/>
                        </p:tgtEl>
                        <p:attrNameLst>
                          <p:attrName>style.visibility</p:attrName>
                        </p:attrNameLst>
                      </p:cBhvr>
                      <p:to>
                        <p:strVal val="visible"/>
                      </p:to>
                    </p:set>
                    <p:anim calcmode="lin" valueType="num">
                      <p:cBhvr>
                        <p:cTn dur="300" fill="hold"/>
                        <p:tgtEl>
                          <p:spTgt spid="110"/>
                        </p:tgtEl>
                        <p:attrNameLst>
                          <p:attrName>ppt_w</p:attrName>
                        </p:attrNameLst>
                      </p:cBhvr>
                      <p:tavLst>
                        <p:tav tm="0">
                          <p:val>
                            <p:fltVal val="0"/>
                          </p:val>
                        </p:tav>
                        <p:tav tm="100000">
                          <p:val>
                            <p:strVal val="#ppt_w"/>
                          </p:val>
                        </p:tav>
                      </p:tavLst>
                    </p:anim>
                    <p:anim calcmode="lin" valueType="num">
                      <p:cBhvr>
                        <p:cTn dur="300" fill="hold"/>
                        <p:tgtEl>
                          <p:spTgt spid="110"/>
                        </p:tgtEl>
                        <p:attrNameLst>
                          <p:attrName>ppt_h</p:attrName>
                        </p:attrNameLst>
                      </p:cBhvr>
                      <p:tavLst>
                        <p:tav tm="0">
                          <p:val>
                            <p:fltVal val="0"/>
                          </p:val>
                        </p:tav>
                        <p:tav tm="100000">
                          <p:val>
                            <p:strVal val="#ppt_h"/>
                          </p:val>
                        </p:tav>
                      </p:tavLst>
                    </p:anim>
                    <p:animEffect transition="in" filter="fade">
                      <p:cBhvr>
                        <p:cTn dur="300"/>
                        <p:tgtEl>
                          <p:spTgt spid="110"/>
                        </p:tgtEl>
                      </p:cBhvr>
                    </p:animEffect>
                  </p:childTnLst>
                </p:cTn>
              </p:par>
            </p:tnLst>
          </p:tmpl>
        </p:tmplLst>
      </p:bldP>
      <p:bldP spid="114" grpId="0" animBg="1"/>
      <p:bldP spid="118" grpId="0" animBg="1"/>
      <p:bldP spid="121" grpId="0" build="p">
        <p:tmplLst>
          <p:tmpl lvl="1">
            <p:tnLst>
              <p:par>
                <p:cTn presetID="42" presetClass="entr" presetSubtype="0" fill="hold" nodeType="withEffect">
                  <p:stCondLst>
                    <p:cond delay="200"/>
                  </p:stCondLst>
                  <p:childTnLst>
                    <p:set>
                      <p:cBhvr>
                        <p:cTn dur="1" fill="hold">
                          <p:stCondLst>
                            <p:cond delay="0"/>
                          </p:stCondLst>
                        </p:cTn>
                        <p:tgtEl>
                          <p:spTgt spid="121"/>
                        </p:tgtEl>
                        <p:attrNameLst>
                          <p:attrName>style.visibility</p:attrName>
                        </p:attrNameLst>
                      </p:cBhvr>
                      <p:to>
                        <p:strVal val="visible"/>
                      </p:to>
                    </p:set>
                    <p:animEffect transition="in" filter="fade">
                      <p:cBhvr>
                        <p:cTn dur="400"/>
                        <p:tgtEl>
                          <p:spTgt spid="121"/>
                        </p:tgtEl>
                      </p:cBhvr>
                    </p:animEffect>
                    <p:anim calcmode="lin" valueType="num">
                      <p:cBhvr>
                        <p:cTn dur="400" fill="hold"/>
                        <p:tgtEl>
                          <p:spTgt spid="121"/>
                        </p:tgtEl>
                        <p:attrNameLst>
                          <p:attrName>ppt_x</p:attrName>
                        </p:attrNameLst>
                      </p:cBhvr>
                      <p:tavLst>
                        <p:tav tm="0">
                          <p:val>
                            <p:strVal val="#ppt_x"/>
                          </p:val>
                        </p:tav>
                        <p:tav tm="100000">
                          <p:val>
                            <p:strVal val="#ppt_x"/>
                          </p:val>
                        </p:tav>
                      </p:tavLst>
                    </p:anim>
                    <p:anim calcmode="lin" valueType="num">
                      <p:cBhvr>
                        <p:cTn dur="400" fill="hold"/>
                        <p:tgtEl>
                          <p:spTgt spid="121"/>
                        </p:tgtEl>
                        <p:attrNameLst>
                          <p:attrName>ppt_y</p:attrName>
                        </p:attrNameLst>
                      </p:cBhvr>
                      <p:tavLst>
                        <p:tav tm="0">
                          <p:val>
                            <p:strVal val="#ppt_y+.1"/>
                          </p:val>
                        </p:tav>
                        <p:tav tm="100000">
                          <p:val>
                            <p:strVal val="#ppt_y"/>
                          </p:val>
                        </p:tav>
                      </p:tavLst>
                    </p:anim>
                  </p:childTnLst>
                </p:cTn>
              </p:par>
            </p:tnLst>
          </p:tmpl>
        </p:tmplLst>
      </p:bldP>
      <p:bldP spid="122" grpId="0" build="p">
        <p:tmplLst>
          <p:tmpl lvl="1">
            <p:tnLst>
              <p:par>
                <p:cTn presetID="42" presetClass="entr" presetSubtype="0" fill="hold" nodeType="withEffect">
                  <p:stCondLst>
                    <p:cond delay="200"/>
                  </p:stCondLst>
                  <p:childTnLst>
                    <p:set>
                      <p:cBhvr>
                        <p:cTn dur="1" fill="hold">
                          <p:stCondLst>
                            <p:cond delay="0"/>
                          </p:stCondLst>
                        </p:cTn>
                        <p:tgtEl>
                          <p:spTgt spid="122"/>
                        </p:tgtEl>
                        <p:attrNameLst>
                          <p:attrName>style.visibility</p:attrName>
                        </p:attrNameLst>
                      </p:cBhvr>
                      <p:to>
                        <p:strVal val="visible"/>
                      </p:to>
                    </p:set>
                    <p:animEffect transition="in" filter="fade">
                      <p:cBhvr>
                        <p:cTn dur="500"/>
                        <p:tgtEl>
                          <p:spTgt spid="122"/>
                        </p:tgtEl>
                      </p:cBhvr>
                    </p:animEffect>
                    <p:anim calcmode="lin" valueType="num">
                      <p:cBhvr>
                        <p:cTn dur="500" fill="hold"/>
                        <p:tgtEl>
                          <p:spTgt spid="122"/>
                        </p:tgtEl>
                        <p:attrNameLst>
                          <p:attrName>ppt_x</p:attrName>
                        </p:attrNameLst>
                      </p:cBhvr>
                      <p:tavLst>
                        <p:tav tm="0">
                          <p:val>
                            <p:strVal val="#ppt_x"/>
                          </p:val>
                        </p:tav>
                        <p:tav tm="100000">
                          <p:val>
                            <p:strVal val="#ppt_x"/>
                          </p:val>
                        </p:tav>
                      </p:tavLst>
                    </p:anim>
                    <p:anim calcmode="lin" valueType="num">
                      <p:cBhvr>
                        <p:cTn dur="500" fill="hold"/>
                        <p:tgtEl>
                          <p:spTgt spid="122"/>
                        </p:tgtEl>
                        <p:attrNameLst>
                          <p:attrName>ppt_y</p:attrName>
                        </p:attrNameLst>
                      </p:cBhvr>
                      <p:tavLst>
                        <p:tav tm="0">
                          <p:val>
                            <p:strVal val="#ppt_y+.1"/>
                          </p:val>
                        </p:tav>
                        <p:tav tm="100000">
                          <p:val>
                            <p:strVal val="#ppt_y"/>
                          </p:val>
                        </p:tav>
                      </p:tavLst>
                    </p:anim>
                  </p:childTnLst>
                </p:cTn>
              </p:par>
            </p:tnLst>
          </p:tmpl>
        </p:tmplLst>
      </p:bldP>
      <p:bldP spid="123" grpId="0" build="p">
        <p:tmplLst>
          <p:tmpl lvl="1">
            <p:tnLst>
              <p:par>
                <p:cTn presetID="10" presetClass="entr" presetSubtype="0" fill="hold" nodeType="withEffect">
                  <p:stCondLst>
                    <p:cond delay="800"/>
                  </p:stCondLst>
                  <p:childTnLst>
                    <p:set>
                      <p:cBhvr>
                        <p:cTn dur="1" fill="hold">
                          <p:stCondLst>
                            <p:cond delay="0"/>
                          </p:stCondLst>
                        </p:cTn>
                        <p:tgtEl>
                          <p:spTgt spid="123"/>
                        </p:tgtEl>
                        <p:attrNameLst>
                          <p:attrName>style.visibility</p:attrName>
                        </p:attrNameLst>
                      </p:cBhvr>
                      <p:to>
                        <p:strVal val="visible"/>
                      </p:to>
                    </p:set>
                    <p:animEffect transition="in" filter="fade">
                      <p:cBhvr>
                        <p:cTn dur="500"/>
                        <p:tgtEl>
                          <p:spTgt spid="123"/>
                        </p:tgtEl>
                      </p:cBhvr>
                    </p:animEffect>
                  </p:childTnLst>
                </p:cTn>
              </p:par>
            </p:tnLst>
          </p:tmpl>
        </p:tmplLst>
      </p:bldP>
      <p:bldP spid="130" grpId="0" animBg="1"/>
      <p:bldP spid="133" grpId="0" build="p">
        <p:tmplLst>
          <p:tmpl lvl="1">
            <p:tnLst>
              <p:par>
                <p:cTn presetID="53" presetClass="entr" presetSubtype="16" fill="hold" nodeType="afterEffect">
                  <p:stCondLst>
                    <p:cond delay="0"/>
                  </p:stCondLst>
                  <p:childTnLst>
                    <p:set>
                      <p:cBhvr>
                        <p:cTn dur="1" fill="hold">
                          <p:stCondLst>
                            <p:cond delay="0"/>
                          </p:stCondLst>
                        </p:cTn>
                        <p:tgtEl>
                          <p:spTgt spid="133"/>
                        </p:tgtEl>
                        <p:attrNameLst>
                          <p:attrName>style.visibility</p:attrName>
                        </p:attrNameLst>
                      </p:cBhvr>
                      <p:to>
                        <p:strVal val="visible"/>
                      </p:to>
                    </p:set>
                    <p:anim calcmode="lin" valueType="num">
                      <p:cBhvr>
                        <p:cTn dur="300" fill="hold"/>
                        <p:tgtEl>
                          <p:spTgt spid="133"/>
                        </p:tgtEl>
                        <p:attrNameLst>
                          <p:attrName>ppt_w</p:attrName>
                        </p:attrNameLst>
                      </p:cBhvr>
                      <p:tavLst>
                        <p:tav tm="0">
                          <p:val>
                            <p:fltVal val="0"/>
                          </p:val>
                        </p:tav>
                        <p:tav tm="100000">
                          <p:val>
                            <p:strVal val="#ppt_w"/>
                          </p:val>
                        </p:tav>
                      </p:tavLst>
                    </p:anim>
                    <p:anim calcmode="lin" valueType="num">
                      <p:cBhvr>
                        <p:cTn dur="300" fill="hold"/>
                        <p:tgtEl>
                          <p:spTgt spid="133"/>
                        </p:tgtEl>
                        <p:attrNameLst>
                          <p:attrName>ppt_h</p:attrName>
                        </p:attrNameLst>
                      </p:cBhvr>
                      <p:tavLst>
                        <p:tav tm="0">
                          <p:val>
                            <p:fltVal val="0"/>
                          </p:val>
                        </p:tav>
                        <p:tav tm="100000">
                          <p:val>
                            <p:strVal val="#ppt_h"/>
                          </p:val>
                        </p:tav>
                      </p:tavLst>
                    </p:anim>
                    <p:animEffect transition="in" filter="fade">
                      <p:cBhvr>
                        <p:cTn dur="300"/>
                        <p:tgtEl>
                          <p:spTgt spid="133"/>
                        </p:tgtEl>
                      </p:cBhvr>
                    </p:animEffect>
                  </p:childTnLst>
                </p:cTn>
              </p:par>
            </p:tnLst>
          </p:tmpl>
        </p:tmplLst>
      </p:bldP>
      <p:bldP spid="136" grpId="0" animBg="1"/>
      <p:bldP spid="139" grpId="0" animBg="1"/>
      <p:bldP spid="141" grpId="0" build="p">
        <p:tmplLst>
          <p:tmpl lvl="1">
            <p:tnLst>
              <p:par>
                <p:cTn presetID="42" presetClass="entr" presetSubtype="0" fill="hold" nodeType="withEffect">
                  <p:stCondLst>
                    <p:cond delay="200"/>
                  </p:stCondLst>
                  <p:childTnLst>
                    <p:set>
                      <p:cBhvr>
                        <p:cTn dur="1" fill="hold">
                          <p:stCondLst>
                            <p:cond delay="0"/>
                          </p:stCondLst>
                        </p:cTn>
                        <p:tgtEl>
                          <p:spTgt spid="141"/>
                        </p:tgtEl>
                        <p:attrNameLst>
                          <p:attrName>style.visibility</p:attrName>
                        </p:attrNameLst>
                      </p:cBhvr>
                      <p:to>
                        <p:strVal val="visible"/>
                      </p:to>
                    </p:set>
                    <p:animEffect transition="in" filter="fade">
                      <p:cBhvr>
                        <p:cTn dur="400"/>
                        <p:tgtEl>
                          <p:spTgt spid="141"/>
                        </p:tgtEl>
                      </p:cBhvr>
                    </p:animEffect>
                    <p:anim calcmode="lin" valueType="num">
                      <p:cBhvr>
                        <p:cTn dur="400" fill="hold"/>
                        <p:tgtEl>
                          <p:spTgt spid="141"/>
                        </p:tgtEl>
                        <p:attrNameLst>
                          <p:attrName>ppt_x</p:attrName>
                        </p:attrNameLst>
                      </p:cBhvr>
                      <p:tavLst>
                        <p:tav tm="0">
                          <p:val>
                            <p:strVal val="#ppt_x"/>
                          </p:val>
                        </p:tav>
                        <p:tav tm="100000">
                          <p:val>
                            <p:strVal val="#ppt_x"/>
                          </p:val>
                        </p:tav>
                      </p:tavLst>
                    </p:anim>
                    <p:anim calcmode="lin" valueType="num">
                      <p:cBhvr>
                        <p:cTn dur="400" fill="hold"/>
                        <p:tgtEl>
                          <p:spTgt spid="141"/>
                        </p:tgtEl>
                        <p:attrNameLst>
                          <p:attrName>ppt_y</p:attrName>
                        </p:attrNameLst>
                      </p:cBhvr>
                      <p:tavLst>
                        <p:tav tm="0">
                          <p:val>
                            <p:strVal val="#ppt_y+.1"/>
                          </p:val>
                        </p:tav>
                        <p:tav tm="100000">
                          <p:val>
                            <p:strVal val="#ppt_y"/>
                          </p:val>
                        </p:tav>
                      </p:tavLst>
                    </p:anim>
                  </p:childTnLst>
                </p:cTn>
              </p:par>
            </p:tnLst>
          </p:tmpl>
        </p:tmplLst>
      </p:bldP>
      <p:bldP spid="142" grpId="0" build="p">
        <p:tmplLst>
          <p:tmpl lvl="1">
            <p:tnLst>
              <p:par>
                <p:cTn presetID="42" presetClass="entr" presetSubtype="0" fill="hold" nodeType="withEffect">
                  <p:stCondLst>
                    <p:cond delay="200"/>
                  </p:stCondLst>
                  <p:childTnLst>
                    <p:set>
                      <p:cBhvr>
                        <p:cTn dur="1" fill="hold">
                          <p:stCondLst>
                            <p:cond delay="0"/>
                          </p:stCondLst>
                        </p:cTn>
                        <p:tgtEl>
                          <p:spTgt spid="142"/>
                        </p:tgtEl>
                        <p:attrNameLst>
                          <p:attrName>style.visibility</p:attrName>
                        </p:attrNameLst>
                      </p:cBhvr>
                      <p:to>
                        <p:strVal val="visible"/>
                      </p:to>
                    </p:set>
                    <p:animEffect transition="in" filter="fade">
                      <p:cBhvr>
                        <p:cTn dur="500"/>
                        <p:tgtEl>
                          <p:spTgt spid="142"/>
                        </p:tgtEl>
                      </p:cBhvr>
                    </p:animEffect>
                    <p:anim calcmode="lin" valueType="num">
                      <p:cBhvr>
                        <p:cTn dur="500" fill="hold"/>
                        <p:tgtEl>
                          <p:spTgt spid="142"/>
                        </p:tgtEl>
                        <p:attrNameLst>
                          <p:attrName>ppt_x</p:attrName>
                        </p:attrNameLst>
                      </p:cBhvr>
                      <p:tavLst>
                        <p:tav tm="0">
                          <p:val>
                            <p:strVal val="#ppt_x"/>
                          </p:val>
                        </p:tav>
                        <p:tav tm="100000">
                          <p:val>
                            <p:strVal val="#ppt_x"/>
                          </p:val>
                        </p:tav>
                      </p:tavLst>
                    </p:anim>
                    <p:anim calcmode="lin" valueType="num">
                      <p:cBhvr>
                        <p:cTn dur="500" fill="hold"/>
                        <p:tgtEl>
                          <p:spTgt spid="142"/>
                        </p:tgtEl>
                        <p:attrNameLst>
                          <p:attrName>ppt_y</p:attrName>
                        </p:attrNameLst>
                      </p:cBhvr>
                      <p:tavLst>
                        <p:tav tm="0">
                          <p:val>
                            <p:strVal val="#ppt_y+.1"/>
                          </p:val>
                        </p:tav>
                        <p:tav tm="100000">
                          <p:val>
                            <p:strVal val="#ppt_y"/>
                          </p:val>
                        </p:tav>
                      </p:tavLst>
                    </p:anim>
                  </p:childTnLst>
                </p:cTn>
              </p:par>
            </p:tnLst>
          </p:tmpl>
        </p:tmplLst>
      </p:bldP>
      <p:bldP spid="143" grpId="0" build="p">
        <p:tmplLst>
          <p:tmpl lvl="1">
            <p:tnLst>
              <p:par>
                <p:cTn presetID="10" presetClass="entr" presetSubtype="0" fill="hold" nodeType="withEffect">
                  <p:stCondLst>
                    <p:cond delay="800"/>
                  </p:stCondLst>
                  <p:childTnLst>
                    <p:set>
                      <p:cBhvr>
                        <p:cTn dur="1" fill="hold">
                          <p:stCondLst>
                            <p:cond delay="0"/>
                          </p:stCondLst>
                        </p:cTn>
                        <p:tgtEl>
                          <p:spTgt spid="143"/>
                        </p:tgtEl>
                        <p:attrNameLst>
                          <p:attrName>style.visibility</p:attrName>
                        </p:attrNameLst>
                      </p:cBhvr>
                      <p:to>
                        <p:strVal val="visible"/>
                      </p:to>
                    </p:set>
                    <p:animEffect transition="in" filter="fade">
                      <p:cBhvr>
                        <p:cTn dur="500"/>
                        <p:tgtEl>
                          <p:spTgt spid="143"/>
                        </p:tgtEl>
                      </p:cBhvr>
                    </p:animEffect>
                  </p:childTnLst>
                </p:cTn>
              </p:par>
            </p:tnLst>
          </p:tmpl>
        </p:tmplLst>
      </p:bldP>
      <p:bldP spid="147" grpId="0" animBg="1"/>
      <p:bldP spid="149" grpId="0" build="p">
        <p:tmplLst>
          <p:tmpl lvl="1">
            <p:tnLst>
              <p:par>
                <p:cTn presetID="53" presetClass="entr" presetSubtype="16" fill="hold" nodeType="afterEffect">
                  <p:stCondLst>
                    <p:cond delay="0"/>
                  </p:stCondLst>
                  <p:childTnLst>
                    <p:set>
                      <p:cBhvr>
                        <p:cTn dur="1" fill="hold">
                          <p:stCondLst>
                            <p:cond delay="0"/>
                          </p:stCondLst>
                        </p:cTn>
                        <p:tgtEl>
                          <p:spTgt spid="149"/>
                        </p:tgtEl>
                        <p:attrNameLst>
                          <p:attrName>style.visibility</p:attrName>
                        </p:attrNameLst>
                      </p:cBhvr>
                      <p:to>
                        <p:strVal val="visible"/>
                      </p:to>
                    </p:set>
                    <p:anim calcmode="lin" valueType="num">
                      <p:cBhvr>
                        <p:cTn dur="300" fill="hold"/>
                        <p:tgtEl>
                          <p:spTgt spid="149"/>
                        </p:tgtEl>
                        <p:attrNameLst>
                          <p:attrName>ppt_w</p:attrName>
                        </p:attrNameLst>
                      </p:cBhvr>
                      <p:tavLst>
                        <p:tav tm="0">
                          <p:val>
                            <p:fltVal val="0"/>
                          </p:val>
                        </p:tav>
                        <p:tav tm="100000">
                          <p:val>
                            <p:strVal val="#ppt_w"/>
                          </p:val>
                        </p:tav>
                      </p:tavLst>
                    </p:anim>
                    <p:anim calcmode="lin" valueType="num">
                      <p:cBhvr>
                        <p:cTn dur="300" fill="hold"/>
                        <p:tgtEl>
                          <p:spTgt spid="149"/>
                        </p:tgtEl>
                        <p:attrNameLst>
                          <p:attrName>ppt_h</p:attrName>
                        </p:attrNameLst>
                      </p:cBhvr>
                      <p:tavLst>
                        <p:tav tm="0">
                          <p:val>
                            <p:fltVal val="0"/>
                          </p:val>
                        </p:tav>
                        <p:tav tm="100000">
                          <p:val>
                            <p:strVal val="#ppt_h"/>
                          </p:val>
                        </p:tav>
                      </p:tavLst>
                    </p:anim>
                    <p:animEffect transition="in" filter="fade">
                      <p:cBhvr>
                        <p:cTn dur="300"/>
                        <p:tgtEl>
                          <p:spTgt spid="149"/>
                        </p:tgtEl>
                      </p:cBhvr>
                    </p:animEffect>
                  </p:childTnLst>
                </p:cTn>
              </p:par>
            </p:tnLst>
          </p:tmpl>
        </p:tmplLst>
      </p:bldP>
      <p:bldP spid="151" grpId="0" animBg="1"/>
      <p:bldP spid="153" grpId="0" animBg="1"/>
      <p:bldP spid="154" grpId="0" build="p">
        <p:tmplLst>
          <p:tmpl lvl="1">
            <p:tnLst>
              <p:par>
                <p:cTn presetID="42" presetClass="entr" presetSubtype="0" fill="hold" nodeType="withEffect">
                  <p:stCondLst>
                    <p:cond delay="200"/>
                  </p:stCondLst>
                  <p:childTnLst>
                    <p:set>
                      <p:cBhvr>
                        <p:cTn dur="1" fill="hold">
                          <p:stCondLst>
                            <p:cond delay="0"/>
                          </p:stCondLst>
                        </p:cTn>
                        <p:tgtEl>
                          <p:spTgt spid="154"/>
                        </p:tgtEl>
                        <p:attrNameLst>
                          <p:attrName>style.visibility</p:attrName>
                        </p:attrNameLst>
                      </p:cBhvr>
                      <p:to>
                        <p:strVal val="visible"/>
                      </p:to>
                    </p:set>
                    <p:animEffect transition="in" filter="fade">
                      <p:cBhvr>
                        <p:cTn dur="400"/>
                        <p:tgtEl>
                          <p:spTgt spid="154"/>
                        </p:tgtEl>
                      </p:cBhvr>
                    </p:animEffect>
                    <p:anim calcmode="lin" valueType="num">
                      <p:cBhvr>
                        <p:cTn dur="400" fill="hold"/>
                        <p:tgtEl>
                          <p:spTgt spid="154"/>
                        </p:tgtEl>
                        <p:attrNameLst>
                          <p:attrName>ppt_x</p:attrName>
                        </p:attrNameLst>
                      </p:cBhvr>
                      <p:tavLst>
                        <p:tav tm="0">
                          <p:val>
                            <p:strVal val="#ppt_x"/>
                          </p:val>
                        </p:tav>
                        <p:tav tm="100000">
                          <p:val>
                            <p:strVal val="#ppt_x"/>
                          </p:val>
                        </p:tav>
                      </p:tavLst>
                    </p:anim>
                    <p:anim calcmode="lin" valueType="num">
                      <p:cBhvr>
                        <p:cTn dur="400" fill="hold"/>
                        <p:tgtEl>
                          <p:spTgt spid="154"/>
                        </p:tgtEl>
                        <p:attrNameLst>
                          <p:attrName>ppt_y</p:attrName>
                        </p:attrNameLst>
                      </p:cBhvr>
                      <p:tavLst>
                        <p:tav tm="0">
                          <p:val>
                            <p:strVal val="#ppt_y+.1"/>
                          </p:val>
                        </p:tav>
                        <p:tav tm="100000">
                          <p:val>
                            <p:strVal val="#ppt_y"/>
                          </p:val>
                        </p:tav>
                      </p:tavLst>
                    </p:anim>
                  </p:childTnLst>
                </p:cTn>
              </p:par>
            </p:tnLst>
          </p:tmpl>
        </p:tmplLst>
      </p:bldP>
      <p:bldP spid="155" grpId="0" build="p">
        <p:tmplLst>
          <p:tmpl lvl="1">
            <p:tnLst>
              <p:par>
                <p:cTn presetID="42" presetClass="entr" presetSubtype="0" fill="hold" nodeType="withEffect">
                  <p:stCondLst>
                    <p:cond delay="200"/>
                  </p:stCondLst>
                  <p:childTnLst>
                    <p:set>
                      <p:cBhvr>
                        <p:cTn dur="1" fill="hold">
                          <p:stCondLst>
                            <p:cond delay="0"/>
                          </p:stCondLst>
                        </p:cTn>
                        <p:tgtEl>
                          <p:spTgt spid="155"/>
                        </p:tgtEl>
                        <p:attrNameLst>
                          <p:attrName>style.visibility</p:attrName>
                        </p:attrNameLst>
                      </p:cBhvr>
                      <p:to>
                        <p:strVal val="visible"/>
                      </p:to>
                    </p:set>
                    <p:animEffect transition="in" filter="fade">
                      <p:cBhvr>
                        <p:cTn dur="500"/>
                        <p:tgtEl>
                          <p:spTgt spid="155"/>
                        </p:tgtEl>
                      </p:cBhvr>
                    </p:animEffect>
                    <p:anim calcmode="lin" valueType="num">
                      <p:cBhvr>
                        <p:cTn dur="500" fill="hold"/>
                        <p:tgtEl>
                          <p:spTgt spid="155"/>
                        </p:tgtEl>
                        <p:attrNameLst>
                          <p:attrName>ppt_x</p:attrName>
                        </p:attrNameLst>
                      </p:cBhvr>
                      <p:tavLst>
                        <p:tav tm="0">
                          <p:val>
                            <p:strVal val="#ppt_x"/>
                          </p:val>
                        </p:tav>
                        <p:tav tm="100000">
                          <p:val>
                            <p:strVal val="#ppt_x"/>
                          </p:val>
                        </p:tav>
                      </p:tavLst>
                    </p:anim>
                    <p:anim calcmode="lin" valueType="num">
                      <p:cBhvr>
                        <p:cTn dur="500" fill="hold"/>
                        <p:tgtEl>
                          <p:spTgt spid="155"/>
                        </p:tgtEl>
                        <p:attrNameLst>
                          <p:attrName>ppt_y</p:attrName>
                        </p:attrNameLst>
                      </p:cBhvr>
                      <p:tavLst>
                        <p:tav tm="0">
                          <p:val>
                            <p:strVal val="#ppt_y+.1"/>
                          </p:val>
                        </p:tav>
                        <p:tav tm="100000">
                          <p:val>
                            <p:strVal val="#ppt_y"/>
                          </p:val>
                        </p:tav>
                      </p:tavLst>
                    </p:anim>
                  </p:childTnLst>
                </p:cTn>
              </p:par>
            </p:tnLst>
          </p:tmpl>
        </p:tmplLst>
      </p:bldP>
      <p:bldP spid="156" grpId="0" build="p">
        <p:tmplLst>
          <p:tmpl lvl="1">
            <p:tnLst>
              <p:par>
                <p:cTn presetID="10" presetClass="entr" presetSubtype="0" fill="hold" nodeType="withEffect">
                  <p:stCondLst>
                    <p:cond delay="800"/>
                  </p:stCondLst>
                  <p:childTnLst>
                    <p:set>
                      <p:cBhvr>
                        <p:cTn dur="1" fill="hold">
                          <p:stCondLst>
                            <p:cond delay="0"/>
                          </p:stCondLst>
                        </p:cTn>
                        <p:tgtEl>
                          <p:spTgt spid="156"/>
                        </p:tgtEl>
                        <p:attrNameLst>
                          <p:attrName>style.visibility</p:attrName>
                        </p:attrNameLst>
                      </p:cBhvr>
                      <p:to>
                        <p:strVal val="visible"/>
                      </p:to>
                    </p:set>
                    <p:animEffect transition="in" filter="fade">
                      <p:cBhvr>
                        <p:cTn dur="500"/>
                        <p:tgtEl>
                          <p:spTgt spid="156"/>
                        </p:tgtEl>
                      </p:cBhvr>
                    </p:animEffect>
                  </p:childTnLst>
                </p:cTn>
              </p:par>
            </p:tnLst>
          </p:tmpl>
        </p:tmplLst>
      </p:bldP>
      <p:bldP spid="157" grpId="0" animBg="1"/>
      <p:bldP spid="158" grpId="0" build="p">
        <p:tmplLst>
          <p:tmpl lvl="1">
            <p:tnLst>
              <p:par>
                <p:cTn presetID="53" presetClass="entr" presetSubtype="16" fill="hold" nodeType="afterEffect">
                  <p:stCondLst>
                    <p:cond delay="0"/>
                  </p:stCondLst>
                  <p:childTnLst>
                    <p:set>
                      <p:cBhvr>
                        <p:cTn dur="1" fill="hold">
                          <p:stCondLst>
                            <p:cond delay="0"/>
                          </p:stCondLst>
                        </p:cTn>
                        <p:tgtEl>
                          <p:spTgt spid="158"/>
                        </p:tgtEl>
                        <p:attrNameLst>
                          <p:attrName>style.visibility</p:attrName>
                        </p:attrNameLst>
                      </p:cBhvr>
                      <p:to>
                        <p:strVal val="visible"/>
                      </p:to>
                    </p:set>
                    <p:anim calcmode="lin" valueType="num">
                      <p:cBhvr>
                        <p:cTn dur="300" fill="hold"/>
                        <p:tgtEl>
                          <p:spTgt spid="158"/>
                        </p:tgtEl>
                        <p:attrNameLst>
                          <p:attrName>ppt_w</p:attrName>
                        </p:attrNameLst>
                      </p:cBhvr>
                      <p:tavLst>
                        <p:tav tm="0">
                          <p:val>
                            <p:fltVal val="0"/>
                          </p:val>
                        </p:tav>
                        <p:tav tm="100000">
                          <p:val>
                            <p:strVal val="#ppt_w"/>
                          </p:val>
                        </p:tav>
                      </p:tavLst>
                    </p:anim>
                    <p:anim calcmode="lin" valueType="num">
                      <p:cBhvr>
                        <p:cTn dur="300" fill="hold"/>
                        <p:tgtEl>
                          <p:spTgt spid="158"/>
                        </p:tgtEl>
                        <p:attrNameLst>
                          <p:attrName>ppt_h</p:attrName>
                        </p:attrNameLst>
                      </p:cBhvr>
                      <p:tavLst>
                        <p:tav tm="0">
                          <p:val>
                            <p:fltVal val="0"/>
                          </p:val>
                        </p:tav>
                        <p:tav tm="100000">
                          <p:val>
                            <p:strVal val="#ppt_h"/>
                          </p:val>
                        </p:tav>
                      </p:tavLst>
                    </p:anim>
                    <p:animEffect transition="in" filter="fade">
                      <p:cBhvr>
                        <p:cTn dur="300"/>
                        <p:tgtEl>
                          <p:spTgt spid="158"/>
                        </p:tgtEl>
                      </p:cBhvr>
                    </p:animEffect>
                  </p:childTnLst>
                </p:cTn>
              </p:par>
            </p:tnLst>
          </p:tmpl>
        </p:tmplLst>
      </p:bldP>
      <p:bldP spid="159" grpId="0" animBg="1"/>
    </p:bld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Five images with description">
    <p:spTree>
      <p:nvGrpSpPr>
        <p:cNvPr id="1" name=""/>
        <p:cNvGrpSpPr/>
        <p:nvPr/>
      </p:nvGrpSpPr>
      <p:grpSpPr>
        <a:xfrm>
          <a:off x="0" y="0"/>
          <a:ext cx="0" cy="0"/>
          <a:chOff x="0" y="0"/>
          <a:chExt cx="0" cy="0"/>
        </a:xfrm>
      </p:grpSpPr>
      <p:sp>
        <p:nvSpPr>
          <p:cNvPr id="25" name="Picture Placeholder 2"/>
          <p:cNvSpPr>
            <a:spLocks noGrp="1"/>
          </p:cNvSpPr>
          <p:nvPr>
            <p:ph type="pic" sz="quarter" idx="48"/>
          </p:nvPr>
        </p:nvSpPr>
        <p:spPr>
          <a:xfrm>
            <a:off x="632885" y="1356361"/>
            <a:ext cx="1940982" cy="3249925"/>
          </a:xfrm>
          <a:custGeom>
            <a:avLst/>
            <a:gdLst/>
            <a:ahLst/>
            <a:cxnLst/>
            <a:rect l="l" t="t" r="r" b="b"/>
            <a:pathLst>
              <a:path w="1455736" h="2708271">
                <a:moveTo>
                  <a:pt x="268845" y="0"/>
                </a:moveTo>
                <a:lnTo>
                  <a:pt x="1186891" y="0"/>
                </a:lnTo>
                <a:cubicBezTo>
                  <a:pt x="1335370" y="0"/>
                  <a:pt x="1455736" y="120366"/>
                  <a:pt x="1455736" y="268845"/>
                </a:cubicBezTo>
                <a:lnTo>
                  <a:pt x="1455736" y="2642626"/>
                </a:lnTo>
                <a:cubicBezTo>
                  <a:pt x="1455736" y="2661186"/>
                  <a:pt x="1453855" y="2679307"/>
                  <a:pt x="1450274" y="2696808"/>
                </a:cubicBezTo>
                <a:lnTo>
                  <a:pt x="1446716" y="2708271"/>
                </a:lnTo>
                <a:lnTo>
                  <a:pt x="9020" y="2708271"/>
                </a:lnTo>
                <a:lnTo>
                  <a:pt x="5462" y="2696808"/>
                </a:lnTo>
                <a:cubicBezTo>
                  <a:pt x="1881" y="2679307"/>
                  <a:pt x="0" y="2661186"/>
                  <a:pt x="0" y="2642626"/>
                </a:cubicBezTo>
                <a:lnTo>
                  <a:pt x="0" y="268845"/>
                </a:lnTo>
                <a:cubicBezTo>
                  <a:pt x="0" y="120366"/>
                  <a:pt x="120366" y="0"/>
                  <a:pt x="268845" y="0"/>
                </a:cubicBezTo>
                <a:close/>
              </a:path>
            </a:pathLst>
          </a:custGeom>
          <a:blipFill dpi="0" rotWithShape="1">
            <a:blip r:embed="rId2"/>
            <a:srcRect/>
            <a:tile tx="0" ty="0" sx="100000" sy="100000" flip="none" algn="tl"/>
          </a:blipFill>
          <a:effectLst/>
        </p:spPr>
        <p:txBody>
          <a:bodyPr vert="horz" lIns="95057" tIns="47529" rIns="95057" bIns="47529"/>
          <a:lstStyle>
            <a:lvl1pPr marL="0" indent="0" algn="ctr">
              <a:buNone/>
              <a:defRPr sz="1080">
                <a:solidFill>
                  <a:srgbClr val="7F7F7F"/>
                </a:solidFill>
                <a:latin typeface="+mn-lt"/>
                <a:cs typeface="Lato Regular"/>
              </a:defRPr>
            </a:lvl1pPr>
          </a:lstStyle>
          <a:p>
            <a:endParaRPr lang="en-US"/>
          </a:p>
        </p:txBody>
      </p:sp>
      <p:sp>
        <p:nvSpPr>
          <p:cNvPr id="31" name="Rounded Rectangle 30"/>
          <p:cNvSpPr/>
          <p:nvPr userDrawn="1"/>
        </p:nvSpPr>
        <p:spPr>
          <a:xfrm>
            <a:off x="622448" y="4606286"/>
            <a:ext cx="1938573" cy="243840"/>
          </a:xfrm>
          <a:custGeom>
            <a:avLst/>
            <a:gdLst/>
            <a:ahLst/>
            <a:cxnLst/>
            <a:rect l="l" t="t" r="r" b="b"/>
            <a:pathLst>
              <a:path w="1453930" h="203200">
                <a:moveTo>
                  <a:pt x="0" y="0"/>
                </a:moveTo>
                <a:lnTo>
                  <a:pt x="1453930" y="0"/>
                </a:lnTo>
                <a:lnTo>
                  <a:pt x="1442258" y="37601"/>
                </a:lnTo>
                <a:cubicBezTo>
                  <a:pt x="1401097" y="134917"/>
                  <a:pt x="1304736" y="203200"/>
                  <a:pt x="1192427" y="203200"/>
                </a:cubicBezTo>
                <a:lnTo>
                  <a:pt x="261503" y="203200"/>
                </a:lnTo>
                <a:cubicBezTo>
                  <a:pt x="149194" y="203200"/>
                  <a:pt x="52834" y="134917"/>
                  <a:pt x="11672" y="37601"/>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07">
              <a:latin typeface="+mn-lt"/>
            </a:endParaRPr>
          </a:p>
        </p:txBody>
      </p:sp>
      <p:sp>
        <p:nvSpPr>
          <p:cNvPr id="36" name="Picture Placeholder 2"/>
          <p:cNvSpPr>
            <a:spLocks noGrp="1"/>
          </p:cNvSpPr>
          <p:nvPr>
            <p:ph type="pic" sz="quarter" idx="65"/>
          </p:nvPr>
        </p:nvSpPr>
        <p:spPr>
          <a:xfrm>
            <a:off x="2800352" y="1356361"/>
            <a:ext cx="1940982" cy="3249925"/>
          </a:xfrm>
          <a:custGeom>
            <a:avLst/>
            <a:gdLst/>
            <a:ahLst/>
            <a:cxnLst/>
            <a:rect l="l" t="t" r="r" b="b"/>
            <a:pathLst>
              <a:path w="1455736" h="2708271">
                <a:moveTo>
                  <a:pt x="268845" y="0"/>
                </a:moveTo>
                <a:lnTo>
                  <a:pt x="1186891" y="0"/>
                </a:lnTo>
                <a:cubicBezTo>
                  <a:pt x="1335370" y="0"/>
                  <a:pt x="1455736" y="120366"/>
                  <a:pt x="1455736" y="268845"/>
                </a:cubicBezTo>
                <a:lnTo>
                  <a:pt x="1455736" y="2642626"/>
                </a:lnTo>
                <a:cubicBezTo>
                  <a:pt x="1455736" y="2661186"/>
                  <a:pt x="1453855" y="2679307"/>
                  <a:pt x="1450274" y="2696808"/>
                </a:cubicBezTo>
                <a:lnTo>
                  <a:pt x="1446716" y="2708271"/>
                </a:lnTo>
                <a:lnTo>
                  <a:pt x="9020" y="2708271"/>
                </a:lnTo>
                <a:lnTo>
                  <a:pt x="5462" y="2696808"/>
                </a:lnTo>
                <a:cubicBezTo>
                  <a:pt x="1881" y="2679307"/>
                  <a:pt x="0" y="2661186"/>
                  <a:pt x="0" y="2642626"/>
                </a:cubicBezTo>
                <a:lnTo>
                  <a:pt x="0" y="268845"/>
                </a:lnTo>
                <a:cubicBezTo>
                  <a:pt x="0" y="120366"/>
                  <a:pt x="120366" y="0"/>
                  <a:pt x="268845" y="0"/>
                </a:cubicBezTo>
                <a:close/>
              </a:path>
            </a:pathLst>
          </a:custGeom>
          <a:blipFill dpi="0" rotWithShape="1">
            <a:blip r:embed="rId2"/>
            <a:srcRect/>
            <a:tile tx="0" ty="0" sx="100000" sy="100000" flip="none" algn="tl"/>
          </a:blipFill>
          <a:effectLst/>
        </p:spPr>
        <p:txBody>
          <a:bodyPr vert="horz" lIns="95057" tIns="47529" rIns="95057" bIns="47529"/>
          <a:lstStyle>
            <a:lvl1pPr marL="0" indent="0" algn="ctr">
              <a:buNone/>
              <a:defRPr sz="1080">
                <a:solidFill>
                  <a:srgbClr val="7F7F7F"/>
                </a:solidFill>
                <a:latin typeface="+mn-lt"/>
                <a:cs typeface="Lato Regular"/>
              </a:defRPr>
            </a:lvl1pPr>
          </a:lstStyle>
          <a:p>
            <a:endParaRPr lang="en-US"/>
          </a:p>
        </p:txBody>
      </p:sp>
      <p:sp>
        <p:nvSpPr>
          <p:cNvPr id="37" name="Rounded Rectangle 30"/>
          <p:cNvSpPr/>
          <p:nvPr userDrawn="1"/>
        </p:nvSpPr>
        <p:spPr>
          <a:xfrm>
            <a:off x="2789914" y="4606286"/>
            <a:ext cx="1938573" cy="243840"/>
          </a:xfrm>
          <a:custGeom>
            <a:avLst/>
            <a:gdLst/>
            <a:ahLst/>
            <a:cxnLst/>
            <a:rect l="l" t="t" r="r" b="b"/>
            <a:pathLst>
              <a:path w="1453930" h="203200">
                <a:moveTo>
                  <a:pt x="0" y="0"/>
                </a:moveTo>
                <a:lnTo>
                  <a:pt x="1453930" y="0"/>
                </a:lnTo>
                <a:lnTo>
                  <a:pt x="1442258" y="37601"/>
                </a:lnTo>
                <a:cubicBezTo>
                  <a:pt x="1401097" y="134917"/>
                  <a:pt x="1304736" y="203200"/>
                  <a:pt x="1192427" y="203200"/>
                </a:cubicBezTo>
                <a:lnTo>
                  <a:pt x="261503" y="203200"/>
                </a:lnTo>
                <a:cubicBezTo>
                  <a:pt x="149194" y="203200"/>
                  <a:pt x="52834" y="134917"/>
                  <a:pt x="11672" y="37601"/>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07">
              <a:latin typeface="+mn-lt"/>
            </a:endParaRPr>
          </a:p>
        </p:txBody>
      </p:sp>
      <p:sp>
        <p:nvSpPr>
          <p:cNvPr id="38" name="Picture Placeholder 2"/>
          <p:cNvSpPr>
            <a:spLocks noGrp="1"/>
          </p:cNvSpPr>
          <p:nvPr>
            <p:ph type="pic" sz="quarter" idx="66"/>
          </p:nvPr>
        </p:nvSpPr>
        <p:spPr>
          <a:xfrm>
            <a:off x="5065332" y="1356361"/>
            <a:ext cx="1940982" cy="3249925"/>
          </a:xfrm>
          <a:custGeom>
            <a:avLst/>
            <a:gdLst/>
            <a:ahLst/>
            <a:cxnLst/>
            <a:rect l="l" t="t" r="r" b="b"/>
            <a:pathLst>
              <a:path w="1455736" h="2708271">
                <a:moveTo>
                  <a:pt x="268845" y="0"/>
                </a:moveTo>
                <a:lnTo>
                  <a:pt x="1186891" y="0"/>
                </a:lnTo>
                <a:cubicBezTo>
                  <a:pt x="1335370" y="0"/>
                  <a:pt x="1455736" y="120366"/>
                  <a:pt x="1455736" y="268845"/>
                </a:cubicBezTo>
                <a:lnTo>
                  <a:pt x="1455736" y="2642626"/>
                </a:lnTo>
                <a:cubicBezTo>
                  <a:pt x="1455736" y="2661186"/>
                  <a:pt x="1453855" y="2679307"/>
                  <a:pt x="1450274" y="2696808"/>
                </a:cubicBezTo>
                <a:lnTo>
                  <a:pt x="1446716" y="2708271"/>
                </a:lnTo>
                <a:lnTo>
                  <a:pt x="9020" y="2708271"/>
                </a:lnTo>
                <a:lnTo>
                  <a:pt x="5462" y="2696808"/>
                </a:lnTo>
                <a:cubicBezTo>
                  <a:pt x="1881" y="2679307"/>
                  <a:pt x="0" y="2661186"/>
                  <a:pt x="0" y="2642626"/>
                </a:cubicBezTo>
                <a:lnTo>
                  <a:pt x="0" y="268845"/>
                </a:lnTo>
                <a:cubicBezTo>
                  <a:pt x="0" y="120366"/>
                  <a:pt x="120366" y="0"/>
                  <a:pt x="268845" y="0"/>
                </a:cubicBezTo>
                <a:close/>
              </a:path>
            </a:pathLst>
          </a:custGeom>
          <a:blipFill dpi="0" rotWithShape="1">
            <a:blip r:embed="rId2"/>
            <a:srcRect/>
            <a:tile tx="0" ty="0" sx="100000" sy="100000" flip="none" algn="tl"/>
          </a:blipFill>
          <a:effectLst/>
        </p:spPr>
        <p:txBody>
          <a:bodyPr vert="horz" lIns="95057" tIns="47529" rIns="95057" bIns="47529"/>
          <a:lstStyle>
            <a:lvl1pPr marL="0" indent="0" algn="ctr">
              <a:buNone/>
              <a:defRPr sz="1080">
                <a:solidFill>
                  <a:srgbClr val="7F7F7F"/>
                </a:solidFill>
                <a:latin typeface="+mn-lt"/>
                <a:cs typeface="Lato Regular"/>
              </a:defRPr>
            </a:lvl1pPr>
          </a:lstStyle>
          <a:p>
            <a:endParaRPr lang="en-US"/>
          </a:p>
        </p:txBody>
      </p:sp>
      <p:sp>
        <p:nvSpPr>
          <p:cNvPr id="39" name="Rounded Rectangle 30"/>
          <p:cNvSpPr/>
          <p:nvPr userDrawn="1"/>
        </p:nvSpPr>
        <p:spPr>
          <a:xfrm>
            <a:off x="5054894" y="4606286"/>
            <a:ext cx="1938573" cy="243840"/>
          </a:xfrm>
          <a:custGeom>
            <a:avLst/>
            <a:gdLst/>
            <a:ahLst/>
            <a:cxnLst/>
            <a:rect l="l" t="t" r="r" b="b"/>
            <a:pathLst>
              <a:path w="1453930" h="203200">
                <a:moveTo>
                  <a:pt x="0" y="0"/>
                </a:moveTo>
                <a:lnTo>
                  <a:pt x="1453930" y="0"/>
                </a:lnTo>
                <a:lnTo>
                  <a:pt x="1442258" y="37601"/>
                </a:lnTo>
                <a:cubicBezTo>
                  <a:pt x="1401097" y="134917"/>
                  <a:pt x="1304736" y="203200"/>
                  <a:pt x="1192427" y="203200"/>
                </a:cubicBezTo>
                <a:lnTo>
                  <a:pt x="261503" y="203200"/>
                </a:lnTo>
                <a:cubicBezTo>
                  <a:pt x="149194" y="203200"/>
                  <a:pt x="52834" y="134917"/>
                  <a:pt x="11672" y="37601"/>
                </a:cubicBez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07">
              <a:latin typeface="+mn-lt"/>
            </a:endParaRPr>
          </a:p>
        </p:txBody>
      </p:sp>
      <p:sp>
        <p:nvSpPr>
          <p:cNvPr id="40" name="Picture Placeholder 2"/>
          <p:cNvSpPr>
            <a:spLocks noGrp="1"/>
          </p:cNvSpPr>
          <p:nvPr>
            <p:ph type="pic" sz="quarter" idx="67"/>
          </p:nvPr>
        </p:nvSpPr>
        <p:spPr>
          <a:xfrm>
            <a:off x="7351332" y="1356361"/>
            <a:ext cx="1940982" cy="3249925"/>
          </a:xfrm>
          <a:custGeom>
            <a:avLst/>
            <a:gdLst/>
            <a:ahLst/>
            <a:cxnLst/>
            <a:rect l="l" t="t" r="r" b="b"/>
            <a:pathLst>
              <a:path w="1455736" h="2708271">
                <a:moveTo>
                  <a:pt x="268845" y="0"/>
                </a:moveTo>
                <a:lnTo>
                  <a:pt x="1186891" y="0"/>
                </a:lnTo>
                <a:cubicBezTo>
                  <a:pt x="1335370" y="0"/>
                  <a:pt x="1455736" y="120366"/>
                  <a:pt x="1455736" y="268845"/>
                </a:cubicBezTo>
                <a:lnTo>
                  <a:pt x="1455736" y="2642626"/>
                </a:lnTo>
                <a:cubicBezTo>
                  <a:pt x="1455736" y="2661186"/>
                  <a:pt x="1453855" y="2679307"/>
                  <a:pt x="1450274" y="2696808"/>
                </a:cubicBezTo>
                <a:lnTo>
                  <a:pt x="1446716" y="2708271"/>
                </a:lnTo>
                <a:lnTo>
                  <a:pt x="9020" y="2708271"/>
                </a:lnTo>
                <a:lnTo>
                  <a:pt x="5462" y="2696808"/>
                </a:lnTo>
                <a:cubicBezTo>
                  <a:pt x="1881" y="2679307"/>
                  <a:pt x="0" y="2661186"/>
                  <a:pt x="0" y="2642626"/>
                </a:cubicBezTo>
                <a:lnTo>
                  <a:pt x="0" y="268845"/>
                </a:lnTo>
                <a:cubicBezTo>
                  <a:pt x="0" y="120366"/>
                  <a:pt x="120366" y="0"/>
                  <a:pt x="268845" y="0"/>
                </a:cubicBezTo>
                <a:close/>
              </a:path>
            </a:pathLst>
          </a:custGeom>
          <a:blipFill dpi="0" rotWithShape="1">
            <a:blip r:embed="rId2"/>
            <a:srcRect/>
            <a:tile tx="0" ty="0" sx="100000" sy="100000" flip="none" algn="tl"/>
          </a:blipFill>
          <a:effectLst/>
        </p:spPr>
        <p:txBody>
          <a:bodyPr vert="horz" lIns="95057" tIns="47529" rIns="95057" bIns="47529"/>
          <a:lstStyle>
            <a:lvl1pPr marL="0" indent="0" algn="ctr">
              <a:buNone/>
              <a:defRPr sz="1080">
                <a:solidFill>
                  <a:srgbClr val="7F7F7F"/>
                </a:solidFill>
                <a:latin typeface="+mn-lt"/>
                <a:cs typeface="Lato Regular"/>
              </a:defRPr>
            </a:lvl1pPr>
          </a:lstStyle>
          <a:p>
            <a:endParaRPr lang="en-US"/>
          </a:p>
        </p:txBody>
      </p:sp>
      <p:sp>
        <p:nvSpPr>
          <p:cNvPr id="41" name="Rounded Rectangle 30"/>
          <p:cNvSpPr/>
          <p:nvPr userDrawn="1"/>
        </p:nvSpPr>
        <p:spPr>
          <a:xfrm>
            <a:off x="7340894" y="4606286"/>
            <a:ext cx="1938573" cy="243840"/>
          </a:xfrm>
          <a:custGeom>
            <a:avLst/>
            <a:gdLst/>
            <a:ahLst/>
            <a:cxnLst/>
            <a:rect l="l" t="t" r="r" b="b"/>
            <a:pathLst>
              <a:path w="1453930" h="203200">
                <a:moveTo>
                  <a:pt x="0" y="0"/>
                </a:moveTo>
                <a:lnTo>
                  <a:pt x="1453930" y="0"/>
                </a:lnTo>
                <a:lnTo>
                  <a:pt x="1442258" y="37601"/>
                </a:lnTo>
                <a:cubicBezTo>
                  <a:pt x="1401097" y="134917"/>
                  <a:pt x="1304736" y="203200"/>
                  <a:pt x="1192427" y="203200"/>
                </a:cubicBezTo>
                <a:lnTo>
                  <a:pt x="261503" y="203200"/>
                </a:lnTo>
                <a:cubicBezTo>
                  <a:pt x="149194" y="203200"/>
                  <a:pt x="52834" y="134917"/>
                  <a:pt x="11672" y="37601"/>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07">
              <a:latin typeface="+mn-lt"/>
            </a:endParaRPr>
          </a:p>
        </p:txBody>
      </p:sp>
      <p:sp>
        <p:nvSpPr>
          <p:cNvPr id="42" name="Picture Placeholder 2"/>
          <p:cNvSpPr>
            <a:spLocks noGrp="1"/>
          </p:cNvSpPr>
          <p:nvPr>
            <p:ph type="pic" sz="quarter" idx="68"/>
          </p:nvPr>
        </p:nvSpPr>
        <p:spPr>
          <a:xfrm>
            <a:off x="9624485" y="1356361"/>
            <a:ext cx="1940982" cy="3249925"/>
          </a:xfrm>
          <a:custGeom>
            <a:avLst/>
            <a:gdLst/>
            <a:ahLst/>
            <a:cxnLst/>
            <a:rect l="l" t="t" r="r" b="b"/>
            <a:pathLst>
              <a:path w="1455736" h="2708271">
                <a:moveTo>
                  <a:pt x="268845" y="0"/>
                </a:moveTo>
                <a:lnTo>
                  <a:pt x="1186891" y="0"/>
                </a:lnTo>
                <a:cubicBezTo>
                  <a:pt x="1335370" y="0"/>
                  <a:pt x="1455736" y="120366"/>
                  <a:pt x="1455736" y="268845"/>
                </a:cubicBezTo>
                <a:lnTo>
                  <a:pt x="1455736" y="2642626"/>
                </a:lnTo>
                <a:cubicBezTo>
                  <a:pt x="1455736" y="2661186"/>
                  <a:pt x="1453855" y="2679307"/>
                  <a:pt x="1450274" y="2696808"/>
                </a:cubicBezTo>
                <a:lnTo>
                  <a:pt x="1446716" y="2708271"/>
                </a:lnTo>
                <a:lnTo>
                  <a:pt x="9020" y="2708271"/>
                </a:lnTo>
                <a:lnTo>
                  <a:pt x="5462" y="2696808"/>
                </a:lnTo>
                <a:cubicBezTo>
                  <a:pt x="1881" y="2679307"/>
                  <a:pt x="0" y="2661186"/>
                  <a:pt x="0" y="2642626"/>
                </a:cubicBezTo>
                <a:lnTo>
                  <a:pt x="0" y="268845"/>
                </a:lnTo>
                <a:cubicBezTo>
                  <a:pt x="0" y="120366"/>
                  <a:pt x="120366" y="0"/>
                  <a:pt x="268845" y="0"/>
                </a:cubicBezTo>
                <a:close/>
              </a:path>
            </a:pathLst>
          </a:custGeom>
          <a:blipFill dpi="0" rotWithShape="1">
            <a:blip r:embed="rId2"/>
            <a:srcRect/>
            <a:tile tx="0" ty="0" sx="100000" sy="100000" flip="none" algn="tl"/>
          </a:blipFill>
          <a:effectLst/>
        </p:spPr>
        <p:txBody>
          <a:bodyPr vert="horz" lIns="95057" tIns="47529" rIns="95057" bIns="47529"/>
          <a:lstStyle>
            <a:lvl1pPr marL="0" indent="0" algn="ctr">
              <a:buNone/>
              <a:defRPr sz="1080">
                <a:solidFill>
                  <a:srgbClr val="7F7F7F"/>
                </a:solidFill>
                <a:latin typeface="+mn-lt"/>
                <a:cs typeface="Lato Regular"/>
              </a:defRPr>
            </a:lvl1pPr>
          </a:lstStyle>
          <a:p>
            <a:endParaRPr lang="en-US"/>
          </a:p>
        </p:txBody>
      </p:sp>
      <p:sp>
        <p:nvSpPr>
          <p:cNvPr id="43" name="Rounded Rectangle 30"/>
          <p:cNvSpPr/>
          <p:nvPr userDrawn="1"/>
        </p:nvSpPr>
        <p:spPr>
          <a:xfrm>
            <a:off x="9614047" y="4606286"/>
            <a:ext cx="1938573" cy="243840"/>
          </a:xfrm>
          <a:custGeom>
            <a:avLst/>
            <a:gdLst/>
            <a:ahLst/>
            <a:cxnLst/>
            <a:rect l="l" t="t" r="r" b="b"/>
            <a:pathLst>
              <a:path w="1453930" h="203200">
                <a:moveTo>
                  <a:pt x="0" y="0"/>
                </a:moveTo>
                <a:lnTo>
                  <a:pt x="1453930" y="0"/>
                </a:lnTo>
                <a:lnTo>
                  <a:pt x="1442258" y="37601"/>
                </a:lnTo>
                <a:cubicBezTo>
                  <a:pt x="1401097" y="134917"/>
                  <a:pt x="1304736" y="203200"/>
                  <a:pt x="1192427" y="203200"/>
                </a:cubicBezTo>
                <a:lnTo>
                  <a:pt x="261503" y="203200"/>
                </a:lnTo>
                <a:cubicBezTo>
                  <a:pt x="149194" y="203200"/>
                  <a:pt x="52834" y="134917"/>
                  <a:pt x="11672" y="37601"/>
                </a:cubicBezTo>
                <a:close/>
              </a:path>
            </a:pathLst>
          </a:cu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07">
              <a:latin typeface="+mn-lt"/>
            </a:endParaRPr>
          </a:p>
        </p:txBody>
      </p:sp>
      <p:sp>
        <p:nvSpPr>
          <p:cNvPr id="44" name="Text Placeholder 2"/>
          <p:cNvSpPr>
            <a:spLocks noGrp="1"/>
          </p:cNvSpPr>
          <p:nvPr>
            <p:ph type="body" sz="quarter" idx="64" hasCustomPrompt="1"/>
          </p:nvPr>
        </p:nvSpPr>
        <p:spPr>
          <a:xfrm>
            <a:off x="591966" y="5563772"/>
            <a:ext cx="10973505"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mn-lt"/>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 et in </a:t>
            </a:r>
            <a:r>
              <a:rPr lang="en-US" dirty="0" err="1"/>
              <a:t>metus.is</a:t>
            </a:r>
            <a:r>
              <a:rPr lang="en-US" dirty="0"/>
              <a:t> </a:t>
            </a:r>
            <a:r>
              <a:rPr lang="en-US" dirty="0" err="1"/>
              <a:t>congue</a:t>
            </a:r>
            <a:r>
              <a:rPr lang="en-US" dirty="0"/>
              <a:t> </a:t>
            </a:r>
            <a:r>
              <a:rPr lang="en-US" dirty="0" err="1"/>
              <a:t>eros</a:t>
            </a:r>
            <a:r>
              <a:rPr lang="en-US" dirty="0"/>
              <a:t> </a:t>
            </a:r>
            <a:r>
              <a:rPr lang="en-US" dirty="0" err="1"/>
              <a:t>vel</a:t>
            </a:r>
            <a:r>
              <a:rPr lang="en-US" dirty="0"/>
              <a:t> </a:t>
            </a:r>
            <a:r>
              <a:rPr lang="en-US" dirty="0" err="1"/>
              <a:t>lectus</a:t>
            </a:r>
            <a:r>
              <a:rPr lang="en-US" dirty="0"/>
              <a:t> semper semper. </a:t>
            </a:r>
            <a:r>
              <a:rPr lang="en-US" dirty="0" err="1"/>
              <a:t>Nullam</a:t>
            </a:r>
            <a:r>
              <a:rPr lang="en-US" dirty="0"/>
              <a:t> </a:t>
            </a:r>
            <a:r>
              <a:rPr lang="en-US" dirty="0" err="1"/>
              <a:t>finibus</a:t>
            </a:r>
            <a:r>
              <a:rPr lang="en-US" dirty="0"/>
              <a:t> </a:t>
            </a:r>
            <a:r>
              <a:rPr lang="en-US" dirty="0" err="1"/>
              <a:t>nisl</a:t>
            </a:r>
            <a:r>
              <a:rPr lang="en-US" dirty="0"/>
              <a:t> </a:t>
            </a:r>
            <a:r>
              <a:rPr lang="en-US" dirty="0" err="1"/>
              <a:t>ut</a:t>
            </a:r>
            <a:r>
              <a:rPr lang="en-US" dirty="0"/>
              <a:t> ligula </a:t>
            </a:r>
            <a:r>
              <a:rPr lang="en-US" dirty="0" err="1"/>
              <a:t>vestibulum</a:t>
            </a:r>
            <a:r>
              <a:rPr lang="en-US" dirty="0"/>
              <a:t>, </a:t>
            </a:r>
            <a:r>
              <a:rPr lang="en-US" dirty="0" err="1"/>
              <a:t>ut</a:t>
            </a:r>
            <a:r>
              <a:rPr lang="en-US" dirty="0"/>
              <a:t> semper ex </a:t>
            </a:r>
            <a:r>
              <a:rPr lang="en-US" dirty="0" err="1"/>
              <a:t>suscipit</a:t>
            </a:r>
            <a:r>
              <a:rPr lang="en-US" dirty="0"/>
              <a:t>. </a:t>
            </a:r>
            <a:r>
              <a:rPr lang="en-US" dirty="0" err="1"/>
              <a:t>Cras</a:t>
            </a:r>
            <a:r>
              <a:rPr lang="en-US" dirty="0"/>
              <a:t> </a:t>
            </a:r>
            <a:r>
              <a:rPr lang="en-US" dirty="0" err="1"/>
              <a:t>fringilla</a:t>
            </a:r>
            <a:r>
              <a:rPr lang="en-US" dirty="0"/>
              <a:t> </a:t>
            </a:r>
            <a:r>
              <a:rPr lang="en-US" dirty="0" err="1"/>
              <a:t>suscipit</a:t>
            </a:r>
            <a:r>
              <a:rPr lang="en-US" dirty="0"/>
              <a:t> </a:t>
            </a:r>
            <a:r>
              <a:rPr lang="en-US" dirty="0" err="1"/>
              <a:t>cursus</a:t>
            </a:r>
            <a:r>
              <a:rPr lang="en-US" dirty="0"/>
              <a:t>. </a:t>
            </a:r>
            <a:r>
              <a:rPr lang="en-US" dirty="0" err="1"/>
              <a:t>Aenean</a:t>
            </a:r>
            <a:r>
              <a:rPr lang="en-US" dirty="0"/>
              <a:t> </a:t>
            </a:r>
            <a:r>
              <a:rPr lang="en-US" dirty="0" err="1"/>
              <a:t>accumsan</a:t>
            </a:r>
            <a:r>
              <a:rPr lang="en-US" dirty="0"/>
              <a:t> </a:t>
            </a:r>
            <a:r>
              <a:rPr lang="en-US" dirty="0" err="1"/>
              <a:t>malesuada</a:t>
            </a:r>
            <a:r>
              <a:rPr lang="en-US" dirty="0"/>
              <a:t> </a:t>
            </a:r>
            <a:r>
              <a:rPr lang="en-US" dirty="0" err="1"/>
              <a:t>hendrerit</a:t>
            </a:r>
            <a:r>
              <a:rPr lang="en-US" dirty="0"/>
              <a:t>. </a:t>
            </a:r>
            <a:r>
              <a:rPr lang="en-US" dirty="0" err="1"/>
              <a:t>Morbi</a:t>
            </a:r>
            <a:r>
              <a:rPr lang="en-US" dirty="0"/>
              <a:t> sit </a:t>
            </a:r>
            <a:r>
              <a:rPr lang="en-US" dirty="0" err="1"/>
              <a:t>amet</a:t>
            </a:r>
            <a:r>
              <a:rPr lang="en-US" dirty="0"/>
              <a:t> dolor ante.</a:t>
            </a:r>
          </a:p>
        </p:txBody>
      </p:sp>
      <p:sp>
        <p:nvSpPr>
          <p:cNvPr id="45" name="Text Placeholder 7"/>
          <p:cNvSpPr>
            <a:spLocks noGrp="1"/>
          </p:cNvSpPr>
          <p:nvPr>
            <p:ph type="body" sz="quarter" idx="18" hasCustomPrompt="1"/>
          </p:nvPr>
        </p:nvSpPr>
        <p:spPr>
          <a:xfrm>
            <a:off x="569384" y="5109393"/>
            <a:ext cx="10996083" cy="431780"/>
          </a:xfrm>
          <a:prstGeom prst="rect">
            <a:avLst/>
          </a:prstGeom>
        </p:spPr>
        <p:txBody>
          <a:bodyPr vert="horz" lIns="0" tIns="40504" rIns="0" bIns="40504" anchor="ctr"/>
          <a:lstStyle>
            <a:lvl1pPr marL="0" indent="0" algn="l">
              <a:lnSpc>
                <a:spcPct val="100000"/>
              </a:lnSpc>
              <a:spcBef>
                <a:spcPts val="0"/>
              </a:spcBef>
              <a:buNone/>
              <a:defRPr sz="1920" b="1" baseline="0">
                <a:solidFill>
                  <a:schemeClr val="bg1"/>
                </a:solidFill>
                <a:latin typeface="+mn-lt"/>
                <a:cs typeface="Lato Light"/>
              </a:defRPr>
            </a:lvl1pPr>
          </a:lstStyle>
          <a:p>
            <a:pPr lvl="0"/>
            <a:r>
              <a:rPr lang="es-ES_tradnl" dirty="0" err="1"/>
              <a:t>Put</a:t>
            </a:r>
            <a:r>
              <a:rPr lang="es-ES_tradnl" dirty="0"/>
              <a:t> </a:t>
            </a:r>
            <a:r>
              <a:rPr lang="es-ES_tradnl" dirty="0" err="1"/>
              <a:t>your</a:t>
            </a:r>
            <a:r>
              <a:rPr lang="es-ES_tradnl" dirty="0"/>
              <a:t> </a:t>
            </a:r>
            <a:r>
              <a:rPr lang="es-ES_tradnl" dirty="0" err="1"/>
              <a:t>title</a:t>
            </a:r>
            <a:r>
              <a:rPr lang="es-ES_tradnl" dirty="0"/>
              <a:t> </a:t>
            </a:r>
            <a:r>
              <a:rPr lang="es-ES_tradnl" dirty="0" err="1"/>
              <a:t>here</a:t>
            </a:r>
            <a:endParaRPr lang="es-ES_tradnl" dirty="0"/>
          </a:p>
        </p:txBody>
      </p:sp>
    </p:spTree>
    <p:extLst>
      <p:ext uri="{BB962C8B-B14F-4D97-AF65-F5344CB8AC3E}">
        <p14:creationId xmlns:p14="http://schemas.microsoft.com/office/powerpoint/2010/main" val="3306534599"/>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80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fltVal val="0"/>
                                          </p:val>
                                        </p:tav>
                                        <p:tav tm="100000">
                                          <p:val>
                                            <p:strVal val="#ppt_w"/>
                                          </p:val>
                                        </p:tav>
                                      </p:tavLst>
                                    </p:anim>
                                    <p:anim calcmode="lin" valueType="num">
                                      <p:cBhvr>
                                        <p:cTn id="8" dur="1000" fill="hold"/>
                                        <p:tgtEl>
                                          <p:spTgt spid="25"/>
                                        </p:tgtEl>
                                        <p:attrNameLst>
                                          <p:attrName>ppt_h</p:attrName>
                                        </p:attrNameLst>
                                      </p:cBhvr>
                                      <p:tavLst>
                                        <p:tav tm="0">
                                          <p:val>
                                            <p:fltVal val="0"/>
                                          </p:val>
                                        </p:tav>
                                        <p:tav tm="100000">
                                          <p:val>
                                            <p:strVal val="#ppt_h"/>
                                          </p:val>
                                        </p:tav>
                                      </p:tavLst>
                                    </p:anim>
                                    <p:animEffect transition="in" filter="fade">
                                      <p:cBhvr>
                                        <p:cTn id="9" dur="1000"/>
                                        <p:tgtEl>
                                          <p:spTgt spid="25"/>
                                        </p:tgtEl>
                                      </p:cBhvr>
                                    </p:animEffect>
                                  </p:childTnLst>
                                </p:cTn>
                              </p:par>
                            </p:childTnLst>
                          </p:cTn>
                        </p:par>
                        <p:par>
                          <p:cTn id="10" fill="hold">
                            <p:stCondLst>
                              <p:cond delay="1800"/>
                            </p:stCondLst>
                            <p:childTnLst>
                              <p:par>
                                <p:cTn id="11" presetID="22" presetClass="entr" presetSubtype="4"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wipe(down)">
                                      <p:cBhvr>
                                        <p:cTn id="13" dur="500"/>
                                        <p:tgtEl>
                                          <p:spTgt spid="31"/>
                                        </p:tgtEl>
                                      </p:cBhvr>
                                    </p:animEffect>
                                  </p:childTnLst>
                                </p:cTn>
                              </p:par>
                              <p:par>
                                <p:cTn id="14" presetID="53" presetClass="entr" presetSubtype="16" fill="hold" grpId="0" nodeType="withEffect">
                                  <p:stCondLst>
                                    <p:cond delay="800"/>
                                  </p:stCondLst>
                                  <p:childTnLst>
                                    <p:set>
                                      <p:cBhvr>
                                        <p:cTn id="15" dur="1" fill="hold">
                                          <p:stCondLst>
                                            <p:cond delay="0"/>
                                          </p:stCondLst>
                                        </p:cTn>
                                        <p:tgtEl>
                                          <p:spTgt spid="36"/>
                                        </p:tgtEl>
                                        <p:attrNameLst>
                                          <p:attrName>style.visibility</p:attrName>
                                        </p:attrNameLst>
                                      </p:cBhvr>
                                      <p:to>
                                        <p:strVal val="visible"/>
                                      </p:to>
                                    </p:set>
                                    <p:anim calcmode="lin" valueType="num">
                                      <p:cBhvr>
                                        <p:cTn id="16" dur="1000" fill="hold"/>
                                        <p:tgtEl>
                                          <p:spTgt spid="36"/>
                                        </p:tgtEl>
                                        <p:attrNameLst>
                                          <p:attrName>ppt_w</p:attrName>
                                        </p:attrNameLst>
                                      </p:cBhvr>
                                      <p:tavLst>
                                        <p:tav tm="0">
                                          <p:val>
                                            <p:fltVal val="0"/>
                                          </p:val>
                                        </p:tav>
                                        <p:tav tm="100000">
                                          <p:val>
                                            <p:strVal val="#ppt_w"/>
                                          </p:val>
                                        </p:tav>
                                      </p:tavLst>
                                    </p:anim>
                                    <p:anim calcmode="lin" valueType="num">
                                      <p:cBhvr>
                                        <p:cTn id="17" dur="1000" fill="hold"/>
                                        <p:tgtEl>
                                          <p:spTgt spid="36"/>
                                        </p:tgtEl>
                                        <p:attrNameLst>
                                          <p:attrName>ppt_h</p:attrName>
                                        </p:attrNameLst>
                                      </p:cBhvr>
                                      <p:tavLst>
                                        <p:tav tm="0">
                                          <p:val>
                                            <p:fltVal val="0"/>
                                          </p:val>
                                        </p:tav>
                                        <p:tav tm="100000">
                                          <p:val>
                                            <p:strVal val="#ppt_h"/>
                                          </p:val>
                                        </p:tav>
                                      </p:tavLst>
                                    </p:anim>
                                    <p:animEffect transition="in" filter="fade">
                                      <p:cBhvr>
                                        <p:cTn id="18" dur="1000"/>
                                        <p:tgtEl>
                                          <p:spTgt spid="36"/>
                                        </p:tgtEl>
                                      </p:cBhvr>
                                    </p:animEffect>
                                  </p:childTnLst>
                                </p:cTn>
                              </p:par>
                            </p:childTnLst>
                          </p:cTn>
                        </p:par>
                        <p:par>
                          <p:cTn id="19" fill="hold">
                            <p:stCondLst>
                              <p:cond delay="3600"/>
                            </p:stCondLst>
                            <p:childTnLst>
                              <p:par>
                                <p:cTn id="20" presetID="22" presetClass="entr" presetSubtype="4" fill="hold" grpId="0"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wipe(down)">
                                      <p:cBhvr>
                                        <p:cTn id="22" dur="500"/>
                                        <p:tgtEl>
                                          <p:spTgt spid="37"/>
                                        </p:tgtEl>
                                      </p:cBhvr>
                                    </p:animEffect>
                                  </p:childTnLst>
                                </p:cTn>
                              </p:par>
                              <p:par>
                                <p:cTn id="23" presetID="53" presetClass="entr" presetSubtype="16" fill="hold" grpId="0" nodeType="withEffect">
                                  <p:stCondLst>
                                    <p:cond delay="800"/>
                                  </p:stCondLst>
                                  <p:childTnLst>
                                    <p:set>
                                      <p:cBhvr>
                                        <p:cTn id="24" dur="1" fill="hold">
                                          <p:stCondLst>
                                            <p:cond delay="0"/>
                                          </p:stCondLst>
                                        </p:cTn>
                                        <p:tgtEl>
                                          <p:spTgt spid="38"/>
                                        </p:tgtEl>
                                        <p:attrNameLst>
                                          <p:attrName>style.visibility</p:attrName>
                                        </p:attrNameLst>
                                      </p:cBhvr>
                                      <p:to>
                                        <p:strVal val="visible"/>
                                      </p:to>
                                    </p:set>
                                    <p:anim calcmode="lin" valueType="num">
                                      <p:cBhvr>
                                        <p:cTn id="25" dur="1000" fill="hold"/>
                                        <p:tgtEl>
                                          <p:spTgt spid="38"/>
                                        </p:tgtEl>
                                        <p:attrNameLst>
                                          <p:attrName>ppt_w</p:attrName>
                                        </p:attrNameLst>
                                      </p:cBhvr>
                                      <p:tavLst>
                                        <p:tav tm="0">
                                          <p:val>
                                            <p:fltVal val="0"/>
                                          </p:val>
                                        </p:tav>
                                        <p:tav tm="100000">
                                          <p:val>
                                            <p:strVal val="#ppt_w"/>
                                          </p:val>
                                        </p:tav>
                                      </p:tavLst>
                                    </p:anim>
                                    <p:anim calcmode="lin" valueType="num">
                                      <p:cBhvr>
                                        <p:cTn id="26" dur="1000" fill="hold"/>
                                        <p:tgtEl>
                                          <p:spTgt spid="38"/>
                                        </p:tgtEl>
                                        <p:attrNameLst>
                                          <p:attrName>ppt_h</p:attrName>
                                        </p:attrNameLst>
                                      </p:cBhvr>
                                      <p:tavLst>
                                        <p:tav tm="0">
                                          <p:val>
                                            <p:fltVal val="0"/>
                                          </p:val>
                                        </p:tav>
                                        <p:tav tm="100000">
                                          <p:val>
                                            <p:strVal val="#ppt_h"/>
                                          </p:val>
                                        </p:tav>
                                      </p:tavLst>
                                    </p:anim>
                                    <p:animEffect transition="in" filter="fade">
                                      <p:cBhvr>
                                        <p:cTn id="27" dur="1000"/>
                                        <p:tgtEl>
                                          <p:spTgt spid="38"/>
                                        </p:tgtEl>
                                      </p:cBhvr>
                                    </p:animEffect>
                                  </p:childTnLst>
                                </p:cTn>
                              </p:par>
                            </p:childTnLst>
                          </p:cTn>
                        </p:par>
                        <p:par>
                          <p:cTn id="28" fill="hold">
                            <p:stCondLst>
                              <p:cond delay="5400"/>
                            </p:stCondLst>
                            <p:childTnLst>
                              <p:par>
                                <p:cTn id="29" presetID="22" presetClass="entr" presetSubtype="4" fill="hold" grpId="0"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down)">
                                      <p:cBhvr>
                                        <p:cTn id="31" dur="500"/>
                                        <p:tgtEl>
                                          <p:spTgt spid="39"/>
                                        </p:tgtEl>
                                      </p:cBhvr>
                                    </p:animEffect>
                                  </p:childTnLst>
                                </p:cTn>
                              </p:par>
                              <p:par>
                                <p:cTn id="32" presetID="53" presetClass="entr" presetSubtype="16" fill="hold" grpId="0" nodeType="withEffect">
                                  <p:stCondLst>
                                    <p:cond delay="800"/>
                                  </p:stCondLst>
                                  <p:childTnLst>
                                    <p:set>
                                      <p:cBhvr>
                                        <p:cTn id="33" dur="1" fill="hold">
                                          <p:stCondLst>
                                            <p:cond delay="0"/>
                                          </p:stCondLst>
                                        </p:cTn>
                                        <p:tgtEl>
                                          <p:spTgt spid="40"/>
                                        </p:tgtEl>
                                        <p:attrNameLst>
                                          <p:attrName>style.visibility</p:attrName>
                                        </p:attrNameLst>
                                      </p:cBhvr>
                                      <p:to>
                                        <p:strVal val="visible"/>
                                      </p:to>
                                    </p:set>
                                    <p:anim calcmode="lin" valueType="num">
                                      <p:cBhvr>
                                        <p:cTn id="34" dur="1000" fill="hold"/>
                                        <p:tgtEl>
                                          <p:spTgt spid="40"/>
                                        </p:tgtEl>
                                        <p:attrNameLst>
                                          <p:attrName>ppt_w</p:attrName>
                                        </p:attrNameLst>
                                      </p:cBhvr>
                                      <p:tavLst>
                                        <p:tav tm="0">
                                          <p:val>
                                            <p:fltVal val="0"/>
                                          </p:val>
                                        </p:tav>
                                        <p:tav tm="100000">
                                          <p:val>
                                            <p:strVal val="#ppt_w"/>
                                          </p:val>
                                        </p:tav>
                                      </p:tavLst>
                                    </p:anim>
                                    <p:anim calcmode="lin" valueType="num">
                                      <p:cBhvr>
                                        <p:cTn id="35" dur="1000" fill="hold"/>
                                        <p:tgtEl>
                                          <p:spTgt spid="40"/>
                                        </p:tgtEl>
                                        <p:attrNameLst>
                                          <p:attrName>ppt_h</p:attrName>
                                        </p:attrNameLst>
                                      </p:cBhvr>
                                      <p:tavLst>
                                        <p:tav tm="0">
                                          <p:val>
                                            <p:fltVal val="0"/>
                                          </p:val>
                                        </p:tav>
                                        <p:tav tm="100000">
                                          <p:val>
                                            <p:strVal val="#ppt_h"/>
                                          </p:val>
                                        </p:tav>
                                      </p:tavLst>
                                    </p:anim>
                                    <p:animEffect transition="in" filter="fade">
                                      <p:cBhvr>
                                        <p:cTn id="36" dur="1000"/>
                                        <p:tgtEl>
                                          <p:spTgt spid="40"/>
                                        </p:tgtEl>
                                      </p:cBhvr>
                                    </p:animEffect>
                                  </p:childTnLst>
                                </p:cTn>
                              </p:par>
                            </p:childTnLst>
                          </p:cTn>
                        </p:par>
                        <p:par>
                          <p:cTn id="37" fill="hold">
                            <p:stCondLst>
                              <p:cond delay="7200"/>
                            </p:stCondLst>
                            <p:childTnLst>
                              <p:par>
                                <p:cTn id="38" presetID="22" presetClass="entr" presetSubtype="4" fill="hold" grpId="0" nodeType="after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wipe(down)">
                                      <p:cBhvr>
                                        <p:cTn id="40" dur="500"/>
                                        <p:tgtEl>
                                          <p:spTgt spid="41"/>
                                        </p:tgtEl>
                                      </p:cBhvr>
                                    </p:animEffect>
                                  </p:childTnLst>
                                </p:cTn>
                              </p:par>
                              <p:par>
                                <p:cTn id="41" presetID="53" presetClass="entr" presetSubtype="16" fill="hold" grpId="0" nodeType="withEffect">
                                  <p:stCondLst>
                                    <p:cond delay="800"/>
                                  </p:stCondLst>
                                  <p:childTnLst>
                                    <p:set>
                                      <p:cBhvr>
                                        <p:cTn id="42" dur="1" fill="hold">
                                          <p:stCondLst>
                                            <p:cond delay="0"/>
                                          </p:stCondLst>
                                        </p:cTn>
                                        <p:tgtEl>
                                          <p:spTgt spid="42"/>
                                        </p:tgtEl>
                                        <p:attrNameLst>
                                          <p:attrName>style.visibility</p:attrName>
                                        </p:attrNameLst>
                                      </p:cBhvr>
                                      <p:to>
                                        <p:strVal val="visible"/>
                                      </p:to>
                                    </p:set>
                                    <p:anim calcmode="lin" valueType="num">
                                      <p:cBhvr>
                                        <p:cTn id="43" dur="1000" fill="hold"/>
                                        <p:tgtEl>
                                          <p:spTgt spid="42"/>
                                        </p:tgtEl>
                                        <p:attrNameLst>
                                          <p:attrName>ppt_w</p:attrName>
                                        </p:attrNameLst>
                                      </p:cBhvr>
                                      <p:tavLst>
                                        <p:tav tm="0">
                                          <p:val>
                                            <p:fltVal val="0"/>
                                          </p:val>
                                        </p:tav>
                                        <p:tav tm="100000">
                                          <p:val>
                                            <p:strVal val="#ppt_w"/>
                                          </p:val>
                                        </p:tav>
                                      </p:tavLst>
                                    </p:anim>
                                    <p:anim calcmode="lin" valueType="num">
                                      <p:cBhvr>
                                        <p:cTn id="44" dur="1000" fill="hold"/>
                                        <p:tgtEl>
                                          <p:spTgt spid="42"/>
                                        </p:tgtEl>
                                        <p:attrNameLst>
                                          <p:attrName>ppt_h</p:attrName>
                                        </p:attrNameLst>
                                      </p:cBhvr>
                                      <p:tavLst>
                                        <p:tav tm="0">
                                          <p:val>
                                            <p:fltVal val="0"/>
                                          </p:val>
                                        </p:tav>
                                        <p:tav tm="100000">
                                          <p:val>
                                            <p:strVal val="#ppt_h"/>
                                          </p:val>
                                        </p:tav>
                                      </p:tavLst>
                                    </p:anim>
                                    <p:animEffect transition="in" filter="fade">
                                      <p:cBhvr>
                                        <p:cTn id="45" dur="1000"/>
                                        <p:tgtEl>
                                          <p:spTgt spid="42"/>
                                        </p:tgtEl>
                                      </p:cBhvr>
                                    </p:animEffect>
                                  </p:childTnLst>
                                </p:cTn>
                              </p:par>
                            </p:childTnLst>
                          </p:cTn>
                        </p:par>
                        <p:par>
                          <p:cTn id="46" fill="hold">
                            <p:stCondLst>
                              <p:cond delay="9000"/>
                            </p:stCondLst>
                            <p:childTnLst>
                              <p:par>
                                <p:cTn id="47" presetID="22" presetClass="entr" presetSubtype="4"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wipe(down)">
                                      <p:cBhvr>
                                        <p:cTn id="49" dur="500"/>
                                        <p:tgtEl>
                                          <p:spTgt spid="43"/>
                                        </p:tgtEl>
                                      </p:cBhvr>
                                    </p:animEffect>
                                  </p:childTnLst>
                                </p:cTn>
                              </p:par>
                              <p:par>
                                <p:cTn id="50" presetID="10" presetClass="entr" presetSubtype="0" fill="hold" grpId="0" nodeType="withEffect">
                                  <p:stCondLst>
                                    <p:cond delay="800"/>
                                  </p:stCondLst>
                                  <p:childTnLst>
                                    <p:set>
                                      <p:cBhvr>
                                        <p:cTn id="51" dur="1" fill="hold">
                                          <p:stCondLst>
                                            <p:cond delay="0"/>
                                          </p:stCondLst>
                                        </p:cTn>
                                        <p:tgtEl>
                                          <p:spTgt spid="44">
                                            <p:txEl>
                                              <p:pRg st="0" end="0"/>
                                            </p:txEl>
                                          </p:spTgt>
                                        </p:tgtEl>
                                        <p:attrNameLst>
                                          <p:attrName>style.visibility</p:attrName>
                                        </p:attrNameLst>
                                      </p:cBhvr>
                                      <p:to>
                                        <p:strVal val="visible"/>
                                      </p:to>
                                    </p:set>
                                    <p:animEffect transition="in" filter="fade">
                                      <p:cBhvr>
                                        <p:cTn id="52" dur="500"/>
                                        <p:tgtEl>
                                          <p:spTgt spid="44">
                                            <p:txEl>
                                              <p:pRg st="0" end="0"/>
                                            </p:txEl>
                                          </p:spTgt>
                                        </p:tgtEl>
                                      </p:cBhvr>
                                    </p:animEffect>
                                  </p:childTnLst>
                                </p:cTn>
                              </p:par>
                              <p:par>
                                <p:cTn id="53" presetID="42" presetClass="entr" presetSubtype="0" fill="hold" grpId="0" nodeType="withEffect">
                                  <p:stCondLst>
                                    <p:cond delay="200"/>
                                  </p:stCondLst>
                                  <p:childTnLst>
                                    <p:set>
                                      <p:cBhvr>
                                        <p:cTn id="54" dur="1" fill="hold">
                                          <p:stCondLst>
                                            <p:cond delay="0"/>
                                          </p:stCondLst>
                                        </p:cTn>
                                        <p:tgtEl>
                                          <p:spTgt spid="45">
                                            <p:txEl>
                                              <p:pRg st="0" end="0"/>
                                            </p:txEl>
                                          </p:spTgt>
                                        </p:tgtEl>
                                        <p:attrNameLst>
                                          <p:attrName>style.visibility</p:attrName>
                                        </p:attrNameLst>
                                      </p:cBhvr>
                                      <p:to>
                                        <p:strVal val="visible"/>
                                      </p:to>
                                    </p:set>
                                    <p:animEffect transition="in" filter="fade">
                                      <p:cBhvr>
                                        <p:cTn id="55" dur="400"/>
                                        <p:tgtEl>
                                          <p:spTgt spid="45">
                                            <p:txEl>
                                              <p:pRg st="0" end="0"/>
                                            </p:txEl>
                                          </p:spTgt>
                                        </p:tgtEl>
                                      </p:cBhvr>
                                    </p:animEffect>
                                    <p:anim calcmode="lin" valueType="num">
                                      <p:cBhvr>
                                        <p:cTn id="56" dur="400" fill="hold"/>
                                        <p:tgtEl>
                                          <p:spTgt spid="45">
                                            <p:txEl>
                                              <p:pRg st="0" end="0"/>
                                            </p:txEl>
                                          </p:spTgt>
                                        </p:tgtEl>
                                        <p:attrNameLst>
                                          <p:attrName>ppt_x</p:attrName>
                                        </p:attrNameLst>
                                      </p:cBhvr>
                                      <p:tavLst>
                                        <p:tav tm="0">
                                          <p:val>
                                            <p:strVal val="#ppt_x"/>
                                          </p:val>
                                        </p:tav>
                                        <p:tav tm="100000">
                                          <p:val>
                                            <p:strVal val="#ppt_x"/>
                                          </p:val>
                                        </p:tav>
                                      </p:tavLst>
                                    </p:anim>
                                    <p:anim calcmode="lin" valueType="num">
                                      <p:cBhvr>
                                        <p:cTn id="57" dur="400" fill="hold"/>
                                        <p:tgtEl>
                                          <p:spTgt spid="4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31" grpId="0" animBg="1"/>
      <p:bldP spid="36" grpId="0" animBg="1"/>
      <p:bldP spid="37" grpId="0" animBg="1"/>
      <p:bldP spid="38" grpId="0" animBg="1"/>
      <p:bldP spid="39" grpId="0" animBg="1"/>
      <p:bldP spid="40" grpId="0" animBg="1"/>
      <p:bldP spid="41" grpId="0" animBg="1"/>
      <p:bldP spid="42" grpId="0" animBg="1"/>
      <p:bldP spid="43" grpId="0" animBg="1"/>
      <p:bldP spid="44" grpId="0" build="p">
        <p:tmplLst>
          <p:tmpl lvl="1">
            <p:tnLst>
              <p:par>
                <p:cTn presetID="10" presetClass="entr" presetSubtype="0" fill="hold" nodeType="withEffect">
                  <p:stCondLst>
                    <p:cond delay="800"/>
                  </p:stCondLst>
                  <p:childTnLst>
                    <p:set>
                      <p:cBhvr>
                        <p:cTn dur="1" fill="hold">
                          <p:stCondLst>
                            <p:cond delay="0"/>
                          </p:stCondLst>
                        </p:cTn>
                        <p:tgtEl>
                          <p:spTgt spid="44"/>
                        </p:tgtEl>
                        <p:attrNameLst>
                          <p:attrName>style.visibility</p:attrName>
                        </p:attrNameLst>
                      </p:cBhvr>
                      <p:to>
                        <p:strVal val="visible"/>
                      </p:to>
                    </p:set>
                    <p:animEffect transition="in" filter="fade">
                      <p:cBhvr>
                        <p:cTn dur="500"/>
                        <p:tgtEl>
                          <p:spTgt spid="44"/>
                        </p:tgtEl>
                      </p:cBhvr>
                    </p:animEffect>
                  </p:childTnLst>
                </p:cTn>
              </p:par>
            </p:tnLst>
          </p:tmpl>
        </p:tmplLst>
      </p:bldP>
      <p:bldP spid="45" grpId="0" build="p">
        <p:tmplLst>
          <p:tmpl lvl="1">
            <p:tnLst>
              <p:par>
                <p:cTn presetID="42" presetClass="entr" presetSubtype="0" fill="hold" nodeType="withEffect">
                  <p:stCondLst>
                    <p:cond delay="200"/>
                  </p:stCondLst>
                  <p:childTnLst>
                    <p:set>
                      <p:cBhvr>
                        <p:cTn dur="1" fill="hold">
                          <p:stCondLst>
                            <p:cond delay="0"/>
                          </p:stCondLst>
                        </p:cTn>
                        <p:tgtEl>
                          <p:spTgt spid="45"/>
                        </p:tgtEl>
                        <p:attrNameLst>
                          <p:attrName>style.visibility</p:attrName>
                        </p:attrNameLst>
                      </p:cBhvr>
                      <p:to>
                        <p:strVal val="visible"/>
                      </p:to>
                    </p:set>
                    <p:animEffect transition="in" filter="fade">
                      <p:cBhvr>
                        <p:cTn dur="400"/>
                        <p:tgtEl>
                          <p:spTgt spid="45"/>
                        </p:tgtEl>
                      </p:cBhvr>
                    </p:animEffect>
                    <p:anim calcmode="lin" valueType="num">
                      <p:cBhvr>
                        <p:cTn dur="400" fill="hold"/>
                        <p:tgtEl>
                          <p:spTgt spid="45"/>
                        </p:tgtEl>
                        <p:attrNameLst>
                          <p:attrName>ppt_x</p:attrName>
                        </p:attrNameLst>
                      </p:cBhvr>
                      <p:tavLst>
                        <p:tav tm="0">
                          <p:val>
                            <p:strVal val="#ppt_x"/>
                          </p:val>
                        </p:tav>
                        <p:tav tm="100000">
                          <p:val>
                            <p:strVal val="#ppt_x"/>
                          </p:val>
                        </p:tav>
                      </p:tavLst>
                    </p:anim>
                    <p:anim calcmode="lin" valueType="num">
                      <p:cBhvr>
                        <p:cTn dur="400" fill="hold"/>
                        <p:tgtEl>
                          <p:spTgt spid="45"/>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Iconic list 4">
    <p:spTree>
      <p:nvGrpSpPr>
        <p:cNvPr id="1" name=""/>
        <p:cNvGrpSpPr/>
        <p:nvPr/>
      </p:nvGrpSpPr>
      <p:grpSpPr>
        <a:xfrm>
          <a:off x="0" y="0"/>
          <a:ext cx="0" cy="0"/>
          <a:chOff x="0" y="0"/>
          <a:chExt cx="0" cy="0"/>
        </a:xfrm>
      </p:grpSpPr>
      <p:sp>
        <p:nvSpPr>
          <p:cNvPr id="42" name="Picture Placeholder 2"/>
          <p:cNvSpPr>
            <a:spLocks noGrp="1"/>
          </p:cNvSpPr>
          <p:nvPr>
            <p:ph type="pic" sz="quarter" idx="17"/>
          </p:nvPr>
        </p:nvSpPr>
        <p:spPr>
          <a:xfrm>
            <a:off x="684393" y="1482278"/>
            <a:ext cx="2990142" cy="2642687"/>
          </a:xfrm>
          <a:custGeom>
            <a:avLst/>
            <a:gdLst/>
            <a:ahLst/>
            <a:cxnLst/>
            <a:rect l="l" t="t" r="r" b="b"/>
            <a:pathLst>
              <a:path w="2242606" h="2202239">
                <a:moveTo>
                  <a:pt x="2014006" y="0"/>
                </a:moveTo>
                <a:cubicBezTo>
                  <a:pt x="2140258" y="0"/>
                  <a:pt x="2242606" y="102348"/>
                  <a:pt x="2242606" y="228600"/>
                </a:cubicBezTo>
                <a:lnTo>
                  <a:pt x="2242606" y="1973639"/>
                </a:lnTo>
                <a:cubicBezTo>
                  <a:pt x="2242606" y="2099891"/>
                  <a:pt x="2140258" y="2202239"/>
                  <a:pt x="2014006" y="2202239"/>
                </a:cubicBezTo>
                <a:cubicBezTo>
                  <a:pt x="1887754" y="2202239"/>
                  <a:pt x="1785406" y="2099891"/>
                  <a:pt x="1785406" y="1973639"/>
                </a:cubicBezTo>
                <a:lnTo>
                  <a:pt x="1785406" y="228600"/>
                </a:lnTo>
                <a:cubicBezTo>
                  <a:pt x="1785406" y="102348"/>
                  <a:pt x="1887754" y="0"/>
                  <a:pt x="2014006" y="0"/>
                </a:cubicBezTo>
                <a:close/>
                <a:moveTo>
                  <a:pt x="1412873" y="0"/>
                </a:moveTo>
                <a:cubicBezTo>
                  <a:pt x="1539125" y="0"/>
                  <a:pt x="1641473" y="102348"/>
                  <a:pt x="1641473" y="228600"/>
                </a:cubicBezTo>
                <a:lnTo>
                  <a:pt x="1641473" y="1973639"/>
                </a:lnTo>
                <a:cubicBezTo>
                  <a:pt x="1641473" y="2099891"/>
                  <a:pt x="1539125" y="2202239"/>
                  <a:pt x="1412873" y="2202239"/>
                </a:cubicBezTo>
                <a:cubicBezTo>
                  <a:pt x="1286621" y="2202239"/>
                  <a:pt x="1184273" y="2099891"/>
                  <a:pt x="1184273" y="1973639"/>
                </a:cubicBezTo>
                <a:lnTo>
                  <a:pt x="1184273" y="228600"/>
                </a:lnTo>
                <a:cubicBezTo>
                  <a:pt x="1184273" y="102348"/>
                  <a:pt x="1286621" y="0"/>
                  <a:pt x="1412873" y="0"/>
                </a:cubicBezTo>
                <a:close/>
                <a:moveTo>
                  <a:pt x="820206" y="0"/>
                </a:moveTo>
                <a:cubicBezTo>
                  <a:pt x="946458" y="0"/>
                  <a:pt x="1048806" y="102348"/>
                  <a:pt x="1048806" y="228600"/>
                </a:cubicBezTo>
                <a:lnTo>
                  <a:pt x="1048806" y="1973639"/>
                </a:lnTo>
                <a:cubicBezTo>
                  <a:pt x="1048806" y="2099891"/>
                  <a:pt x="946458" y="2202239"/>
                  <a:pt x="820206" y="2202239"/>
                </a:cubicBezTo>
                <a:cubicBezTo>
                  <a:pt x="693954" y="2202239"/>
                  <a:pt x="591606" y="2099891"/>
                  <a:pt x="591606" y="1973639"/>
                </a:cubicBezTo>
                <a:lnTo>
                  <a:pt x="591606" y="228600"/>
                </a:lnTo>
                <a:cubicBezTo>
                  <a:pt x="591606" y="102348"/>
                  <a:pt x="693954" y="0"/>
                  <a:pt x="820206" y="0"/>
                </a:cubicBezTo>
                <a:close/>
                <a:moveTo>
                  <a:pt x="228600" y="0"/>
                </a:moveTo>
                <a:cubicBezTo>
                  <a:pt x="354852" y="0"/>
                  <a:pt x="457200" y="102348"/>
                  <a:pt x="457200" y="228600"/>
                </a:cubicBezTo>
                <a:lnTo>
                  <a:pt x="457200" y="1973639"/>
                </a:lnTo>
                <a:cubicBezTo>
                  <a:pt x="457200" y="2099891"/>
                  <a:pt x="354852" y="2202239"/>
                  <a:pt x="228600" y="2202239"/>
                </a:cubicBezTo>
                <a:cubicBezTo>
                  <a:pt x="102348" y="2202239"/>
                  <a:pt x="0" y="2099891"/>
                  <a:pt x="0" y="1973639"/>
                </a:cubicBezTo>
                <a:lnTo>
                  <a:pt x="0" y="228600"/>
                </a:lnTo>
                <a:cubicBezTo>
                  <a:pt x="0" y="102348"/>
                  <a:pt x="102348" y="0"/>
                  <a:pt x="228600" y="0"/>
                </a:cubicBezTo>
                <a:close/>
              </a:path>
            </a:pathLst>
          </a:custGeom>
          <a:blipFill dpi="0" rotWithShape="1">
            <a:blip r:embed="rId2"/>
            <a:srcRect/>
            <a:tile tx="0" ty="0" sx="100000" sy="100000" flip="none" algn="tl"/>
          </a:blipFill>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a:p>
        </p:txBody>
      </p:sp>
      <p:sp>
        <p:nvSpPr>
          <p:cNvPr id="3" name="Rounded Rectangle 2"/>
          <p:cNvSpPr/>
          <p:nvPr userDrawn="1"/>
        </p:nvSpPr>
        <p:spPr>
          <a:xfrm>
            <a:off x="603251" y="4447916"/>
            <a:ext cx="869950" cy="782954"/>
          </a:xfrm>
          <a:prstGeom prst="roundRect">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07">
              <a:latin typeface="+mn-lt"/>
            </a:endParaRPr>
          </a:p>
        </p:txBody>
      </p:sp>
      <p:sp>
        <p:nvSpPr>
          <p:cNvPr id="13" name="Text Placeholder 7"/>
          <p:cNvSpPr>
            <a:spLocks noGrp="1"/>
          </p:cNvSpPr>
          <p:nvPr>
            <p:ph type="body" sz="quarter" idx="39" hasCustomPrompt="1"/>
          </p:nvPr>
        </p:nvSpPr>
        <p:spPr>
          <a:xfrm>
            <a:off x="684393" y="4493636"/>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n-lt"/>
                <a:cs typeface="FontAwesome"/>
              </a:defRPr>
            </a:lvl1pPr>
          </a:lstStyle>
          <a:p>
            <a:pPr lvl="0"/>
            <a:r>
              <a:rPr lang="es-ES_tradnl" dirty="0" err="1"/>
              <a:t>icon</a:t>
            </a:r>
            <a:endParaRPr lang="es-ES_tradnl" dirty="0"/>
          </a:p>
        </p:txBody>
      </p:sp>
      <p:sp>
        <p:nvSpPr>
          <p:cNvPr id="26" name="Text Placeholder 7"/>
          <p:cNvSpPr>
            <a:spLocks noGrp="1"/>
          </p:cNvSpPr>
          <p:nvPr>
            <p:ph type="body" sz="quarter" idx="19" hasCustomPrompt="1"/>
          </p:nvPr>
        </p:nvSpPr>
        <p:spPr>
          <a:xfrm>
            <a:off x="1608667" y="4971939"/>
            <a:ext cx="206586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tx1">
                    <a:lumMod val="50000"/>
                    <a:lumOff val="50000"/>
                  </a:schemeClr>
                </a:solidFill>
                <a:latin typeface="+mn-lt"/>
                <a:cs typeface="Lato Regular"/>
              </a:defRPr>
            </a:lvl1pPr>
          </a:lstStyle>
          <a:p>
            <a:pPr lvl="0"/>
            <a:r>
              <a:rPr lang="es-ES_tradnl" dirty="0" err="1"/>
              <a:t>Subtitle</a:t>
            </a:r>
            <a:r>
              <a:rPr lang="es-ES_tradnl" dirty="0"/>
              <a:t> </a:t>
            </a:r>
            <a:r>
              <a:rPr lang="es-ES_tradnl" dirty="0" err="1"/>
              <a:t>Example</a:t>
            </a:r>
            <a:endParaRPr lang="es-ES_tradnl" dirty="0"/>
          </a:p>
        </p:txBody>
      </p:sp>
      <p:sp>
        <p:nvSpPr>
          <p:cNvPr id="27" name="Text Placeholder 2"/>
          <p:cNvSpPr>
            <a:spLocks noGrp="1"/>
          </p:cNvSpPr>
          <p:nvPr>
            <p:ph type="body" sz="quarter" idx="16" hasCustomPrompt="1"/>
          </p:nvPr>
        </p:nvSpPr>
        <p:spPr>
          <a:xfrm>
            <a:off x="603256" y="5357393"/>
            <a:ext cx="3071281"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mn-lt"/>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a:t>
            </a:r>
            <a:r>
              <a:rPr lang="en-US" dirty="0" err="1"/>
              <a:t>purusaece</a:t>
            </a:r>
            <a:r>
              <a:rPr lang="en-US" dirty="0"/>
              <a:t>.</a:t>
            </a:r>
          </a:p>
        </p:txBody>
      </p:sp>
      <p:sp>
        <p:nvSpPr>
          <p:cNvPr id="72" name="Rounded Rectangle 71"/>
          <p:cNvSpPr/>
          <p:nvPr userDrawn="1"/>
        </p:nvSpPr>
        <p:spPr>
          <a:xfrm>
            <a:off x="4535315" y="4447916"/>
            <a:ext cx="869950" cy="782954"/>
          </a:xfrm>
          <a:prstGeom prst="roundRect">
            <a:avLst>
              <a:gd name="adj" fmla="val 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07">
              <a:latin typeface="+mn-lt"/>
            </a:endParaRPr>
          </a:p>
        </p:txBody>
      </p:sp>
      <p:sp>
        <p:nvSpPr>
          <p:cNvPr id="73" name="Text Placeholder 7"/>
          <p:cNvSpPr>
            <a:spLocks noGrp="1"/>
          </p:cNvSpPr>
          <p:nvPr>
            <p:ph type="body" sz="quarter" idx="40" hasCustomPrompt="1"/>
          </p:nvPr>
        </p:nvSpPr>
        <p:spPr>
          <a:xfrm>
            <a:off x="4616456" y="4493636"/>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n-lt"/>
                <a:cs typeface="FontAwesome"/>
              </a:defRPr>
            </a:lvl1pPr>
          </a:lstStyle>
          <a:p>
            <a:pPr lvl="0"/>
            <a:r>
              <a:rPr lang="es-ES_tradnl" dirty="0" err="1"/>
              <a:t>icon</a:t>
            </a:r>
            <a:endParaRPr lang="es-ES_tradnl" dirty="0"/>
          </a:p>
        </p:txBody>
      </p:sp>
      <p:sp>
        <p:nvSpPr>
          <p:cNvPr id="74" name="Text Placeholder 7"/>
          <p:cNvSpPr>
            <a:spLocks noGrp="1"/>
          </p:cNvSpPr>
          <p:nvPr>
            <p:ph type="body" sz="quarter" idx="41" hasCustomPrompt="1"/>
          </p:nvPr>
        </p:nvSpPr>
        <p:spPr>
          <a:xfrm>
            <a:off x="5554133" y="4971939"/>
            <a:ext cx="206586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tx1">
                    <a:lumMod val="50000"/>
                    <a:lumOff val="50000"/>
                  </a:schemeClr>
                </a:solidFill>
                <a:latin typeface="+mn-lt"/>
                <a:cs typeface="Lato Regular"/>
              </a:defRPr>
            </a:lvl1pPr>
          </a:lstStyle>
          <a:p>
            <a:pPr lvl="0"/>
            <a:r>
              <a:rPr lang="es-ES_tradnl" dirty="0" err="1"/>
              <a:t>Subtitle</a:t>
            </a:r>
            <a:r>
              <a:rPr lang="es-ES_tradnl" dirty="0"/>
              <a:t> </a:t>
            </a:r>
            <a:r>
              <a:rPr lang="es-ES_tradnl" dirty="0" err="1"/>
              <a:t>Example</a:t>
            </a:r>
            <a:endParaRPr lang="es-ES_tradnl" dirty="0"/>
          </a:p>
        </p:txBody>
      </p:sp>
      <p:sp>
        <p:nvSpPr>
          <p:cNvPr id="75" name="Text Placeholder 2"/>
          <p:cNvSpPr>
            <a:spLocks noGrp="1"/>
          </p:cNvSpPr>
          <p:nvPr>
            <p:ph type="body" sz="quarter" idx="42" hasCustomPrompt="1"/>
          </p:nvPr>
        </p:nvSpPr>
        <p:spPr>
          <a:xfrm>
            <a:off x="4548722" y="5357393"/>
            <a:ext cx="3071281"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mn-lt"/>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a:t>
            </a:r>
            <a:r>
              <a:rPr lang="en-US" dirty="0" err="1"/>
              <a:t>purusaece</a:t>
            </a:r>
            <a:r>
              <a:rPr lang="en-US" dirty="0"/>
              <a:t>.</a:t>
            </a:r>
          </a:p>
        </p:txBody>
      </p:sp>
      <p:sp>
        <p:nvSpPr>
          <p:cNvPr id="76" name="Rounded Rectangle 75"/>
          <p:cNvSpPr/>
          <p:nvPr userDrawn="1"/>
        </p:nvSpPr>
        <p:spPr>
          <a:xfrm>
            <a:off x="8504770" y="4447916"/>
            <a:ext cx="869950" cy="782954"/>
          </a:xfrm>
          <a:prstGeom prst="roundRect">
            <a:avLst>
              <a:gd name="adj" fmla="val 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07">
              <a:latin typeface="+mn-lt"/>
            </a:endParaRPr>
          </a:p>
        </p:txBody>
      </p:sp>
      <p:sp>
        <p:nvSpPr>
          <p:cNvPr id="77" name="Text Placeholder 7"/>
          <p:cNvSpPr>
            <a:spLocks noGrp="1"/>
          </p:cNvSpPr>
          <p:nvPr>
            <p:ph type="body" sz="quarter" idx="43" hasCustomPrompt="1"/>
          </p:nvPr>
        </p:nvSpPr>
        <p:spPr>
          <a:xfrm>
            <a:off x="8585912" y="4493636"/>
            <a:ext cx="704141" cy="674519"/>
          </a:xfrm>
          <a:prstGeom prst="rect">
            <a:avLst/>
          </a:prstGeom>
        </p:spPr>
        <p:txBody>
          <a:bodyPr vert="horz" lIns="0" tIns="103884" rIns="0" bIns="103884" anchor="ctr"/>
          <a:lstStyle>
            <a:lvl1pPr marL="0" indent="0" algn="ctr">
              <a:lnSpc>
                <a:spcPct val="100000"/>
              </a:lnSpc>
              <a:spcBef>
                <a:spcPts val="0"/>
              </a:spcBef>
              <a:buNone/>
              <a:defRPr sz="2400" b="1">
                <a:solidFill>
                  <a:schemeClr val="bg1"/>
                </a:solidFill>
                <a:latin typeface="+mn-lt"/>
                <a:cs typeface="FontAwesome"/>
              </a:defRPr>
            </a:lvl1pPr>
          </a:lstStyle>
          <a:p>
            <a:pPr lvl="0"/>
            <a:r>
              <a:rPr lang="es-ES_tradnl" dirty="0" err="1"/>
              <a:t>icon</a:t>
            </a:r>
            <a:endParaRPr lang="es-ES_tradnl" dirty="0"/>
          </a:p>
        </p:txBody>
      </p:sp>
      <p:sp>
        <p:nvSpPr>
          <p:cNvPr id="78" name="Text Placeholder 7"/>
          <p:cNvSpPr>
            <a:spLocks noGrp="1"/>
          </p:cNvSpPr>
          <p:nvPr>
            <p:ph type="body" sz="quarter" idx="44" hasCustomPrompt="1"/>
          </p:nvPr>
        </p:nvSpPr>
        <p:spPr>
          <a:xfrm>
            <a:off x="9510184" y="4971939"/>
            <a:ext cx="206586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tx1">
                    <a:lumMod val="50000"/>
                    <a:lumOff val="50000"/>
                  </a:schemeClr>
                </a:solidFill>
                <a:latin typeface="+mn-lt"/>
                <a:cs typeface="Lato Regular"/>
              </a:defRPr>
            </a:lvl1pPr>
          </a:lstStyle>
          <a:p>
            <a:pPr lvl="0"/>
            <a:r>
              <a:rPr lang="es-ES_tradnl" dirty="0" err="1"/>
              <a:t>Subtitle</a:t>
            </a:r>
            <a:r>
              <a:rPr lang="es-ES_tradnl" dirty="0"/>
              <a:t> </a:t>
            </a:r>
            <a:r>
              <a:rPr lang="es-ES_tradnl" dirty="0" err="1"/>
              <a:t>Example</a:t>
            </a:r>
            <a:endParaRPr lang="es-ES_tradnl" dirty="0"/>
          </a:p>
        </p:txBody>
      </p:sp>
      <p:sp>
        <p:nvSpPr>
          <p:cNvPr id="79" name="Text Placeholder 2"/>
          <p:cNvSpPr>
            <a:spLocks noGrp="1"/>
          </p:cNvSpPr>
          <p:nvPr>
            <p:ph type="body" sz="quarter" idx="45" hasCustomPrompt="1"/>
          </p:nvPr>
        </p:nvSpPr>
        <p:spPr>
          <a:xfrm>
            <a:off x="8504772" y="5357393"/>
            <a:ext cx="3071281" cy="779972"/>
          </a:xfrm>
          <a:prstGeom prst="rect">
            <a:avLst/>
          </a:prstGeom>
        </p:spPr>
        <p:txBody>
          <a:bodyPr vert="horz" lIns="0" tIns="0" rIns="0" bIns="0"/>
          <a:lstStyle>
            <a:lvl1pPr marL="0" indent="0" algn="l">
              <a:lnSpc>
                <a:spcPct val="130000"/>
              </a:lnSpc>
              <a:buNone/>
              <a:defRPr sz="1080" baseline="0">
                <a:solidFill>
                  <a:schemeClr val="tx1">
                    <a:lumMod val="50000"/>
                    <a:lumOff val="50000"/>
                  </a:schemeClr>
                </a:solidFill>
                <a:latin typeface="+mn-lt"/>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a:t>
            </a:r>
            <a:r>
              <a:rPr lang="en-US" dirty="0" err="1"/>
              <a:t>purusaece</a:t>
            </a:r>
            <a:r>
              <a:rPr lang="en-US" dirty="0"/>
              <a:t>.</a:t>
            </a:r>
          </a:p>
        </p:txBody>
      </p:sp>
      <p:sp>
        <p:nvSpPr>
          <p:cNvPr id="28" name="Text Placeholder 7"/>
          <p:cNvSpPr>
            <a:spLocks noGrp="1"/>
          </p:cNvSpPr>
          <p:nvPr>
            <p:ph type="body" sz="quarter" idx="55" hasCustomPrompt="1"/>
          </p:nvPr>
        </p:nvSpPr>
        <p:spPr>
          <a:xfrm>
            <a:off x="1608667" y="4452457"/>
            <a:ext cx="2065867" cy="431780"/>
          </a:xfrm>
          <a:prstGeom prst="rect">
            <a:avLst/>
          </a:prstGeom>
        </p:spPr>
        <p:txBody>
          <a:bodyPr vert="horz" lIns="0" tIns="40504" rIns="0" bIns="40504" anchor="ctr"/>
          <a:lstStyle>
            <a:lvl1pPr marL="0" indent="0" algn="l">
              <a:lnSpc>
                <a:spcPct val="100000"/>
              </a:lnSpc>
              <a:spcBef>
                <a:spcPts val="0"/>
              </a:spcBef>
              <a:buNone/>
              <a:defRPr sz="3000" b="1">
                <a:solidFill>
                  <a:schemeClr val="accent1">
                    <a:lumMod val="60000"/>
                    <a:lumOff val="40000"/>
                  </a:schemeClr>
                </a:solidFill>
                <a:latin typeface="+mn-lt"/>
                <a:cs typeface="Lato Light"/>
              </a:defRPr>
            </a:lvl1pPr>
          </a:lstStyle>
          <a:p>
            <a:pPr lvl="0"/>
            <a:r>
              <a:rPr lang="es-ES_tradnl" dirty="0"/>
              <a:t>80%</a:t>
            </a:r>
          </a:p>
        </p:txBody>
      </p:sp>
      <p:sp>
        <p:nvSpPr>
          <p:cNvPr id="29" name="Text Placeholder 7"/>
          <p:cNvSpPr>
            <a:spLocks noGrp="1"/>
          </p:cNvSpPr>
          <p:nvPr>
            <p:ph type="body" sz="quarter" idx="56" hasCustomPrompt="1"/>
          </p:nvPr>
        </p:nvSpPr>
        <p:spPr>
          <a:xfrm>
            <a:off x="5554133" y="4452457"/>
            <a:ext cx="2065867" cy="431780"/>
          </a:xfrm>
          <a:prstGeom prst="rect">
            <a:avLst/>
          </a:prstGeom>
        </p:spPr>
        <p:txBody>
          <a:bodyPr vert="horz" lIns="0" tIns="40504" rIns="0" bIns="40504" anchor="ctr"/>
          <a:lstStyle>
            <a:lvl1pPr marL="0" indent="0" algn="l">
              <a:lnSpc>
                <a:spcPct val="100000"/>
              </a:lnSpc>
              <a:spcBef>
                <a:spcPts val="0"/>
              </a:spcBef>
              <a:buNone/>
              <a:defRPr sz="3000" b="1">
                <a:solidFill>
                  <a:schemeClr val="accent2"/>
                </a:solidFill>
                <a:latin typeface="+mn-lt"/>
                <a:cs typeface="Lato Light"/>
              </a:defRPr>
            </a:lvl1pPr>
          </a:lstStyle>
          <a:p>
            <a:pPr lvl="0"/>
            <a:r>
              <a:rPr lang="es-ES_tradnl" dirty="0"/>
              <a:t>80%</a:t>
            </a:r>
          </a:p>
        </p:txBody>
      </p:sp>
      <p:sp>
        <p:nvSpPr>
          <p:cNvPr id="30" name="Text Placeholder 7"/>
          <p:cNvSpPr>
            <a:spLocks noGrp="1"/>
          </p:cNvSpPr>
          <p:nvPr>
            <p:ph type="body" sz="quarter" idx="57" hasCustomPrompt="1"/>
          </p:nvPr>
        </p:nvSpPr>
        <p:spPr>
          <a:xfrm>
            <a:off x="9510184" y="4452457"/>
            <a:ext cx="2065867" cy="431780"/>
          </a:xfrm>
          <a:prstGeom prst="rect">
            <a:avLst/>
          </a:prstGeom>
        </p:spPr>
        <p:txBody>
          <a:bodyPr vert="horz" lIns="0" tIns="40504" rIns="0" bIns="40504" anchor="ctr"/>
          <a:lstStyle>
            <a:lvl1pPr marL="0" indent="0" algn="l">
              <a:lnSpc>
                <a:spcPct val="100000"/>
              </a:lnSpc>
              <a:spcBef>
                <a:spcPts val="0"/>
              </a:spcBef>
              <a:buNone/>
              <a:defRPr sz="3000" b="1">
                <a:solidFill>
                  <a:schemeClr val="accent3"/>
                </a:solidFill>
                <a:latin typeface="+mn-lt"/>
                <a:cs typeface="Lato Light"/>
              </a:defRPr>
            </a:lvl1pPr>
          </a:lstStyle>
          <a:p>
            <a:pPr lvl="0"/>
            <a:r>
              <a:rPr lang="es-ES_tradnl" dirty="0"/>
              <a:t>80%</a:t>
            </a:r>
          </a:p>
        </p:txBody>
      </p:sp>
      <p:sp>
        <p:nvSpPr>
          <p:cNvPr id="43" name="Picture Placeholder 2"/>
          <p:cNvSpPr>
            <a:spLocks noGrp="1"/>
          </p:cNvSpPr>
          <p:nvPr>
            <p:ph type="pic" sz="quarter" idx="58"/>
          </p:nvPr>
        </p:nvSpPr>
        <p:spPr>
          <a:xfrm>
            <a:off x="4588233" y="1482278"/>
            <a:ext cx="2990142" cy="2642687"/>
          </a:xfrm>
          <a:custGeom>
            <a:avLst/>
            <a:gdLst/>
            <a:ahLst/>
            <a:cxnLst/>
            <a:rect l="l" t="t" r="r" b="b"/>
            <a:pathLst>
              <a:path w="2242606" h="2202239">
                <a:moveTo>
                  <a:pt x="2014006" y="0"/>
                </a:moveTo>
                <a:cubicBezTo>
                  <a:pt x="2140258" y="0"/>
                  <a:pt x="2242606" y="102348"/>
                  <a:pt x="2242606" y="228600"/>
                </a:cubicBezTo>
                <a:lnTo>
                  <a:pt x="2242606" y="1973639"/>
                </a:lnTo>
                <a:cubicBezTo>
                  <a:pt x="2242606" y="2099891"/>
                  <a:pt x="2140258" y="2202239"/>
                  <a:pt x="2014006" y="2202239"/>
                </a:cubicBezTo>
                <a:cubicBezTo>
                  <a:pt x="1887754" y="2202239"/>
                  <a:pt x="1785406" y="2099891"/>
                  <a:pt x="1785406" y="1973639"/>
                </a:cubicBezTo>
                <a:lnTo>
                  <a:pt x="1785406" y="228600"/>
                </a:lnTo>
                <a:cubicBezTo>
                  <a:pt x="1785406" y="102348"/>
                  <a:pt x="1887754" y="0"/>
                  <a:pt x="2014006" y="0"/>
                </a:cubicBezTo>
                <a:close/>
                <a:moveTo>
                  <a:pt x="1412873" y="0"/>
                </a:moveTo>
                <a:cubicBezTo>
                  <a:pt x="1539125" y="0"/>
                  <a:pt x="1641473" y="102348"/>
                  <a:pt x="1641473" y="228600"/>
                </a:cubicBezTo>
                <a:lnTo>
                  <a:pt x="1641473" y="1973639"/>
                </a:lnTo>
                <a:cubicBezTo>
                  <a:pt x="1641473" y="2099891"/>
                  <a:pt x="1539125" y="2202239"/>
                  <a:pt x="1412873" y="2202239"/>
                </a:cubicBezTo>
                <a:cubicBezTo>
                  <a:pt x="1286621" y="2202239"/>
                  <a:pt x="1184273" y="2099891"/>
                  <a:pt x="1184273" y="1973639"/>
                </a:cubicBezTo>
                <a:lnTo>
                  <a:pt x="1184273" y="228600"/>
                </a:lnTo>
                <a:cubicBezTo>
                  <a:pt x="1184273" y="102348"/>
                  <a:pt x="1286621" y="0"/>
                  <a:pt x="1412873" y="0"/>
                </a:cubicBezTo>
                <a:close/>
                <a:moveTo>
                  <a:pt x="820206" y="0"/>
                </a:moveTo>
                <a:cubicBezTo>
                  <a:pt x="946458" y="0"/>
                  <a:pt x="1048806" y="102348"/>
                  <a:pt x="1048806" y="228600"/>
                </a:cubicBezTo>
                <a:lnTo>
                  <a:pt x="1048806" y="1973639"/>
                </a:lnTo>
                <a:cubicBezTo>
                  <a:pt x="1048806" y="2099891"/>
                  <a:pt x="946458" y="2202239"/>
                  <a:pt x="820206" y="2202239"/>
                </a:cubicBezTo>
                <a:cubicBezTo>
                  <a:pt x="693954" y="2202239"/>
                  <a:pt x="591606" y="2099891"/>
                  <a:pt x="591606" y="1973639"/>
                </a:cubicBezTo>
                <a:lnTo>
                  <a:pt x="591606" y="228600"/>
                </a:lnTo>
                <a:cubicBezTo>
                  <a:pt x="591606" y="102348"/>
                  <a:pt x="693954" y="0"/>
                  <a:pt x="820206" y="0"/>
                </a:cubicBezTo>
                <a:close/>
                <a:moveTo>
                  <a:pt x="228600" y="0"/>
                </a:moveTo>
                <a:cubicBezTo>
                  <a:pt x="354852" y="0"/>
                  <a:pt x="457200" y="102348"/>
                  <a:pt x="457200" y="228600"/>
                </a:cubicBezTo>
                <a:lnTo>
                  <a:pt x="457200" y="1973639"/>
                </a:lnTo>
                <a:cubicBezTo>
                  <a:pt x="457200" y="2099891"/>
                  <a:pt x="354852" y="2202239"/>
                  <a:pt x="228600" y="2202239"/>
                </a:cubicBezTo>
                <a:cubicBezTo>
                  <a:pt x="102348" y="2202239"/>
                  <a:pt x="0" y="2099891"/>
                  <a:pt x="0" y="1973639"/>
                </a:cubicBezTo>
                <a:lnTo>
                  <a:pt x="0" y="228600"/>
                </a:lnTo>
                <a:cubicBezTo>
                  <a:pt x="0" y="102348"/>
                  <a:pt x="102348" y="0"/>
                  <a:pt x="228600" y="0"/>
                </a:cubicBezTo>
                <a:close/>
              </a:path>
            </a:pathLst>
          </a:custGeom>
          <a:blipFill dpi="0" rotWithShape="1">
            <a:blip r:embed="rId2"/>
            <a:srcRect/>
            <a:tile tx="0" ty="0" sx="100000" sy="100000" flip="none" algn="tl"/>
          </a:blipFill>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a:p>
        </p:txBody>
      </p:sp>
      <p:sp>
        <p:nvSpPr>
          <p:cNvPr id="44" name="Picture Placeholder 2"/>
          <p:cNvSpPr>
            <a:spLocks noGrp="1"/>
          </p:cNvSpPr>
          <p:nvPr>
            <p:ph type="pic" sz="quarter" idx="59"/>
          </p:nvPr>
        </p:nvSpPr>
        <p:spPr>
          <a:xfrm>
            <a:off x="8504770" y="1482278"/>
            <a:ext cx="2990142" cy="2642687"/>
          </a:xfrm>
          <a:custGeom>
            <a:avLst/>
            <a:gdLst/>
            <a:ahLst/>
            <a:cxnLst/>
            <a:rect l="l" t="t" r="r" b="b"/>
            <a:pathLst>
              <a:path w="2242606" h="2202239">
                <a:moveTo>
                  <a:pt x="2014006" y="0"/>
                </a:moveTo>
                <a:cubicBezTo>
                  <a:pt x="2140258" y="0"/>
                  <a:pt x="2242606" y="102348"/>
                  <a:pt x="2242606" y="228600"/>
                </a:cubicBezTo>
                <a:lnTo>
                  <a:pt x="2242606" y="1973639"/>
                </a:lnTo>
                <a:cubicBezTo>
                  <a:pt x="2242606" y="2099891"/>
                  <a:pt x="2140258" y="2202239"/>
                  <a:pt x="2014006" y="2202239"/>
                </a:cubicBezTo>
                <a:cubicBezTo>
                  <a:pt x="1887754" y="2202239"/>
                  <a:pt x="1785406" y="2099891"/>
                  <a:pt x="1785406" y="1973639"/>
                </a:cubicBezTo>
                <a:lnTo>
                  <a:pt x="1785406" y="228600"/>
                </a:lnTo>
                <a:cubicBezTo>
                  <a:pt x="1785406" y="102348"/>
                  <a:pt x="1887754" y="0"/>
                  <a:pt x="2014006" y="0"/>
                </a:cubicBezTo>
                <a:close/>
                <a:moveTo>
                  <a:pt x="1412873" y="0"/>
                </a:moveTo>
                <a:cubicBezTo>
                  <a:pt x="1539125" y="0"/>
                  <a:pt x="1641473" y="102348"/>
                  <a:pt x="1641473" y="228600"/>
                </a:cubicBezTo>
                <a:lnTo>
                  <a:pt x="1641473" y="1973639"/>
                </a:lnTo>
                <a:cubicBezTo>
                  <a:pt x="1641473" y="2099891"/>
                  <a:pt x="1539125" y="2202239"/>
                  <a:pt x="1412873" y="2202239"/>
                </a:cubicBezTo>
                <a:cubicBezTo>
                  <a:pt x="1286621" y="2202239"/>
                  <a:pt x="1184273" y="2099891"/>
                  <a:pt x="1184273" y="1973639"/>
                </a:cubicBezTo>
                <a:lnTo>
                  <a:pt x="1184273" y="228600"/>
                </a:lnTo>
                <a:cubicBezTo>
                  <a:pt x="1184273" y="102348"/>
                  <a:pt x="1286621" y="0"/>
                  <a:pt x="1412873" y="0"/>
                </a:cubicBezTo>
                <a:close/>
                <a:moveTo>
                  <a:pt x="820206" y="0"/>
                </a:moveTo>
                <a:cubicBezTo>
                  <a:pt x="946458" y="0"/>
                  <a:pt x="1048806" y="102348"/>
                  <a:pt x="1048806" y="228600"/>
                </a:cubicBezTo>
                <a:lnTo>
                  <a:pt x="1048806" y="1973639"/>
                </a:lnTo>
                <a:cubicBezTo>
                  <a:pt x="1048806" y="2099891"/>
                  <a:pt x="946458" y="2202239"/>
                  <a:pt x="820206" y="2202239"/>
                </a:cubicBezTo>
                <a:cubicBezTo>
                  <a:pt x="693954" y="2202239"/>
                  <a:pt x="591606" y="2099891"/>
                  <a:pt x="591606" y="1973639"/>
                </a:cubicBezTo>
                <a:lnTo>
                  <a:pt x="591606" y="228600"/>
                </a:lnTo>
                <a:cubicBezTo>
                  <a:pt x="591606" y="102348"/>
                  <a:pt x="693954" y="0"/>
                  <a:pt x="820206" y="0"/>
                </a:cubicBezTo>
                <a:close/>
                <a:moveTo>
                  <a:pt x="228600" y="0"/>
                </a:moveTo>
                <a:cubicBezTo>
                  <a:pt x="354852" y="0"/>
                  <a:pt x="457200" y="102348"/>
                  <a:pt x="457200" y="228600"/>
                </a:cubicBezTo>
                <a:lnTo>
                  <a:pt x="457200" y="1973639"/>
                </a:lnTo>
                <a:cubicBezTo>
                  <a:pt x="457200" y="2099891"/>
                  <a:pt x="354852" y="2202239"/>
                  <a:pt x="228600" y="2202239"/>
                </a:cubicBezTo>
                <a:cubicBezTo>
                  <a:pt x="102348" y="2202239"/>
                  <a:pt x="0" y="2099891"/>
                  <a:pt x="0" y="1973639"/>
                </a:cubicBezTo>
                <a:lnTo>
                  <a:pt x="0" y="228600"/>
                </a:lnTo>
                <a:cubicBezTo>
                  <a:pt x="0" y="102348"/>
                  <a:pt x="102348" y="0"/>
                  <a:pt x="228600" y="0"/>
                </a:cubicBezTo>
                <a:close/>
              </a:path>
            </a:pathLst>
          </a:custGeom>
          <a:blipFill dpi="0" rotWithShape="1">
            <a:blip r:embed="rId2"/>
            <a:srcRect/>
            <a:tile tx="0" ty="0" sx="100000" sy="100000" flip="none" algn="tl"/>
          </a:blipFill>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a:p>
        </p:txBody>
      </p:sp>
    </p:spTree>
    <p:extLst>
      <p:ext uri="{BB962C8B-B14F-4D97-AF65-F5344CB8AC3E}">
        <p14:creationId xmlns:p14="http://schemas.microsoft.com/office/powerpoint/2010/main" val="2948857857"/>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900"/>
                                        <p:tgtEl>
                                          <p:spTgt spid="42"/>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400" fill="hold"/>
                                        <p:tgtEl>
                                          <p:spTgt spid="3"/>
                                        </p:tgtEl>
                                        <p:attrNameLst>
                                          <p:attrName>ppt_w</p:attrName>
                                        </p:attrNameLst>
                                      </p:cBhvr>
                                      <p:tavLst>
                                        <p:tav tm="0">
                                          <p:val>
                                            <p:fltVal val="0"/>
                                          </p:val>
                                        </p:tav>
                                        <p:tav tm="100000">
                                          <p:val>
                                            <p:strVal val="#ppt_w"/>
                                          </p:val>
                                        </p:tav>
                                      </p:tavLst>
                                    </p:anim>
                                    <p:anim calcmode="lin" valueType="num">
                                      <p:cBhvr>
                                        <p:cTn id="12" dur="400" fill="hold"/>
                                        <p:tgtEl>
                                          <p:spTgt spid="3"/>
                                        </p:tgtEl>
                                        <p:attrNameLst>
                                          <p:attrName>ppt_h</p:attrName>
                                        </p:attrNameLst>
                                      </p:cBhvr>
                                      <p:tavLst>
                                        <p:tav tm="0">
                                          <p:val>
                                            <p:fltVal val="0"/>
                                          </p:val>
                                        </p:tav>
                                        <p:tav tm="100000">
                                          <p:val>
                                            <p:strVal val="#ppt_h"/>
                                          </p:val>
                                        </p:tav>
                                      </p:tavLst>
                                    </p:anim>
                                    <p:animEffect transition="in" filter="fade">
                                      <p:cBhvr>
                                        <p:cTn id="13" dur="400"/>
                                        <p:tgtEl>
                                          <p:spTgt spid="3"/>
                                        </p:tgtEl>
                                      </p:cBhvr>
                                    </p:animEffect>
                                  </p:childTnLst>
                                </p:cTn>
                              </p:par>
                            </p:childTnLst>
                          </p:cTn>
                        </p:par>
                        <p:par>
                          <p:cTn id="14" fill="hold">
                            <p:stCondLst>
                              <p:cond delay="1300"/>
                            </p:stCondLst>
                            <p:childTnLst>
                              <p:par>
                                <p:cTn id="15" presetID="53" presetClass="entr" presetSubtype="16" fill="hold" grpId="0" nodeType="afterEffect">
                                  <p:stCondLst>
                                    <p:cond delay="0"/>
                                  </p:stCondLst>
                                  <p:childTnLst>
                                    <p:set>
                                      <p:cBhvr>
                                        <p:cTn id="16" dur="1" fill="hold">
                                          <p:stCondLst>
                                            <p:cond delay="0"/>
                                          </p:stCondLst>
                                        </p:cTn>
                                        <p:tgtEl>
                                          <p:spTgt spid="13">
                                            <p:txEl>
                                              <p:pRg st="0" end="0"/>
                                            </p:txEl>
                                          </p:spTgt>
                                        </p:tgtEl>
                                        <p:attrNameLst>
                                          <p:attrName>style.visibility</p:attrName>
                                        </p:attrNameLst>
                                      </p:cBhvr>
                                      <p:to>
                                        <p:strVal val="visible"/>
                                      </p:to>
                                    </p:set>
                                    <p:anim calcmode="lin" valueType="num">
                                      <p:cBhvr>
                                        <p:cTn id="17" dur="3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18" dur="3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19" dur="300"/>
                                        <p:tgtEl>
                                          <p:spTgt spid="13">
                                            <p:txEl>
                                              <p:pRg st="0" end="0"/>
                                            </p:txEl>
                                          </p:spTgt>
                                        </p:tgtEl>
                                      </p:cBhvr>
                                    </p:animEffect>
                                  </p:childTnLst>
                                </p:cTn>
                              </p:par>
                              <p:par>
                                <p:cTn id="20" presetID="42" presetClass="entr" presetSubtype="0" fill="hold" grpId="0" nodeType="withEffect">
                                  <p:stCondLst>
                                    <p:cond delay="200"/>
                                  </p:stCondLst>
                                  <p:childTnLst>
                                    <p:set>
                                      <p:cBhvr>
                                        <p:cTn id="21" dur="1" fill="hold">
                                          <p:stCondLst>
                                            <p:cond delay="0"/>
                                          </p:stCondLst>
                                        </p:cTn>
                                        <p:tgtEl>
                                          <p:spTgt spid="28">
                                            <p:txEl>
                                              <p:pRg st="0" end="0"/>
                                            </p:txEl>
                                          </p:spTgt>
                                        </p:tgtEl>
                                        <p:attrNameLst>
                                          <p:attrName>style.visibility</p:attrName>
                                        </p:attrNameLst>
                                      </p:cBhvr>
                                      <p:to>
                                        <p:strVal val="visible"/>
                                      </p:to>
                                    </p:set>
                                    <p:animEffect transition="in" filter="fade">
                                      <p:cBhvr>
                                        <p:cTn id="22" dur="400"/>
                                        <p:tgtEl>
                                          <p:spTgt spid="28">
                                            <p:txEl>
                                              <p:pRg st="0" end="0"/>
                                            </p:txEl>
                                          </p:spTgt>
                                        </p:tgtEl>
                                      </p:cBhvr>
                                    </p:animEffect>
                                    <p:anim calcmode="lin" valueType="num">
                                      <p:cBhvr>
                                        <p:cTn id="23" dur="4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24" dur="400" fill="hold"/>
                                        <p:tgtEl>
                                          <p:spTgt spid="28">
                                            <p:txEl>
                                              <p:pRg st="0" end="0"/>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
                                  </p:stCondLst>
                                  <p:childTnLst>
                                    <p:set>
                                      <p:cBhvr>
                                        <p:cTn id="26" dur="1" fill="hold">
                                          <p:stCondLst>
                                            <p:cond delay="0"/>
                                          </p:stCondLst>
                                        </p:cTn>
                                        <p:tgtEl>
                                          <p:spTgt spid="26">
                                            <p:txEl>
                                              <p:pRg st="0" end="0"/>
                                            </p:txEl>
                                          </p:spTgt>
                                        </p:tgtEl>
                                        <p:attrNameLst>
                                          <p:attrName>style.visibility</p:attrName>
                                        </p:attrNameLst>
                                      </p:cBhvr>
                                      <p:to>
                                        <p:strVal val="visible"/>
                                      </p:to>
                                    </p:set>
                                    <p:animEffect transition="in" filter="fade">
                                      <p:cBhvr>
                                        <p:cTn id="27" dur="500"/>
                                        <p:tgtEl>
                                          <p:spTgt spid="26">
                                            <p:txEl>
                                              <p:pRg st="0" end="0"/>
                                            </p:txEl>
                                          </p:spTgt>
                                        </p:tgtEl>
                                      </p:cBhvr>
                                    </p:animEffect>
                                    <p:anim calcmode="lin" valueType="num">
                                      <p:cBhvr>
                                        <p:cTn id="28"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29" dur="500" fill="hold"/>
                                        <p:tgtEl>
                                          <p:spTgt spid="26">
                                            <p:txEl>
                                              <p:pRg st="0" end="0"/>
                                            </p:txEl>
                                          </p:spTgt>
                                        </p:tgtEl>
                                        <p:attrNameLst>
                                          <p:attrName>ppt_y</p:attrName>
                                        </p:attrNameLst>
                                      </p:cBhvr>
                                      <p:tavLst>
                                        <p:tav tm="0">
                                          <p:val>
                                            <p:strVal val="#ppt_y+.1"/>
                                          </p:val>
                                        </p:tav>
                                        <p:tav tm="100000">
                                          <p:val>
                                            <p:strVal val="#ppt_y"/>
                                          </p:val>
                                        </p:tav>
                                      </p:tavLst>
                                    </p:anim>
                                  </p:childTnLst>
                                </p:cTn>
                              </p:par>
                              <p:par>
                                <p:cTn id="30" presetID="10" presetClass="entr" presetSubtype="0" fill="hold" grpId="0" nodeType="withEffect">
                                  <p:stCondLst>
                                    <p:cond delay="800"/>
                                  </p:stCondLst>
                                  <p:childTnLst>
                                    <p:set>
                                      <p:cBhvr>
                                        <p:cTn id="31" dur="1" fill="hold">
                                          <p:stCondLst>
                                            <p:cond delay="0"/>
                                          </p:stCondLst>
                                        </p:cTn>
                                        <p:tgtEl>
                                          <p:spTgt spid="27">
                                            <p:txEl>
                                              <p:pRg st="0" end="0"/>
                                            </p:txEl>
                                          </p:spTgt>
                                        </p:tgtEl>
                                        <p:attrNameLst>
                                          <p:attrName>style.visibility</p:attrName>
                                        </p:attrNameLst>
                                      </p:cBhvr>
                                      <p:to>
                                        <p:strVal val="visible"/>
                                      </p:to>
                                    </p:set>
                                    <p:animEffect transition="in" filter="fade">
                                      <p:cBhvr>
                                        <p:cTn id="32" dur="500"/>
                                        <p:tgtEl>
                                          <p:spTgt spid="27">
                                            <p:txEl>
                                              <p:pRg st="0" end="0"/>
                                            </p:txEl>
                                          </p:spTgt>
                                        </p:tgtEl>
                                      </p:cBhvr>
                                    </p:animEffect>
                                  </p:childTnLst>
                                </p:cTn>
                              </p:par>
                            </p:childTnLst>
                          </p:cTn>
                        </p:par>
                        <p:par>
                          <p:cTn id="33" fill="hold">
                            <p:stCondLst>
                              <p:cond delay="2600"/>
                            </p:stCondLst>
                            <p:childTnLst>
                              <p:par>
                                <p:cTn id="34" presetID="22" presetClass="entr" presetSubtype="8" fill="hold" grpId="0" nodeType="afterEffect">
                                  <p:stCondLst>
                                    <p:cond delay="0"/>
                                  </p:stCondLst>
                                  <p:childTnLst>
                                    <p:set>
                                      <p:cBhvr>
                                        <p:cTn id="35" dur="1" fill="hold">
                                          <p:stCondLst>
                                            <p:cond delay="0"/>
                                          </p:stCondLst>
                                        </p:cTn>
                                        <p:tgtEl>
                                          <p:spTgt spid="43"/>
                                        </p:tgtEl>
                                        <p:attrNameLst>
                                          <p:attrName>style.visibility</p:attrName>
                                        </p:attrNameLst>
                                      </p:cBhvr>
                                      <p:to>
                                        <p:strVal val="visible"/>
                                      </p:to>
                                    </p:set>
                                    <p:animEffect transition="in" filter="wipe(left)">
                                      <p:cBhvr>
                                        <p:cTn id="36" dur="900"/>
                                        <p:tgtEl>
                                          <p:spTgt spid="43"/>
                                        </p:tgtEl>
                                      </p:cBhvr>
                                    </p:animEffect>
                                  </p:childTnLst>
                                </p:cTn>
                              </p:par>
                            </p:childTnLst>
                          </p:cTn>
                        </p:par>
                        <p:par>
                          <p:cTn id="37" fill="hold">
                            <p:stCondLst>
                              <p:cond delay="3500"/>
                            </p:stCondLst>
                            <p:childTnLst>
                              <p:par>
                                <p:cTn id="38" presetID="53" presetClass="entr" presetSubtype="16" fill="hold" grpId="0" nodeType="afterEffect">
                                  <p:stCondLst>
                                    <p:cond delay="0"/>
                                  </p:stCondLst>
                                  <p:childTnLst>
                                    <p:set>
                                      <p:cBhvr>
                                        <p:cTn id="39" dur="1" fill="hold">
                                          <p:stCondLst>
                                            <p:cond delay="0"/>
                                          </p:stCondLst>
                                        </p:cTn>
                                        <p:tgtEl>
                                          <p:spTgt spid="72"/>
                                        </p:tgtEl>
                                        <p:attrNameLst>
                                          <p:attrName>style.visibility</p:attrName>
                                        </p:attrNameLst>
                                      </p:cBhvr>
                                      <p:to>
                                        <p:strVal val="visible"/>
                                      </p:to>
                                    </p:set>
                                    <p:anim calcmode="lin" valueType="num">
                                      <p:cBhvr>
                                        <p:cTn id="40" dur="400" fill="hold"/>
                                        <p:tgtEl>
                                          <p:spTgt spid="72"/>
                                        </p:tgtEl>
                                        <p:attrNameLst>
                                          <p:attrName>ppt_w</p:attrName>
                                        </p:attrNameLst>
                                      </p:cBhvr>
                                      <p:tavLst>
                                        <p:tav tm="0">
                                          <p:val>
                                            <p:fltVal val="0"/>
                                          </p:val>
                                        </p:tav>
                                        <p:tav tm="100000">
                                          <p:val>
                                            <p:strVal val="#ppt_w"/>
                                          </p:val>
                                        </p:tav>
                                      </p:tavLst>
                                    </p:anim>
                                    <p:anim calcmode="lin" valueType="num">
                                      <p:cBhvr>
                                        <p:cTn id="41" dur="400" fill="hold"/>
                                        <p:tgtEl>
                                          <p:spTgt spid="72"/>
                                        </p:tgtEl>
                                        <p:attrNameLst>
                                          <p:attrName>ppt_h</p:attrName>
                                        </p:attrNameLst>
                                      </p:cBhvr>
                                      <p:tavLst>
                                        <p:tav tm="0">
                                          <p:val>
                                            <p:fltVal val="0"/>
                                          </p:val>
                                        </p:tav>
                                        <p:tav tm="100000">
                                          <p:val>
                                            <p:strVal val="#ppt_h"/>
                                          </p:val>
                                        </p:tav>
                                      </p:tavLst>
                                    </p:anim>
                                    <p:animEffect transition="in" filter="fade">
                                      <p:cBhvr>
                                        <p:cTn id="42" dur="400"/>
                                        <p:tgtEl>
                                          <p:spTgt spid="72"/>
                                        </p:tgtEl>
                                      </p:cBhvr>
                                    </p:animEffect>
                                  </p:childTnLst>
                                </p:cTn>
                              </p:par>
                            </p:childTnLst>
                          </p:cTn>
                        </p:par>
                        <p:par>
                          <p:cTn id="43" fill="hold">
                            <p:stCondLst>
                              <p:cond delay="3900"/>
                            </p:stCondLst>
                            <p:childTnLst>
                              <p:par>
                                <p:cTn id="44" presetID="53" presetClass="entr" presetSubtype="16" fill="hold" grpId="0" nodeType="afterEffect">
                                  <p:stCondLst>
                                    <p:cond delay="0"/>
                                  </p:stCondLst>
                                  <p:childTnLst>
                                    <p:set>
                                      <p:cBhvr>
                                        <p:cTn id="45" dur="1" fill="hold">
                                          <p:stCondLst>
                                            <p:cond delay="0"/>
                                          </p:stCondLst>
                                        </p:cTn>
                                        <p:tgtEl>
                                          <p:spTgt spid="73">
                                            <p:txEl>
                                              <p:pRg st="0" end="0"/>
                                            </p:txEl>
                                          </p:spTgt>
                                        </p:tgtEl>
                                        <p:attrNameLst>
                                          <p:attrName>style.visibility</p:attrName>
                                        </p:attrNameLst>
                                      </p:cBhvr>
                                      <p:to>
                                        <p:strVal val="visible"/>
                                      </p:to>
                                    </p:set>
                                    <p:anim calcmode="lin" valueType="num">
                                      <p:cBhvr>
                                        <p:cTn id="46" dur="300" fill="hold"/>
                                        <p:tgtEl>
                                          <p:spTgt spid="73">
                                            <p:txEl>
                                              <p:pRg st="0" end="0"/>
                                            </p:txEl>
                                          </p:spTgt>
                                        </p:tgtEl>
                                        <p:attrNameLst>
                                          <p:attrName>ppt_w</p:attrName>
                                        </p:attrNameLst>
                                      </p:cBhvr>
                                      <p:tavLst>
                                        <p:tav tm="0">
                                          <p:val>
                                            <p:fltVal val="0"/>
                                          </p:val>
                                        </p:tav>
                                        <p:tav tm="100000">
                                          <p:val>
                                            <p:strVal val="#ppt_w"/>
                                          </p:val>
                                        </p:tav>
                                      </p:tavLst>
                                    </p:anim>
                                    <p:anim calcmode="lin" valueType="num">
                                      <p:cBhvr>
                                        <p:cTn id="47" dur="300" fill="hold"/>
                                        <p:tgtEl>
                                          <p:spTgt spid="73">
                                            <p:txEl>
                                              <p:pRg st="0" end="0"/>
                                            </p:txEl>
                                          </p:spTgt>
                                        </p:tgtEl>
                                        <p:attrNameLst>
                                          <p:attrName>ppt_h</p:attrName>
                                        </p:attrNameLst>
                                      </p:cBhvr>
                                      <p:tavLst>
                                        <p:tav tm="0">
                                          <p:val>
                                            <p:fltVal val="0"/>
                                          </p:val>
                                        </p:tav>
                                        <p:tav tm="100000">
                                          <p:val>
                                            <p:strVal val="#ppt_h"/>
                                          </p:val>
                                        </p:tav>
                                      </p:tavLst>
                                    </p:anim>
                                    <p:animEffect transition="in" filter="fade">
                                      <p:cBhvr>
                                        <p:cTn id="48" dur="300"/>
                                        <p:tgtEl>
                                          <p:spTgt spid="73">
                                            <p:txEl>
                                              <p:pRg st="0" end="0"/>
                                            </p:txEl>
                                          </p:spTgt>
                                        </p:tgtEl>
                                      </p:cBhvr>
                                    </p:animEffect>
                                  </p:childTnLst>
                                </p:cTn>
                              </p:par>
                              <p:par>
                                <p:cTn id="49" presetID="42" presetClass="entr" presetSubtype="0" fill="hold" grpId="0" nodeType="withEffect">
                                  <p:stCondLst>
                                    <p:cond delay="200"/>
                                  </p:stCondLst>
                                  <p:childTnLst>
                                    <p:set>
                                      <p:cBhvr>
                                        <p:cTn id="50" dur="1" fill="hold">
                                          <p:stCondLst>
                                            <p:cond delay="0"/>
                                          </p:stCondLst>
                                        </p:cTn>
                                        <p:tgtEl>
                                          <p:spTgt spid="29">
                                            <p:txEl>
                                              <p:pRg st="0" end="0"/>
                                            </p:txEl>
                                          </p:spTgt>
                                        </p:tgtEl>
                                        <p:attrNameLst>
                                          <p:attrName>style.visibility</p:attrName>
                                        </p:attrNameLst>
                                      </p:cBhvr>
                                      <p:to>
                                        <p:strVal val="visible"/>
                                      </p:to>
                                    </p:set>
                                    <p:animEffect transition="in" filter="fade">
                                      <p:cBhvr>
                                        <p:cTn id="51" dur="400"/>
                                        <p:tgtEl>
                                          <p:spTgt spid="29">
                                            <p:txEl>
                                              <p:pRg st="0" end="0"/>
                                            </p:txEl>
                                          </p:spTgt>
                                        </p:tgtEl>
                                      </p:cBhvr>
                                    </p:animEffect>
                                    <p:anim calcmode="lin" valueType="num">
                                      <p:cBhvr>
                                        <p:cTn id="52" dur="400" fill="hold"/>
                                        <p:tgtEl>
                                          <p:spTgt spid="29">
                                            <p:txEl>
                                              <p:pRg st="0" end="0"/>
                                            </p:txEl>
                                          </p:spTgt>
                                        </p:tgtEl>
                                        <p:attrNameLst>
                                          <p:attrName>ppt_x</p:attrName>
                                        </p:attrNameLst>
                                      </p:cBhvr>
                                      <p:tavLst>
                                        <p:tav tm="0">
                                          <p:val>
                                            <p:strVal val="#ppt_x"/>
                                          </p:val>
                                        </p:tav>
                                        <p:tav tm="100000">
                                          <p:val>
                                            <p:strVal val="#ppt_x"/>
                                          </p:val>
                                        </p:tav>
                                      </p:tavLst>
                                    </p:anim>
                                    <p:anim calcmode="lin" valueType="num">
                                      <p:cBhvr>
                                        <p:cTn id="53" dur="400" fill="hold"/>
                                        <p:tgtEl>
                                          <p:spTgt spid="29">
                                            <p:txEl>
                                              <p:pRg st="0" end="0"/>
                                            </p:txEl>
                                          </p:spTgt>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200"/>
                                  </p:stCondLst>
                                  <p:childTnLst>
                                    <p:set>
                                      <p:cBhvr>
                                        <p:cTn id="55" dur="1" fill="hold">
                                          <p:stCondLst>
                                            <p:cond delay="0"/>
                                          </p:stCondLst>
                                        </p:cTn>
                                        <p:tgtEl>
                                          <p:spTgt spid="74">
                                            <p:txEl>
                                              <p:pRg st="0" end="0"/>
                                            </p:txEl>
                                          </p:spTgt>
                                        </p:tgtEl>
                                        <p:attrNameLst>
                                          <p:attrName>style.visibility</p:attrName>
                                        </p:attrNameLst>
                                      </p:cBhvr>
                                      <p:to>
                                        <p:strVal val="visible"/>
                                      </p:to>
                                    </p:set>
                                    <p:animEffect transition="in" filter="fade">
                                      <p:cBhvr>
                                        <p:cTn id="56" dur="500"/>
                                        <p:tgtEl>
                                          <p:spTgt spid="74">
                                            <p:txEl>
                                              <p:pRg st="0" end="0"/>
                                            </p:txEl>
                                          </p:spTgt>
                                        </p:tgtEl>
                                      </p:cBhvr>
                                    </p:animEffect>
                                    <p:anim calcmode="lin" valueType="num">
                                      <p:cBhvr>
                                        <p:cTn id="57" dur="500" fill="hold"/>
                                        <p:tgtEl>
                                          <p:spTgt spid="74">
                                            <p:txEl>
                                              <p:pRg st="0" end="0"/>
                                            </p:txEl>
                                          </p:spTgt>
                                        </p:tgtEl>
                                        <p:attrNameLst>
                                          <p:attrName>ppt_x</p:attrName>
                                        </p:attrNameLst>
                                      </p:cBhvr>
                                      <p:tavLst>
                                        <p:tav tm="0">
                                          <p:val>
                                            <p:strVal val="#ppt_x"/>
                                          </p:val>
                                        </p:tav>
                                        <p:tav tm="100000">
                                          <p:val>
                                            <p:strVal val="#ppt_x"/>
                                          </p:val>
                                        </p:tav>
                                      </p:tavLst>
                                    </p:anim>
                                    <p:anim calcmode="lin" valueType="num">
                                      <p:cBhvr>
                                        <p:cTn id="58" dur="500" fill="hold"/>
                                        <p:tgtEl>
                                          <p:spTgt spid="74">
                                            <p:txEl>
                                              <p:pRg st="0" end="0"/>
                                            </p:txEl>
                                          </p:spTgt>
                                        </p:tgtEl>
                                        <p:attrNameLst>
                                          <p:attrName>ppt_y</p:attrName>
                                        </p:attrNameLst>
                                      </p:cBhvr>
                                      <p:tavLst>
                                        <p:tav tm="0">
                                          <p:val>
                                            <p:strVal val="#ppt_y+.1"/>
                                          </p:val>
                                        </p:tav>
                                        <p:tav tm="100000">
                                          <p:val>
                                            <p:strVal val="#ppt_y"/>
                                          </p:val>
                                        </p:tav>
                                      </p:tavLst>
                                    </p:anim>
                                  </p:childTnLst>
                                </p:cTn>
                              </p:par>
                              <p:par>
                                <p:cTn id="59" presetID="10" presetClass="entr" presetSubtype="0" fill="hold" grpId="0" nodeType="withEffect">
                                  <p:stCondLst>
                                    <p:cond delay="800"/>
                                  </p:stCondLst>
                                  <p:childTnLst>
                                    <p:set>
                                      <p:cBhvr>
                                        <p:cTn id="60" dur="1" fill="hold">
                                          <p:stCondLst>
                                            <p:cond delay="0"/>
                                          </p:stCondLst>
                                        </p:cTn>
                                        <p:tgtEl>
                                          <p:spTgt spid="75">
                                            <p:txEl>
                                              <p:pRg st="0" end="0"/>
                                            </p:txEl>
                                          </p:spTgt>
                                        </p:tgtEl>
                                        <p:attrNameLst>
                                          <p:attrName>style.visibility</p:attrName>
                                        </p:attrNameLst>
                                      </p:cBhvr>
                                      <p:to>
                                        <p:strVal val="visible"/>
                                      </p:to>
                                    </p:set>
                                    <p:animEffect transition="in" filter="fade">
                                      <p:cBhvr>
                                        <p:cTn id="61" dur="500"/>
                                        <p:tgtEl>
                                          <p:spTgt spid="75">
                                            <p:txEl>
                                              <p:pRg st="0" end="0"/>
                                            </p:txEl>
                                          </p:spTgt>
                                        </p:tgtEl>
                                      </p:cBhvr>
                                    </p:animEffect>
                                  </p:childTnLst>
                                </p:cTn>
                              </p:par>
                            </p:childTnLst>
                          </p:cTn>
                        </p:par>
                        <p:par>
                          <p:cTn id="62" fill="hold">
                            <p:stCondLst>
                              <p:cond delay="5200"/>
                            </p:stCondLst>
                            <p:childTnLst>
                              <p:par>
                                <p:cTn id="63" presetID="22" presetClass="entr" presetSubtype="8" fill="hold" grpId="0" nodeType="afterEffect">
                                  <p:stCondLst>
                                    <p:cond delay="0"/>
                                  </p:stCondLst>
                                  <p:childTnLst>
                                    <p:set>
                                      <p:cBhvr>
                                        <p:cTn id="64" dur="1" fill="hold">
                                          <p:stCondLst>
                                            <p:cond delay="0"/>
                                          </p:stCondLst>
                                        </p:cTn>
                                        <p:tgtEl>
                                          <p:spTgt spid="44"/>
                                        </p:tgtEl>
                                        <p:attrNameLst>
                                          <p:attrName>style.visibility</p:attrName>
                                        </p:attrNameLst>
                                      </p:cBhvr>
                                      <p:to>
                                        <p:strVal val="visible"/>
                                      </p:to>
                                    </p:set>
                                    <p:animEffect transition="in" filter="wipe(left)">
                                      <p:cBhvr>
                                        <p:cTn id="65" dur="900"/>
                                        <p:tgtEl>
                                          <p:spTgt spid="44"/>
                                        </p:tgtEl>
                                      </p:cBhvr>
                                    </p:animEffect>
                                  </p:childTnLst>
                                </p:cTn>
                              </p:par>
                            </p:childTnLst>
                          </p:cTn>
                        </p:par>
                        <p:par>
                          <p:cTn id="66" fill="hold">
                            <p:stCondLst>
                              <p:cond delay="6100"/>
                            </p:stCondLst>
                            <p:childTnLst>
                              <p:par>
                                <p:cTn id="67" presetID="53" presetClass="entr" presetSubtype="16" fill="hold" grpId="0" nodeType="afterEffect">
                                  <p:stCondLst>
                                    <p:cond delay="0"/>
                                  </p:stCondLst>
                                  <p:childTnLst>
                                    <p:set>
                                      <p:cBhvr>
                                        <p:cTn id="68" dur="1" fill="hold">
                                          <p:stCondLst>
                                            <p:cond delay="0"/>
                                          </p:stCondLst>
                                        </p:cTn>
                                        <p:tgtEl>
                                          <p:spTgt spid="76"/>
                                        </p:tgtEl>
                                        <p:attrNameLst>
                                          <p:attrName>style.visibility</p:attrName>
                                        </p:attrNameLst>
                                      </p:cBhvr>
                                      <p:to>
                                        <p:strVal val="visible"/>
                                      </p:to>
                                    </p:set>
                                    <p:anim calcmode="lin" valueType="num">
                                      <p:cBhvr>
                                        <p:cTn id="69" dur="400" fill="hold"/>
                                        <p:tgtEl>
                                          <p:spTgt spid="76"/>
                                        </p:tgtEl>
                                        <p:attrNameLst>
                                          <p:attrName>ppt_w</p:attrName>
                                        </p:attrNameLst>
                                      </p:cBhvr>
                                      <p:tavLst>
                                        <p:tav tm="0">
                                          <p:val>
                                            <p:fltVal val="0"/>
                                          </p:val>
                                        </p:tav>
                                        <p:tav tm="100000">
                                          <p:val>
                                            <p:strVal val="#ppt_w"/>
                                          </p:val>
                                        </p:tav>
                                      </p:tavLst>
                                    </p:anim>
                                    <p:anim calcmode="lin" valueType="num">
                                      <p:cBhvr>
                                        <p:cTn id="70" dur="400" fill="hold"/>
                                        <p:tgtEl>
                                          <p:spTgt spid="76"/>
                                        </p:tgtEl>
                                        <p:attrNameLst>
                                          <p:attrName>ppt_h</p:attrName>
                                        </p:attrNameLst>
                                      </p:cBhvr>
                                      <p:tavLst>
                                        <p:tav tm="0">
                                          <p:val>
                                            <p:fltVal val="0"/>
                                          </p:val>
                                        </p:tav>
                                        <p:tav tm="100000">
                                          <p:val>
                                            <p:strVal val="#ppt_h"/>
                                          </p:val>
                                        </p:tav>
                                      </p:tavLst>
                                    </p:anim>
                                    <p:animEffect transition="in" filter="fade">
                                      <p:cBhvr>
                                        <p:cTn id="71" dur="400"/>
                                        <p:tgtEl>
                                          <p:spTgt spid="76"/>
                                        </p:tgtEl>
                                      </p:cBhvr>
                                    </p:animEffect>
                                  </p:childTnLst>
                                </p:cTn>
                              </p:par>
                            </p:childTnLst>
                          </p:cTn>
                        </p:par>
                        <p:par>
                          <p:cTn id="72" fill="hold">
                            <p:stCondLst>
                              <p:cond delay="6500"/>
                            </p:stCondLst>
                            <p:childTnLst>
                              <p:par>
                                <p:cTn id="73" presetID="53" presetClass="entr" presetSubtype="16" fill="hold" grpId="0" nodeType="afterEffect">
                                  <p:stCondLst>
                                    <p:cond delay="0"/>
                                  </p:stCondLst>
                                  <p:childTnLst>
                                    <p:set>
                                      <p:cBhvr>
                                        <p:cTn id="74" dur="1" fill="hold">
                                          <p:stCondLst>
                                            <p:cond delay="0"/>
                                          </p:stCondLst>
                                        </p:cTn>
                                        <p:tgtEl>
                                          <p:spTgt spid="77">
                                            <p:txEl>
                                              <p:pRg st="0" end="0"/>
                                            </p:txEl>
                                          </p:spTgt>
                                        </p:tgtEl>
                                        <p:attrNameLst>
                                          <p:attrName>style.visibility</p:attrName>
                                        </p:attrNameLst>
                                      </p:cBhvr>
                                      <p:to>
                                        <p:strVal val="visible"/>
                                      </p:to>
                                    </p:set>
                                    <p:anim calcmode="lin" valueType="num">
                                      <p:cBhvr>
                                        <p:cTn id="75" dur="300" fill="hold"/>
                                        <p:tgtEl>
                                          <p:spTgt spid="77">
                                            <p:txEl>
                                              <p:pRg st="0" end="0"/>
                                            </p:txEl>
                                          </p:spTgt>
                                        </p:tgtEl>
                                        <p:attrNameLst>
                                          <p:attrName>ppt_w</p:attrName>
                                        </p:attrNameLst>
                                      </p:cBhvr>
                                      <p:tavLst>
                                        <p:tav tm="0">
                                          <p:val>
                                            <p:fltVal val="0"/>
                                          </p:val>
                                        </p:tav>
                                        <p:tav tm="100000">
                                          <p:val>
                                            <p:strVal val="#ppt_w"/>
                                          </p:val>
                                        </p:tav>
                                      </p:tavLst>
                                    </p:anim>
                                    <p:anim calcmode="lin" valueType="num">
                                      <p:cBhvr>
                                        <p:cTn id="76" dur="300" fill="hold"/>
                                        <p:tgtEl>
                                          <p:spTgt spid="77">
                                            <p:txEl>
                                              <p:pRg st="0" end="0"/>
                                            </p:txEl>
                                          </p:spTgt>
                                        </p:tgtEl>
                                        <p:attrNameLst>
                                          <p:attrName>ppt_h</p:attrName>
                                        </p:attrNameLst>
                                      </p:cBhvr>
                                      <p:tavLst>
                                        <p:tav tm="0">
                                          <p:val>
                                            <p:fltVal val="0"/>
                                          </p:val>
                                        </p:tav>
                                        <p:tav tm="100000">
                                          <p:val>
                                            <p:strVal val="#ppt_h"/>
                                          </p:val>
                                        </p:tav>
                                      </p:tavLst>
                                    </p:anim>
                                    <p:animEffect transition="in" filter="fade">
                                      <p:cBhvr>
                                        <p:cTn id="77" dur="300"/>
                                        <p:tgtEl>
                                          <p:spTgt spid="77">
                                            <p:txEl>
                                              <p:pRg st="0" end="0"/>
                                            </p:txEl>
                                          </p:spTgt>
                                        </p:tgtEl>
                                      </p:cBhvr>
                                    </p:animEffect>
                                  </p:childTnLst>
                                </p:cTn>
                              </p:par>
                              <p:par>
                                <p:cTn id="78" presetID="42" presetClass="entr" presetSubtype="0" fill="hold" grpId="0" nodeType="withEffect">
                                  <p:stCondLst>
                                    <p:cond delay="200"/>
                                  </p:stCondLst>
                                  <p:childTnLst>
                                    <p:set>
                                      <p:cBhvr>
                                        <p:cTn id="79" dur="1" fill="hold">
                                          <p:stCondLst>
                                            <p:cond delay="0"/>
                                          </p:stCondLst>
                                        </p:cTn>
                                        <p:tgtEl>
                                          <p:spTgt spid="30">
                                            <p:txEl>
                                              <p:pRg st="0" end="0"/>
                                            </p:txEl>
                                          </p:spTgt>
                                        </p:tgtEl>
                                        <p:attrNameLst>
                                          <p:attrName>style.visibility</p:attrName>
                                        </p:attrNameLst>
                                      </p:cBhvr>
                                      <p:to>
                                        <p:strVal val="visible"/>
                                      </p:to>
                                    </p:set>
                                    <p:animEffect transition="in" filter="fade">
                                      <p:cBhvr>
                                        <p:cTn id="80" dur="400"/>
                                        <p:tgtEl>
                                          <p:spTgt spid="30">
                                            <p:txEl>
                                              <p:pRg st="0" end="0"/>
                                            </p:txEl>
                                          </p:spTgt>
                                        </p:tgtEl>
                                      </p:cBhvr>
                                    </p:animEffect>
                                    <p:anim calcmode="lin" valueType="num">
                                      <p:cBhvr>
                                        <p:cTn id="81" dur="400" fill="hold"/>
                                        <p:tgtEl>
                                          <p:spTgt spid="30">
                                            <p:txEl>
                                              <p:pRg st="0" end="0"/>
                                            </p:txEl>
                                          </p:spTgt>
                                        </p:tgtEl>
                                        <p:attrNameLst>
                                          <p:attrName>ppt_x</p:attrName>
                                        </p:attrNameLst>
                                      </p:cBhvr>
                                      <p:tavLst>
                                        <p:tav tm="0">
                                          <p:val>
                                            <p:strVal val="#ppt_x"/>
                                          </p:val>
                                        </p:tav>
                                        <p:tav tm="100000">
                                          <p:val>
                                            <p:strVal val="#ppt_x"/>
                                          </p:val>
                                        </p:tav>
                                      </p:tavLst>
                                    </p:anim>
                                    <p:anim calcmode="lin" valueType="num">
                                      <p:cBhvr>
                                        <p:cTn id="82" dur="400" fill="hold"/>
                                        <p:tgtEl>
                                          <p:spTgt spid="30">
                                            <p:txEl>
                                              <p:pRg st="0" end="0"/>
                                            </p:txEl>
                                          </p:spTgt>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200"/>
                                  </p:stCondLst>
                                  <p:childTnLst>
                                    <p:set>
                                      <p:cBhvr>
                                        <p:cTn id="84" dur="1" fill="hold">
                                          <p:stCondLst>
                                            <p:cond delay="0"/>
                                          </p:stCondLst>
                                        </p:cTn>
                                        <p:tgtEl>
                                          <p:spTgt spid="78">
                                            <p:txEl>
                                              <p:pRg st="0" end="0"/>
                                            </p:txEl>
                                          </p:spTgt>
                                        </p:tgtEl>
                                        <p:attrNameLst>
                                          <p:attrName>style.visibility</p:attrName>
                                        </p:attrNameLst>
                                      </p:cBhvr>
                                      <p:to>
                                        <p:strVal val="visible"/>
                                      </p:to>
                                    </p:set>
                                    <p:animEffect transition="in" filter="fade">
                                      <p:cBhvr>
                                        <p:cTn id="85" dur="500"/>
                                        <p:tgtEl>
                                          <p:spTgt spid="78">
                                            <p:txEl>
                                              <p:pRg st="0" end="0"/>
                                            </p:txEl>
                                          </p:spTgt>
                                        </p:tgtEl>
                                      </p:cBhvr>
                                    </p:animEffect>
                                    <p:anim calcmode="lin" valueType="num">
                                      <p:cBhvr>
                                        <p:cTn id="86" dur="500" fill="hold"/>
                                        <p:tgtEl>
                                          <p:spTgt spid="78">
                                            <p:txEl>
                                              <p:pRg st="0" end="0"/>
                                            </p:txEl>
                                          </p:spTgt>
                                        </p:tgtEl>
                                        <p:attrNameLst>
                                          <p:attrName>ppt_x</p:attrName>
                                        </p:attrNameLst>
                                      </p:cBhvr>
                                      <p:tavLst>
                                        <p:tav tm="0">
                                          <p:val>
                                            <p:strVal val="#ppt_x"/>
                                          </p:val>
                                        </p:tav>
                                        <p:tav tm="100000">
                                          <p:val>
                                            <p:strVal val="#ppt_x"/>
                                          </p:val>
                                        </p:tav>
                                      </p:tavLst>
                                    </p:anim>
                                    <p:anim calcmode="lin" valueType="num">
                                      <p:cBhvr>
                                        <p:cTn id="87" dur="500" fill="hold"/>
                                        <p:tgtEl>
                                          <p:spTgt spid="78">
                                            <p:txEl>
                                              <p:pRg st="0" end="0"/>
                                            </p:txEl>
                                          </p:spTgt>
                                        </p:tgtEl>
                                        <p:attrNameLst>
                                          <p:attrName>ppt_y</p:attrName>
                                        </p:attrNameLst>
                                      </p:cBhvr>
                                      <p:tavLst>
                                        <p:tav tm="0">
                                          <p:val>
                                            <p:strVal val="#ppt_y+.1"/>
                                          </p:val>
                                        </p:tav>
                                        <p:tav tm="100000">
                                          <p:val>
                                            <p:strVal val="#ppt_y"/>
                                          </p:val>
                                        </p:tav>
                                      </p:tavLst>
                                    </p:anim>
                                  </p:childTnLst>
                                </p:cTn>
                              </p:par>
                              <p:par>
                                <p:cTn id="88" presetID="10" presetClass="entr" presetSubtype="0" fill="hold" grpId="0" nodeType="withEffect">
                                  <p:stCondLst>
                                    <p:cond delay="800"/>
                                  </p:stCondLst>
                                  <p:childTnLst>
                                    <p:set>
                                      <p:cBhvr>
                                        <p:cTn id="89" dur="1" fill="hold">
                                          <p:stCondLst>
                                            <p:cond delay="0"/>
                                          </p:stCondLst>
                                        </p:cTn>
                                        <p:tgtEl>
                                          <p:spTgt spid="79">
                                            <p:txEl>
                                              <p:pRg st="0" end="0"/>
                                            </p:txEl>
                                          </p:spTgt>
                                        </p:tgtEl>
                                        <p:attrNameLst>
                                          <p:attrName>style.visibility</p:attrName>
                                        </p:attrNameLst>
                                      </p:cBhvr>
                                      <p:to>
                                        <p:strVal val="visible"/>
                                      </p:to>
                                    </p:set>
                                    <p:animEffect transition="in" filter="fade">
                                      <p:cBhvr>
                                        <p:cTn id="90" dur="500"/>
                                        <p:tgtEl>
                                          <p:spTgt spid="7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3" grpId="0" animBg="1"/>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300" fill="hold"/>
                        <p:tgtEl>
                          <p:spTgt spid="13"/>
                        </p:tgtEl>
                        <p:attrNameLst>
                          <p:attrName>ppt_w</p:attrName>
                        </p:attrNameLst>
                      </p:cBhvr>
                      <p:tavLst>
                        <p:tav tm="0">
                          <p:val>
                            <p:fltVal val="0"/>
                          </p:val>
                        </p:tav>
                        <p:tav tm="100000">
                          <p:val>
                            <p:strVal val="#ppt_w"/>
                          </p:val>
                        </p:tav>
                      </p:tavLst>
                    </p:anim>
                    <p:anim calcmode="lin" valueType="num">
                      <p:cBhvr>
                        <p:cTn dur="300" fill="hold"/>
                        <p:tgtEl>
                          <p:spTgt spid="13"/>
                        </p:tgtEl>
                        <p:attrNameLst>
                          <p:attrName>ppt_h</p:attrName>
                        </p:attrNameLst>
                      </p:cBhvr>
                      <p:tavLst>
                        <p:tav tm="0">
                          <p:val>
                            <p:fltVal val="0"/>
                          </p:val>
                        </p:tav>
                        <p:tav tm="100000">
                          <p:val>
                            <p:strVal val="#ppt_h"/>
                          </p:val>
                        </p:tav>
                      </p:tavLst>
                    </p:anim>
                    <p:animEffect transition="in" filter="fade">
                      <p:cBhvr>
                        <p:cTn dur="300"/>
                        <p:tgtEl>
                          <p:spTgt spid="13"/>
                        </p:tgtEl>
                      </p:cBhvr>
                    </p:animEffect>
                  </p:childTnLst>
                </p:cTn>
              </p:par>
            </p:tnLst>
          </p:tmpl>
        </p:tmplLst>
      </p:bldP>
      <p:bldP spid="26" grpId="0" build="p">
        <p:tmplLst>
          <p:tmpl lvl="1">
            <p:tnLst>
              <p:par>
                <p:cTn presetID="42" presetClass="entr" presetSubtype="0" fill="hold" nodeType="withEffect">
                  <p:stCondLst>
                    <p:cond delay="200"/>
                  </p:stCondLst>
                  <p:childTnLst>
                    <p:set>
                      <p:cBhvr>
                        <p:cTn dur="1" fill="hold">
                          <p:stCondLst>
                            <p:cond delay="0"/>
                          </p:stCondLst>
                        </p:cTn>
                        <p:tgtEl>
                          <p:spTgt spid="26"/>
                        </p:tgtEl>
                        <p:attrNameLst>
                          <p:attrName>style.visibility</p:attrName>
                        </p:attrNameLst>
                      </p:cBhvr>
                      <p:to>
                        <p:strVal val="visible"/>
                      </p:to>
                    </p:set>
                    <p:animEffect transition="in" filter="fade">
                      <p:cBhvr>
                        <p:cTn dur="500"/>
                        <p:tgtEl>
                          <p:spTgt spid="26"/>
                        </p:tgtEl>
                      </p:cBhvr>
                    </p:animEffect>
                    <p:anim calcmode="lin" valueType="num">
                      <p:cBhvr>
                        <p:cTn dur="500" fill="hold"/>
                        <p:tgtEl>
                          <p:spTgt spid="26"/>
                        </p:tgtEl>
                        <p:attrNameLst>
                          <p:attrName>ppt_x</p:attrName>
                        </p:attrNameLst>
                      </p:cBhvr>
                      <p:tavLst>
                        <p:tav tm="0">
                          <p:val>
                            <p:strVal val="#ppt_x"/>
                          </p:val>
                        </p:tav>
                        <p:tav tm="100000">
                          <p:val>
                            <p:strVal val="#ppt_x"/>
                          </p:val>
                        </p:tav>
                      </p:tavLst>
                    </p:anim>
                    <p:anim calcmode="lin" valueType="num">
                      <p:cBhvr>
                        <p:cTn dur="500" fill="hold"/>
                        <p:tgtEl>
                          <p:spTgt spid="26"/>
                        </p:tgtEl>
                        <p:attrNameLst>
                          <p:attrName>ppt_y</p:attrName>
                        </p:attrNameLst>
                      </p:cBhvr>
                      <p:tavLst>
                        <p:tav tm="0">
                          <p:val>
                            <p:strVal val="#ppt_y+.1"/>
                          </p:val>
                        </p:tav>
                        <p:tav tm="100000">
                          <p:val>
                            <p:strVal val="#ppt_y"/>
                          </p:val>
                        </p:tav>
                      </p:tavLst>
                    </p:anim>
                  </p:childTnLst>
                </p:cTn>
              </p:par>
            </p:tnLst>
          </p:tmpl>
        </p:tmplLst>
      </p:bldP>
      <p:bldP spid="27" grpId="0" build="p">
        <p:tmplLst>
          <p:tmpl lvl="1">
            <p:tnLst>
              <p:par>
                <p:cTn presetID="10" presetClass="entr" presetSubtype="0" fill="hold" nodeType="withEffect">
                  <p:stCondLst>
                    <p:cond delay="80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72" grpId="0" animBg="1"/>
      <p:bldP spid="73" grpId="0" build="p">
        <p:tmplLst>
          <p:tmpl lvl="1">
            <p:tnLst>
              <p:par>
                <p:cTn presetID="53" presetClass="entr" presetSubtype="16" fill="hold" nodeType="afterEffect">
                  <p:stCondLst>
                    <p:cond delay="0"/>
                  </p:stCondLst>
                  <p:childTnLst>
                    <p:set>
                      <p:cBhvr>
                        <p:cTn dur="1" fill="hold">
                          <p:stCondLst>
                            <p:cond delay="0"/>
                          </p:stCondLst>
                        </p:cTn>
                        <p:tgtEl>
                          <p:spTgt spid="73"/>
                        </p:tgtEl>
                        <p:attrNameLst>
                          <p:attrName>style.visibility</p:attrName>
                        </p:attrNameLst>
                      </p:cBhvr>
                      <p:to>
                        <p:strVal val="visible"/>
                      </p:to>
                    </p:set>
                    <p:anim calcmode="lin" valueType="num">
                      <p:cBhvr>
                        <p:cTn dur="300" fill="hold"/>
                        <p:tgtEl>
                          <p:spTgt spid="73"/>
                        </p:tgtEl>
                        <p:attrNameLst>
                          <p:attrName>ppt_w</p:attrName>
                        </p:attrNameLst>
                      </p:cBhvr>
                      <p:tavLst>
                        <p:tav tm="0">
                          <p:val>
                            <p:fltVal val="0"/>
                          </p:val>
                        </p:tav>
                        <p:tav tm="100000">
                          <p:val>
                            <p:strVal val="#ppt_w"/>
                          </p:val>
                        </p:tav>
                      </p:tavLst>
                    </p:anim>
                    <p:anim calcmode="lin" valueType="num">
                      <p:cBhvr>
                        <p:cTn dur="300" fill="hold"/>
                        <p:tgtEl>
                          <p:spTgt spid="73"/>
                        </p:tgtEl>
                        <p:attrNameLst>
                          <p:attrName>ppt_h</p:attrName>
                        </p:attrNameLst>
                      </p:cBhvr>
                      <p:tavLst>
                        <p:tav tm="0">
                          <p:val>
                            <p:fltVal val="0"/>
                          </p:val>
                        </p:tav>
                        <p:tav tm="100000">
                          <p:val>
                            <p:strVal val="#ppt_h"/>
                          </p:val>
                        </p:tav>
                      </p:tavLst>
                    </p:anim>
                    <p:animEffect transition="in" filter="fade">
                      <p:cBhvr>
                        <p:cTn dur="300"/>
                        <p:tgtEl>
                          <p:spTgt spid="73"/>
                        </p:tgtEl>
                      </p:cBhvr>
                    </p:animEffect>
                  </p:childTnLst>
                </p:cTn>
              </p:par>
            </p:tnLst>
          </p:tmpl>
        </p:tmplLst>
      </p:bldP>
      <p:bldP spid="74" grpId="0" build="p">
        <p:tmplLst>
          <p:tmpl lvl="1">
            <p:tnLst>
              <p:par>
                <p:cTn presetID="42" presetClass="entr" presetSubtype="0" fill="hold" nodeType="withEffect">
                  <p:stCondLst>
                    <p:cond delay="200"/>
                  </p:stCondLst>
                  <p:childTnLst>
                    <p:set>
                      <p:cBhvr>
                        <p:cTn dur="1" fill="hold">
                          <p:stCondLst>
                            <p:cond delay="0"/>
                          </p:stCondLst>
                        </p:cTn>
                        <p:tgtEl>
                          <p:spTgt spid="74"/>
                        </p:tgtEl>
                        <p:attrNameLst>
                          <p:attrName>style.visibility</p:attrName>
                        </p:attrNameLst>
                      </p:cBhvr>
                      <p:to>
                        <p:strVal val="visible"/>
                      </p:to>
                    </p:set>
                    <p:animEffect transition="in" filter="fade">
                      <p:cBhvr>
                        <p:cTn dur="500"/>
                        <p:tgtEl>
                          <p:spTgt spid="74"/>
                        </p:tgtEl>
                      </p:cBhvr>
                    </p:animEffect>
                    <p:anim calcmode="lin" valueType="num">
                      <p:cBhvr>
                        <p:cTn dur="500" fill="hold"/>
                        <p:tgtEl>
                          <p:spTgt spid="74"/>
                        </p:tgtEl>
                        <p:attrNameLst>
                          <p:attrName>ppt_x</p:attrName>
                        </p:attrNameLst>
                      </p:cBhvr>
                      <p:tavLst>
                        <p:tav tm="0">
                          <p:val>
                            <p:strVal val="#ppt_x"/>
                          </p:val>
                        </p:tav>
                        <p:tav tm="100000">
                          <p:val>
                            <p:strVal val="#ppt_x"/>
                          </p:val>
                        </p:tav>
                      </p:tavLst>
                    </p:anim>
                    <p:anim calcmode="lin" valueType="num">
                      <p:cBhvr>
                        <p:cTn dur="500" fill="hold"/>
                        <p:tgtEl>
                          <p:spTgt spid="74"/>
                        </p:tgtEl>
                        <p:attrNameLst>
                          <p:attrName>ppt_y</p:attrName>
                        </p:attrNameLst>
                      </p:cBhvr>
                      <p:tavLst>
                        <p:tav tm="0">
                          <p:val>
                            <p:strVal val="#ppt_y+.1"/>
                          </p:val>
                        </p:tav>
                        <p:tav tm="100000">
                          <p:val>
                            <p:strVal val="#ppt_y"/>
                          </p:val>
                        </p:tav>
                      </p:tavLst>
                    </p:anim>
                  </p:childTnLst>
                </p:cTn>
              </p:par>
            </p:tnLst>
          </p:tmpl>
        </p:tmplLst>
      </p:bldP>
      <p:bldP spid="75" grpId="0" build="p">
        <p:tmplLst>
          <p:tmpl lvl="1">
            <p:tnLst>
              <p:par>
                <p:cTn presetID="10" presetClass="entr" presetSubtype="0" fill="hold" nodeType="withEffect">
                  <p:stCondLst>
                    <p:cond delay="800"/>
                  </p:stCondLst>
                  <p:childTnLst>
                    <p:set>
                      <p:cBhvr>
                        <p:cTn dur="1" fill="hold">
                          <p:stCondLst>
                            <p:cond delay="0"/>
                          </p:stCondLst>
                        </p:cTn>
                        <p:tgtEl>
                          <p:spTgt spid="75"/>
                        </p:tgtEl>
                        <p:attrNameLst>
                          <p:attrName>style.visibility</p:attrName>
                        </p:attrNameLst>
                      </p:cBhvr>
                      <p:to>
                        <p:strVal val="visible"/>
                      </p:to>
                    </p:set>
                    <p:animEffect transition="in" filter="fade">
                      <p:cBhvr>
                        <p:cTn dur="500"/>
                        <p:tgtEl>
                          <p:spTgt spid="75"/>
                        </p:tgtEl>
                      </p:cBhvr>
                    </p:animEffect>
                  </p:childTnLst>
                </p:cTn>
              </p:par>
            </p:tnLst>
          </p:tmpl>
        </p:tmplLst>
      </p:bldP>
      <p:bldP spid="76" grpId="0" animBg="1"/>
      <p:bldP spid="77" grpId="0" build="p">
        <p:tmplLst>
          <p:tmpl lvl="1">
            <p:tnLst>
              <p:par>
                <p:cTn presetID="53" presetClass="entr" presetSubtype="16" fill="hold" nodeType="afterEffect">
                  <p:stCondLst>
                    <p:cond delay="0"/>
                  </p:stCondLst>
                  <p:childTnLst>
                    <p:set>
                      <p:cBhvr>
                        <p:cTn dur="1" fill="hold">
                          <p:stCondLst>
                            <p:cond delay="0"/>
                          </p:stCondLst>
                        </p:cTn>
                        <p:tgtEl>
                          <p:spTgt spid="77"/>
                        </p:tgtEl>
                        <p:attrNameLst>
                          <p:attrName>style.visibility</p:attrName>
                        </p:attrNameLst>
                      </p:cBhvr>
                      <p:to>
                        <p:strVal val="visible"/>
                      </p:to>
                    </p:set>
                    <p:anim calcmode="lin" valueType="num">
                      <p:cBhvr>
                        <p:cTn dur="300" fill="hold"/>
                        <p:tgtEl>
                          <p:spTgt spid="77"/>
                        </p:tgtEl>
                        <p:attrNameLst>
                          <p:attrName>ppt_w</p:attrName>
                        </p:attrNameLst>
                      </p:cBhvr>
                      <p:tavLst>
                        <p:tav tm="0">
                          <p:val>
                            <p:fltVal val="0"/>
                          </p:val>
                        </p:tav>
                        <p:tav tm="100000">
                          <p:val>
                            <p:strVal val="#ppt_w"/>
                          </p:val>
                        </p:tav>
                      </p:tavLst>
                    </p:anim>
                    <p:anim calcmode="lin" valueType="num">
                      <p:cBhvr>
                        <p:cTn dur="300" fill="hold"/>
                        <p:tgtEl>
                          <p:spTgt spid="77"/>
                        </p:tgtEl>
                        <p:attrNameLst>
                          <p:attrName>ppt_h</p:attrName>
                        </p:attrNameLst>
                      </p:cBhvr>
                      <p:tavLst>
                        <p:tav tm="0">
                          <p:val>
                            <p:fltVal val="0"/>
                          </p:val>
                        </p:tav>
                        <p:tav tm="100000">
                          <p:val>
                            <p:strVal val="#ppt_h"/>
                          </p:val>
                        </p:tav>
                      </p:tavLst>
                    </p:anim>
                    <p:animEffect transition="in" filter="fade">
                      <p:cBhvr>
                        <p:cTn dur="300"/>
                        <p:tgtEl>
                          <p:spTgt spid="77"/>
                        </p:tgtEl>
                      </p:cBhvr>
                    </p:animEffect>
                  </p:childTnLst>
                </p:cTn>
              </p:par>
            </p:tnLst>
          </p:tmpl>
        </p:tmplLst>
      </p:bldP>
      <p:bldP spid="78" grpId="0" build="p">
        <p:tmplLst>
          <p:tmpl lvl="1">
            <p:tnLst>
              <p:par>
                <p:cTn presetID="42" presetClass="entr" presetSubtype="0" fill="hold" nodeType="withEffect">
                  <p:stCondLst>
                    <p:cond delay="200"/>
                  </p:stCondLst>
                  <p:childTnLst>
                    <p:set>
                      <p:cBhvr>
                        <p:cTn dur="1" fill="hold">
                          <p:stCondLst>
                            <p:cond delay="0"/>
                          </p:stCondLst>
                        </p:cTn>
                        <p:tgtEl>
                          <p:spTgt spid="78"/>
                        </p:tgtEl>
                        <p:attrNameLst>
                          <p:attrName>style.visibility</p:attrName>
                        </p:attrNameLst>
                      </p:cBhvr>
                      <p:to>
                        <p:strVal val="visible"/>
                      </p:to>
                    </p:set>
                    <p:animEffect transition="in" filter="fade">
                      <p:cBhvr>
                        <p:cTn dur="500"/>
                        <p:tgtEl>
                          <p:spTgt spid="78"/>
                        </p:tgtEl>
                      </p:cBhvr>
                    </p:animEffect>
                    <p:anim calcmode="lin" valueType="num">
                      <p:cBhvr>
                        <p:cTn dur="500" fill="hold"/>
                        <p:tgtEl>
                          <p:spTgt spid="78"/>
                        </p:tgtEl>
                        <p:attrNameLst>
                          <p:attrName>ppt_x</p:attrName>
                        </p:attrNameLst>
                      </p:cBhvr>
                      <p:tavLst>
                        <p:tav tm="0">
                          <p:val>
                            <p:strVal val="#ppt_x"/>
                          </p:val>
                        </p:tav>
                        <p:tav tm="100000">
                          <p:val>
                            <p:strVal val="#ppt_x"/>
                          </p:val>
                        </p:tav>
                      </p:tavLst>
                    </p:anim>
                    <p:anim calcmode="lin" valueType="num">
                      <p:cBhvr>
                        <p:cTn dur="500" fill="hold"/>
                        <p:tgtEl>
                          <p:spTgt spid="78"/>
                        </p:tgtEl>
                        <p:attrNameLst>
                          <p:attrName>ppt_y</p:attrName>
                        </p:attrNameLst>
                      </p:cBhvr>
                      <p:tavLst>
                        <p:tav tm="0">
                          <p:val>
                            <p:strVal val="#ppt_y+.1"/>
                          </p:val>
                        </p:tav>
                        <p:tav tm="100000">
                          <p:val>
                            <p:strVal val="#ppt_y"/>
                          </p:val>
                        </p:tav>
                      </p:tavLst>
                    </p:anim>
                  </p:childTnLst>
                </p:cTn>
              </p:par>
            </p:tnLst>
          </p:tmpl>
        </p:tmplLst>
      </p:bldP>
      <p:bldP spid="79" grpId="0" build="p">
        <p:tmplLst>
          <p:tmpl lvl="1">
            <p:tnLst>
              <p:par>
                <p:cTn presetID="10" presetClass="entr" presetSubtype="0" fill="hold" nodeType="withEffect">
                  <p:stCondLst>
                    <p:cond delay="800"/>
                  </p:stCondLst>
                  <p:childTnLst>
                    <p:set>
                      <p:cBhvr>
                        <p:cTn dur="1" fill="hold">
                          <p:stCondLst>
                            <p:cond delay="0"/>
                          </p:stCondLst>
                        </p:cTn>
                        <p:tgtEl>
                          <p:spTgt spid="79"/>
                        </p:tgtEl>
                        <p:attrNameLst>
                          <p:attrName>style.visibility</p:attrName>
                        </p:attrNameLst>
                      </p:cBhvr>
                      <p:to>
                        <p:strVal val="visible"/>
                      </p:to>
                    </p:set>
                    <p:animEffect transition="in" filter="fade">
                      <p:cBhvr>
                        <p:cTn dur="500"/>
                        <p:tgtEl>
                          <p:spTgt spid="79"/>
                        </p:tgtEl>
                      </p:cBhvr>
                    </p:animEffect>
                  </p:childTnLst>
                </p:cTn>
              </p:par>
            </p:tnLst>
          </p:tmpl>
        </p:tmplLst>
      </p:bldP>
      <p:bldP spid="28" grpId="0" build="p">
        <p:tmplLst>
          <p:tmpl lvl="1">
            <p:tnLst>
              <p:par>
                <p:cTn presetID="42" presetClass="entr" presetSubtype="0" fill="hold" nodeType="withEffect">
                  <p:stCondLst>
                    <p:cond delay="200"/>
                  </p:stCondLst>
                  <p:childTnLst>
                    <p:set>
                      <p:cBhvr>
                        <p:cTn dur="1" fill="hold">
                          <p:stCondLst>
                            <p:cond delay="0"/>
                          </p:stCondLst>
                        </p:cTn>
                        <p:tgtEl>
                          <p:spTgt spid="28"/>
                        </p:tgtEl>
                        <p:attrNameLst>
                          <p:attrName>style.visibility</p:attrName>
                        </p:attrNameLst>
                      </p:cBhvr>
                      <p:to>
                        <p:strVal val="visible"/>
                      </p:to>
                    </p:set>
                    <p:animEffect transition="in" filter="fade">
                      <p:cBhvr>
                        <p:cTn dur="400"/>
                        <p:tgtEl>
                          <p:spTgt spid="28"/>
                        </p:tgtEl>
                      </p:cBhvr>
                    </p:animEffect>
                    <p:anim calcmode="lin" valueType="num">
                      <p:cBhvr>
                        <p:cTn dur="400" fill="hold"/>
                        <p:tgtEl>
                          <p:spTgt spid="28"/>
                        </p:tgtEl>
                        <p:attrNameLst>
                          <p:attrName>ppt_x</p:attrName>
                        </p:attrNameLst>
                      </p:cBhvr>
                      <p:tavLst>
                        <p:tav tm="0">
                          <p:val>
                            <p:strVal val="#ppt_x"/>
                          </p:val>
                        </p:tav>
                        <p:tav tm="100000">
                          <p:val>
                            <p:strVal val="#ppt_x"/>
                          </p:val>
                        </p:tav>
                      </p:tavLst>
                    </p:anim>
                    <p:anim calcmode="lin" valueType="num">
                      <p:cBhvr>
                        <p:cTn dur="400" fill="hold"/>
                        <p:tgtEl>
                          <p:spTgt spid="28"/>
                        </p:tgtEl>
                        <p:attrNameLst>
                          <p:attrName>ppt_y</p:attrName>
                        </p:attrNameLst>
                      </p:cBhvr>
                      <p:tavLst>
                        <p:tav tm="0">
                          <p:val>
                            <p:strVal val="#ppt_y+.1"/>
                          </p:val>
                        </p:tav>
                        <p:tav tm="100000">
                          <p:val>
                            <p:strVal val="#ppt_y"/>
                          </p:val>
                        </p:tav>
                      </p:tavLst>
                    </p:anim>
                  </p:childTnLst>
                </p:cTn>
              </p:par>
            </p:tnLst>
          </p:tmpl>
        </p:tmplLst>
      </p:bldP>
      <p:bldP spid="29" grpId="0" build="p">
        <p:tmplLst>
          <p:tmpl lvl="1">
            <p:tnLst>
              <p:par>
                <p:cTn presetID="42" presetClass="entr" presetSubtype="0" fill="hold" nodeType="withEffect">
                  <p:stCondLst>
                    <p:cond delay="200"/>
                  </p:stCondLst>
                  <p:childTnLst>
                    <p:set>
                      <p:cBhvr>
                        <p:cTn dur="1" fill="hold">
                          <p:stCondLst>
                            <p:cond delay="0"/>
                          </p:stCondLst>
                        </p:cTn>
                        <p:tgtEl>
                          <p:spTgt spid="29"/>
                        </p:tgtEl>
                        <p:attrNameLst>
                          <p:attrName>style.visibility</p:attrName>
                        </p:attrNameLst>
                      </p:cBhvr>
                      <p:to>
                        <p:strVal val="visible"/>
                      </p:to>
                    </p:set>
                    <p:animEffect transition="in" filter="fade">
                      <p:cBhvr>
                        <p:cTn dur="400"/>
                        <p:tgtEl>
                          <p:spTgt spid="29"/>
                        </p:tgtEl>
                      </p:cBhvr>
                    </p:animEffect>
                    <p:anim calcmode="lin" valueType="num">
                      <p:cBhvr>
                        <p:cTn dur="400" fill="hold"/>
                        <p:tgtEl>
                          <p:spTgt spid="29"/>
                        </p:tgtEl>
                        <p:attrNameLst>
                          <p:attrName>ppt_x</p:attrName>
                        </p:attrNameLst>
                      </p:cBhvr>
                      <p:tavLst>
                        <p:tav tm="0">
                          <p:val>
                            <p:strVal val="#ppt_x"/>
                          </p:val>
                        </p:tav>
                        <p:tav tm="100000">
                          <p:val>
                            <p:strVal val="#ppt_x"/>
                          </p:val>
                        </p:tav>
                      </p:tavLst>
                    </p:anim>
                    <p:anim calcmode="lin" valueType="num">
                      <p:cBhvr>
                        <p:cTn dur="400" fill="hold"/>
                        <p:tgtEl>
                          <p:spTgt spid="29"/>
                        </p:tgtEl>
                        <p:attrNameLst>
                          <p:attrName>ppt_y</p:attrName>
                        </p:attrNameLst>
                      </p:cBhvr>
                      <p:tavLst>
                        <p:tav tm="0">
                          <p:val>
                            <p:strVal val="#ppt_y+.1"/>
                          </p:val>
                        </p:tav>
                        <p:tav tm="100000">
                          <p:val>
                            <p:strVal val="#ppt_y"/>
                          </p:val>
                        </p:tav>
                      </p:tavLst>
                    </p:anim>
                  </p:childTnLst>
                </p:cTn>
              </p:par>
            </p:tnLst>
          </p:tmpl>
        </p:tmplLst>
      </p:bldP>
      <p:bldP spid="30" grpId="0" build="p">
        <p:tmplLst>
          <p:tmpl lvl="1">
            <p:tnLst>
              <p:par>
                <p:cTn presetID="42" presetClass="entr" presetSubtype="0" fill="hold" nodeType="withEffect">
                  <p:stCondLst>
                    <p:cond delay="200"/>
                  </p:stCondLst>
                  <p:childTnLst>
                    <p:set>
                      <p:cBhvr>
                        <p:cTn dur="1" fill="hold">
                          <p:stCondLst>
                            <p:cond delay="0"/>
                          </p:stCondLst>
                        </p:cTn>
                        <p:tgtEl>
                          <p:spTgt spid="30"/>
                        </p:tgtEl>
                        <p:attrNameLst>
                          <p:attrName>style.visibility</p:attrName>
                        </p:attrNameLst>
                      </p:cBhvr>
                      <p:to>
                        <p:strVal val="visible"/>
                      </p:to>
                    </p:set>
                    <p:animEffect transition="in" filter="fade">
                      <p:cBhvr>
                        <p:cTn dur="400"/>
                        <p:tgtEl>
                          <p:spTgt spid="30"/>
                        </p:tgtEl>
                      </p:cBhvr>
                    </p:animEffect>
                    <p:anim calcmode="lin" valueType="num">
                      <p:cBhvr>
                        <p:cTn dur="400" fill="hold"/>
                        <p:tgtEl>
                          <p:spTgt spid="30"/>
                        </p:tgtEl>
                        <p:attrNameLst>
                          <p:attrName>ppt_x</p:attrName>
                        </p:attrNameLst>
                      </p:cBhvr>
                      <p:tavLst>
                        <p:tav tm="0">
                          <p:val>
                            <p:strVal val="#ppt_x"/>
                          </p:val>
                        </p:tav>
                        <p:tav tm="100000">
                          <p:val>
                            <p:strVal val="#ppt_x"/>
                          </p:val>
                        </p:tav>
                      </p:tavLst>
                    </p:anim>
                    <p:anim calcmode="lin" valueType="num">
                      <p:cBhvr>
                        <p:cTn dur="400" fill="hold"/>
                        <p:tgtEl>
                          <p:spTgt spid="30"/>
                        </p:tgtEl>
                        <p:attrNameLst>
                          <p:attrName>ppt_y</p:attrName>
                        </p:attrNameLst>
                      </p:cBhvr>
                      <p:tavLst>
                        <p:tav tm="0">
                          <p:val>
                            <p:strVal val="#ppt_y+.1"/>
                          </p:val>
                        </p:tav>
                        <p:tav tm="100000">
                          <p:val>
                            <p:strVal val="#ppt_y"/>
                          </p:val>
                        </p:tav>
                      </p:tavLst>
                    </p:anim>
                  </p:childTnLst>
                </p:cTn>
              </p:par>
            </p:tnLst>
          </p:tmpl>
        </p:tmplLst>
      </p:bldP>
      <p:bldP spid="43" grpId="0" animBg="1"/>
      <p:bldP spid="44" grpId="0" animBg="1"/>
    </p:bld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Three images with results">
    <p:spTree>
      <p:nvGrpSpPr>
        <p:cNvPr id="1" name=""/>
        <p:cNvGrpSpPr/>
        <p:nvPr/>
      </p:nvGrpSpPr>
      <p:grpSpPr>
        <a:xfrm>
          <a:off x="0" y="0"/>
          <a:ext cx="0" cy="0"/>
          <a:chOff x="0" y="0"/>
          <a:chExt cx="0" cy="0"/>
        </a:xfrm>
      </p:grpSpPr>
      <p:sp>
        <p:nvSpPr>
          <p:cNvPr id="76" name="Text Placeholder 2"/>
          <p:cNvSpPr>
            <a:spLocks noGrp="1"/>
          </p:cNvSpPr>
          <p:nvPr>
            <p:ph type="body" sz="quarter" idx="64" hasCustomPrompt="1"/>
          </p:nvPr>
        </p:nvSpPr>
        <p:spPr>
          <a:xfrm>
            <a:off x="603251" y="4802511"/>
            <a:ext cx="326026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mn-lt"/>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27" name="Picture Placeholder 2"/>
          <p:cNvSpPr>
            <a:spLocks noGrp="1"/>
          </p:cNvSpPr>
          <p:nvPr>
            <p:ph type="pic" sz="quarter" idx="48"/>
          </p:nvPr>
        </p:nvSpPr>
        <p:spPr>
          <a:xfrm>
            <a:off x="603251" y="1579886"/>
            <a:ext cx="3260269" cy="2108197"/>
          </a:xfrm>
          <a:custGeom>
            <a:avLst/>
            <a:gdLst/>
            <a:ahLst/>
            <a:cxnLst/>
            <a:rect l="l" t="t" r="r" b="b"/>
            <a:pathLst>
              <a:path w="2445202" h="1756831">
                <a:moveTo>
                  <a:pt x="327483" y="0"/>
                </a:moveTo>
                <a:lnTo>
                  <a:pt x="2117719" y="0"/>
                </a:lnTo>
                <a:cubicBezTo>
                  <a:pt x="2298583" y="0"/>
                  <a:pt x="2445202" y="146619"/>
                  <a:pt x="2445202" y="327483"/>
                </a:cubicBezTo>
                <a:lnTo>
                  <a:pt x="2445202" y="1756831"/>
                </a:lnTo>
                <a:lnTo>
                  <a:pt x="0" y="1756831"/>
                </a:lnTo>
                <a:lnTo>
                  <a:pt x="0" y="327483"/>
                </a:lnTo>
                <a:cubicBezTo>
                  <a:pt x="0" y="146619"/>
                  <a:pt x="146619" y="0"/>
                  <a:pt x="327483" y="0"/>
                </a:cubicBezTo>
                <a:close/>
              </a:path>
            </a:pathLst>
          </a:custGeom>
          <a:blipFill dpi="0" rotWithShape="1">
            <a:blip r:embed="rId2"/>
            <a:srcRect/>
            <a:tile tx="0" ty="0" sx="100000" sy="100000" flip="none" algn="tl"/>
          </a:blipFill>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a:p>
        </p:txBody>
      </p:sp>
      <p:sp>
        <p:nvSpPr>
          <p:cNvPr id="29" name="Rounded Rectangle 28"/>
          <p:cNvSpPr/>
          <p:nvPr userDrawn="1"/>
        </p:nvSpPr>
        <p:spPr>
          <a:xfrm>
            <a:off x="603251" y="3703322"/>
            <a:ext cx="3260269" cy="777238"/>
          </a:xfrm>
          <a:custGeom>
            <a:avLst/>
            <a:gdLst/>
            <a:ahLst/>
            <a:cxnLst/>
            <a:rect l="l" t="t" r="r" b="b"/>
            <a:pathLst>
              <a:path w="2445202" h="647698">
                <a:moveTo>
                  <a:pt x="0" y="0"/>
                </a:moveTo>
                <a:lnTo>
                  <a:pt x="2445202" y="0"/>
                </a:lnTo>
                <a:lnTo>
                  <a:pt x="2445202" y="289024"/>
                </a:lnTo>
                <a:cubicBezTo>
                  <a:pt x="2445202" y="487114"/>
                  <a:pt x="2284618" y="647698"/>
                  <a:pt x="2086528" y="647698"/>
                </a:cubicBezTo>
                <a:lnTo>
                  <a:pt x="358674" y="647698"/>
                </a:lnTo>
                <a:cubicBezTo>
                  <a:pt x="160584" y="647698"/>
                  <a:pt x="0" y="487114"/>
                  <a:pt x="0" y="289024"/>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07">
              <a:latin typeface="+mn-lt"/>
            </a:endParaRPr>
          </a:p>
        </p:txBody>
      </p:sp>
      <p:sp>
        <p:nvSpPr>
          <p:cNvPr id="77" name="Text Placeholder 7"/>
          <p:cNvSpPr>
            <a:spLocks noGrp="1"/>
          </p:cNvSpPr>
          <p:nvPr>
            <p:ph type="body" sz="quarter" idx="18" hasCustomPrompt="1"/>
          </p:nvPr>
        </p:nvSpPr>
        <p:spPr>
          <a:xfrm>
            <a:off x="1110171" y="3778347"/>
            <a:ext cx="2259187" cy="345380"/>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mn-lt"/>
                <a:cs typeface="Lato Light"/>
              </a:defRPr>
            </a:lvl1pPr>
          </a:lstStyle>
          <a:p>
            <a:pPr lvl="0"/>
            <a:r>
              <a:rPr lang="es-ES_tradnl" dirty="0"/>
              <a:t>RESULT 1</a:t>
            </a:r>
          </a:p>
        </p:txBody>
      </p:sp>
      <p:sp>
        <p:nvSpPr>
          <p:cNvPr id="78" name="Text Placeholder 7"/>
          <p:cNvSpPr>
            <a:spLocks noGrp="1"/>
          </p:cNvSpPr>
          <p:nvPr>
            <p:ph type="body" sz="quarter" idx="65" hasCustomPrompt="1"/>
          </p:nvPr>
        </p:nvSpPr>
        <p:spPr>
          <a:xfrm>
            <a:off x="1110171" y="4153138"/>
            <a:ext cx="225918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2">
                    <a:lumMod val="50000"/>
                  </a:schemeClr>
                </a:solidFill>
                <a:latin typeface="+mn-lt"/>
                <a:cs typeface="Lato Light"/>
              </a:defRPr>
            </a:lvl1pPr>
          </a:lstStyle>
          <a:p>
            <a:pPr lvl="0"/>
            <a:r>
              <a:rPr lang="es-ES_tradnl" dirty="0" err="1"/>
              <a:t>Subtitle</a:t>
            </a:r>
            <a:r>
              <a:rPr lang="es-ES_tradnl" dirty="0"/>
              <a:t> </a:t>
            </a:r>
            <a:r>
              <a:rPr lang="es-ES_tradnl" dirty="0" err="1"/>
              <a:t>Example</a:t>
            </a:r>
            <a:endParaRPr lang="es-ES_tradnl" dirty="0"/>
          </a:p>
        </p:txBody>
      </p:sp>
      <p:sp>
        <p:nvSpPr>
          <p:cNvPr id="31" name="Text Placeholder 2"/>
          <p:cNvSpPr>
            <a:spLocks noGrp="1"/>
          </p:cNvSpPr>
          <p:nvPr>
            <p:ph type="body" sz="quarter" idx="66" hasCustomPrompt="1"/>
          </p:nvPr>
        </p:nvSpPr>
        <p:spPr>
          <a:xfrm>
            <a:off x="4345518" y="4802511"/>
            <a:ext cx="326026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mn-lt"/>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32" name="Picture Placeholder 2"/>
          <p:cNvSpPr>
            <a:spLocks noGrp="1"/>
          </p:cNvSpPr>
          <p:nvPr>
            <p:ph type="pic" sz="quarter" idx="67"/>
          </p:nvPr>
        </p:nvSpPr>
        <p:spPr>
          <a:xfrm>
            <a:off x="4345518" y="1579886"/>
            <a:ext cx="3260269" cy="2108197"/>
          </a:xfrm>
          <a:custGeom>
            <a:avLst/>
            <a:gdLst/>
            <a:ahLst/>
            <a:cxnLst/>
            <a:rect l="l" t="t" r="r" b="b"/>
            <a:pathLst>
              <a:path w="2445202" h="1756831">
                <a:moveTo>
                  <a:pt x="327483" y="0"/>
                </a:moveTo>
                <a:lnTo>
                  <a:pt x="2117719" y="0"/>
                </a:lnTo>
                <a:cubicBezTo>
                  <a:pt x="2298583" y="0"/>
                  <a:pt x="2445202" y="146619"/>
                  <a:pt x="2445202" y="327483"/>
                </a:cubicBezTo>
                <a:lnTo>
                  <a:pt x="2445202" y="1756831"/>
                </a:lnTo>
                <a:lnTo>
                  <a:pt x="0" y="1756831"/>
                </a:lnTo>
                <a:lnTo>
                  <a:pt x="0" y="327483"/>
                </a:lnTo>
                <a:cubicBezTo>
                  <a:pt x="0" y="146619"/>
                  <a:pt x="146619" y="0"/>
                  <a:pt x="327483" y="0"/>
                </a:cubicBezTo>
                <a:close/>
              </a:path>
            </a:pathLst>
          </a:custGeom>
          <a:blipFill dpi="0" rotWithShape="1">
            <a:blip r:embed="rId2"/>
            <a:srcRect/>
            <a:tile tx="0" ty="0" sx="100000" sy="100000" flip="none" algn="tl"/>
          </a:blipFill>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a:p>
        </p:txBody>
      </p:sp>
      <p:sp>
        <p:nvSpPr>
          <p:cNvPr id="33" name="Rounded Rectangle 28"/>
          <p:cNvSpPr/>
          <p:nvPr userDrawn="1"/>
        </p:nvSpPr>
        <p:spPr>
          <a:xfrm>
            <a:off x="4345518" y="3703322"/>
            <a:ext cx="3260269" cy="777238"/>
          </a:xfrm>
          <a:custGeom>
            <a:avLst/>
            <a:gdLst/>
            <a:ahLst/>
            <a:cxnLst/>
            <a:rect l="l" t="t" r="r" b="b"/>
            <a:pathLst>
              <a:path w="2445202" h="647698">
                <a:moveTo>
                  <a:pt x="0" y="0"/>
                </a:moveTo>
                <a:lnTo>
                  <a:pt x="2445202" y="0"/>
                </a:lnTo>
                <a:lnTo>
                  <a:pt x="2445202" y="289024"/>
                </a:lnTo>
                <a:cubicBezTo>
                  <a:pt x="2445202" y="487114"/>
                  <a:pt x="2284618" y="647698"/>
                  <a:pt x="2086528" y="647698"/>
                </a:cubicBezTo>
                <a:lnTo>
                  <a:pt x="358674" y="647698"/>
                </a:lnTo>
                <a:cubicBezTo>
                  <a:pt x="160584" y="647698"/>
                  <a:pt x="0" y="487114"/>
                  <a:pt x="0" y="289024"/>
                </a:cubicBez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07">
              <a:latin typeface="+mn-lt"/>
            </a:endParaRPr>
          </a:p>
        </p:txBody>
      </p:sp>
      <p:sp>
        <p:nvSpPr>
          <p:cNvPr id="35" name="Text Placeholder 7"/>
          <p:cNvSpPr>
            <a:spLocks noGrp="1"/>
          </p:cNvSpPr>
          <p:nvPr>
            <p:ph type="body" sz="quarter" idx="69" hasCustomPrompt="1"/>
          </p:nvPr>
        </p:nvSpPr>
        <p:spPr>
          <a:xfrm>
            <a:off x="4852438" y="3778347"/>
            <a:ext cx="2259187" cy="345380"/>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mn-lt"/>
                <a:cs typeface="Lato Light"/>
              </a:defRPr>
            </a:lvl1pPr>
          </a:lstStyle>
          <a:p>
            <a:pPr lvl="0"/>
            <a:r>
              <a:rPr lang="es-ES_tradnl" dirty="0"/>
              <a:t>RESULT 1</a:t>
            </a:r>
          </a:p>
        </p:txBody>
      </p:sp>
      <p:sp>
        <p:nvSpPr>
          <p:cNvPr id="36" name="Text Placeholder 7"/>
          <p:cNvSpPr>
            <a:spLocks noGrp="1"/>
          </p:cNvSpPr>
          <p:nvPr>
            <p:ph type="body" sz="quarter" idx="70" hasCustomPrompt="1"/>
          </p:nvPr>
        </p:nvSpPr>
        <p:spPr>
          <a:xfrm>
            <a:off x="4852438" y="4153138"/>
            <a:ext cx="225918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lumMod val="50000"/>
                  </a:schemeClr>
                </a:solidFill>
                <a:latin typeface="+mn-lt"/>
                <a:cs typeface="Lato Light"/>
              </a:defRPr>
            </a:lvl1pPr>
          </a:lstStyle>
          <a:p>
            <a:pPr lvl="0"/>
            <a:r>
              <a:rPr lang="es-ES_tradnl" dirty="0" err="1"/>
              <a:t>Subtitle</a:t>
            </a:r>
            <a:r>
              <a:rPr lang="es-ES_tradnl" dirty="0"/>
              <a:t> </a:t>
            </a:r>
            <a:r>
              <a:rPr lang="es-ES_tradnl" dirty="0" err="1"/>
              <a:t>Example</a:t>
            </a:r>
            <a:endParaRPr lang="es-ES_tradnl" dirty="0"/>
          </a:p>
        </p:txBody>
      </p:sp>
      <p:sp>
        <p:nvSpPr>
          <p:cNvPr id="37" name="Text Placeholder 2"/>
          <p:cNvSpPr>
            <a:spLocks noGrp="1"/>
          </p:cNvSpPr>
          <p:nvPr>
            <p:ph type="body" sz="quarter" idx="71" hasCustomPrompt="1"/>
          </p:nvPr>
        </p:nvSpPr>
        <p:spPr>
          <a:xfrm>
            <a:off x="8315782" y="4802511"/>
            <a:ext cx="326026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mn-lt"/>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38" name="Picture Placeholder 2"/>
          <p:cNvSpPr>
            <a:spLocks noGrp="1"/>
          </p:cNvSpPr>
          <p:nvPr>
            <p:ph type="pic" sz="quarter" idx="72"/>
          </p:nvPr>
        </p:nvSpPr>
        <p:spPr>
          <a:xfrm>
            <a:off x="8315782" y="1579886"/>
            <a:ext cx="3260269" cy="2108197"/>
          </a:xfrm>
          <a:custGeom>
            <a:avLst/>
            <a:gdLst/>
            <a:ahLst/>
            <a:cxnLst/>
            <a:rect l="l" t="t" r="r" b="b"/>
            <a:pathLst>
              <a:path w="2445202" h="1756831">
                <a:moveTo>
                  <a:pt x="327483" y="0"/>
                </a:moveTo>
                <a:lnTo>
                  <a:pt x="2117719" y="0"/>
                </a:lnTo>
                <a:cubicBezTo>
                  <a:pt x="2298583" y="0"/>
                  <a:pt x="2445202" y="146619"/>
                  <a:pt x="2445202" y="327483"/>
                </a:cubicBezTo>
                <a:lnTo>
                  <a:pt x="2445202" y="1756831"/>
                </a:lnTo>
                <a:lnTo>
                  <a:pt x="0" y="1756831"/>
                </a:lnTo>
                <a:lnTo>
                  <a:pt x="0" y="327483"/>
                </a:lnTo>
                <a:cubicBezTo>
                  <a:pt x="0" y="146619"/>
                  <a:pt x="146619" y="0"/>
                  <a:pt x="327483" y="0"/>
                </a:cubicBezTo>
                <a:close/>
              </a:path>
            </a:pathLst>
          </a:custGeom>
          <a:blipFill dpi="0" rotWithShape="1">
            <a:blip r:embed="rId2"/>
            <a:srcRect/>
            <a:tile tx="0" ty="0" sx="100000" sy="100000" flip="none" algn="tl"/>
          </a:blipFill>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a:p>
        </p:txBody>
      </p:sp>
      <p:sp>
        <p:nvSpPr>
          <p:cNvPr id="39" name="Rounded Rectangle 28"/>
          <p:cNvSpPr/>
          <p:nvPr userDrawn="1"/>
        </p:nvSpPr>
        <p:spPr>
          <a:xfrm>
            <a:off x="8315782" y="3703322"/>
            <a:ext cx="3260269" cy="777238"/>
          </a:xfrm>
          <a:custGeom>
            <a:avLst/>
            <a:gdLst/>
            <a:ahLst/>
            <a:cxnLst/>
            <a:rect l="l" t="t" r="r" b="b"/>
            <a:pathLst>
              <a:path w="2445202" h="647698">
                <a:moveTo>
                  <a:pt x="0" y="0"/>
                </a:moveTo>
                <a:lnTo>
                  <a:pt x="2445202" y="0"/>
                </a:lnTo>
                <a:lnTo>
                  <a:pt x="2445202" y="289024"/>
                </a:lnTo>
                <a:cubicBezTo>
                  <a:pt x="2445202" y="487114"/>
                  <a:pt x="2284618" y="647698"/>
                  <a:pt x="2086528" y="647698"/>
                </a:cubicBezTo>
                <a:lnTo>
                  <a:pt x="358674" y="647698"/>
                </a:lnTo>
                <a:cubicBezTo>
                  <a:pt x="160584" y="647698"/>
                  <a:pt x="0" y="487114"/>
                  <a:pt x="0" y="289024"/>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07">
              <a:latin typeface="+mn-lt"/>
            </a:endParaRPr>
          </a:p>
        </p:txBody>
      </p:sp>
      <p:sp>
        <p:nvSpPr>
          <p:cNvPr id="41" name="Text Placeholder 7"/>
          <p:cNvSpPr>
            <a:spLocks noGrp="1"/>
          </p:cNvSpPr>
          <p:nvPr>
            <p:ph type="body" sz="quarter" idx="74" hasCustomPrompt="1"/>
          </p:nvPr>
        </p:nvSpPr>
        <p:spPr>
          <a:xfrm>
            <a:off x="8822702" y="3778347"/>
            <a:ext cx="2259187" cy="345380"/>
          </a:xfrm>
          <a:prstGeom prst="rect">
            <a:avLst/>
          </a:prstGeom>
        </p:spPr>
        <p:txBody>
          <a:bodyPr vert="horz" lIns="0" tIns="40504" rIns="0" bIns="40504" anchor="ctr"/>
          <a:lstStyle>
            <a:lvl1pPr marL="0" indent="0" algn="l">
              <a:lnSpc>
                <a:spcPct val="100000"/>
              </a:lnSpc>
              <a:spcBef>
                <a:spcPts val="0"/>
              </a:spcBef>
              <a:buNone/>
              <a:defRPr sz="2400" b="1" baseline="0">
                <a:solidFill>
                  <a:schemeClr val="bg1"/>
                </a:solidFill>
                <a:latin typeface="+mn-lt"/>
                <a:cs typeface="Lato Light"/>
              </a:defRPr>
            </a:lvl1pPr>
          </a:lstStyle>
          <a:p>
            <a:pPr lvl="0"/>
            <a:r>
              <a:rPr lang="es-ES_tradnl" dirty="0"/>
              <a:t>RESULT 1</a:t>
            </a:r>
          </a:p>
        </p:txBody>
      </p:sp>
      <p:sp>
        <p:nvSpPr>
          <p:cNvPr id="42" name="Text Placeholder 7"/>
          <p:cNvSpPr>
            <a:spLocks noGrp="1"/>
          </p:cNvSpPr>
          <p:nvPr>
            <p:ph type="body" sz="quarter" idx="75" hasCustomPrompt="1"/>
          </p:nvPr>
        </p:nvSpPr>
        <p:spPr>
          <a:xfrm>
            <a:off x="8822702" y="4153138"/>
            <a:ext cx="2259187"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4">
                    <a:lumMod val="50000"/>
                  </a:schemeClr>
                </a:solidFill>
                <a:latin typeface="+mn-lt"/>
                <a:cs typeface="Lato Light"/>
              </a:defRPr>
            </a:lvl1pPr>
          </a:lstStyle>
          <a:p>
            <a:pPr lvl="0"/>
            <a:r>
              <a:rPr lang="es-ES_tradnl" dirty="0" err="1"/>
              <a:t>Subtitle</a:t>
            </a:r>
            <a:r>
              <a:rPr lang="es-ES_tradnl" dirty="0"/>
              <a:t> </a:t>
            </a:r>
            <a:r>
              <a:rPr lang="es-ES_tradnl" dirty="0" err="1"/>
              <a:t>Example</a:t>
            </a:r>
            <a:endParaRPr lang="es-ES_tradnl" dirty="0"/>
          </a:p>
        </p:txBody>
      </p:sp>
    </p:spTree>
    <p:extLst>
      <p:ext uri="{BB962C8B-B14F-4D97-AF65-F5344CB8AC3E}">
        <p14:creationId xmlns:p14="http://schemas.microsoft.com/office/powerpoint/2010/main" val="792824386"/>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800"/>
                                  </p:stCondLst>
                                  <p:childTnLst>
                                    <p:set>
                                      <p:cBhvr>
                                        <p:cTn id="6" dur="1" fill="hold">
                                          <p:stCondLst>
                                            <p:cond delay="0"/>
                                          </p:stCondLst>
                                        </p:cTn>
                                        <p:tgtEl>
                                          <p:spTgt spid="76">
                                            <p:txEl>
                                              <p:pRg st="0" end="0"/>
                                            </p:txEl>
                                          </p:spTgt>
                                        </p:tgtEl>
                                        <p:attrNameLst>
                                          <p:attrName>style.visibility</p:attrName>
                                        </p:attrNameLst>
                                      </p:cBhvr>
                                      <p:to>
                                        <p:strVal val="visible"/>
                                      </p:to>
                                    </p:set>
                                    <p:animEffect transition="in" filter="fade">
                                      <p:cBhvr>
                                        <p:cTn id="7" dur="500"/>
                                        <p:tgtEl>
                                          <p:spTgt spid="76">
                                            <p:txEl>
                                              <p:pRg st="0" end="0"/>
                                            </p:txEl>
                                          </p:spTgt>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77">
                                            <p:txEl>
                                              <p:pRg st="0" end="0"/>
                                            </p:txEl>
                                          </p:spTgt>
                                        </p:tgtEl>
                                        <p:attrNameLst>
                                          <p:attrName>style.visibility</p:attrName>
                                        </p:attrNameLst>
                                      </p:cBhvr>
                                      <p:to>
                                        <p:strVal val="visible"/>
                                      </p:to>
                                    </p:set>
                                    <p:animEffect transition="in" filter="fade">
                                      <p:cBhvr>
                                        <p:cTn id="10" dur="400"/>
                                        <p:tgtEl>
                                          <p:spTgt spid="77">
                                            <p:txEl>
                                              <p:pRg st="0" end="0"/>
                                            </p:txEl>
                                          </p:spTgt>
                                        </p:tgtEl>
                                      </p:cBhvr>
                                    </p:animEffect>
                                    <p:anim calcmode="lin" valueType="num">
                                      <p:cBhvr>
                                        <p:cTn id="11" dur="400" fill="hold"/>
                                        <p:tgtEl>
                                          <p:spTgt spid="77">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77">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78">
                                            <p:txEl>
                                              <p:pRg st="0" end="0"/>
                                            </p:txEl>
                                          </p:spTgt>
                                        </p:tgtEl>
                                        <p:attrNameLst>
                                          <p:attrName>style.visibility</p:attrName>
                                        </p:attrNameLst>
                                      </p:cBhvr>
                                      <p:to>
                                        <p:strVal val="visible"/>
                                      </p:to>
                                    </p:set>
                                    <p:animEffect transition="in" filter="fade">
                                      <p:cBhvr>
                                        <p:cTn id="15" dur="500"/>
                                        <p:tgtEl>
                                          <p:spTgt spid="78">
                                            <p:txEl>
                                              <p:pRg st="0" end="0"/>
                                            </p:txEl>
                                          </p:spTgt>
                                        </p:tgtEl>
                                      </p:cBhvr>
                                    </p:animEffect>
                                    <p:anim calcmode="lin" valueType="num">
                                      <p:cBhvr>
                                        <p:cTn id="16" dur="500" fill="hold"/>
                                        <p:tgtEl>
                                          <p:spTgt spid="78">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78">
                                            <p:txEl>
                                              <p:pRg st="0" end="0"/>
                                            </p:txEl>
                                          </p:spTgt>
                                        </p:tgtEl>
                                        <p:attrNameLst>
                                          <p:attrName>ppt_y</p:attrName>
                                        </p:attrNameLst>
                                      </p:cBhvr>
                                      <p:tavLst>
                                        <p:tav tm="0">
                                          <p:val>
                                            <p:strVal val="#ppt_y+.1"/>
                                          </p:val>
                                        </p:tav>
                                        <p:tav tm="100000">
                                          <p:val>
                                            <p:strVal val="#ppt_y"/>
                                          </p:val>
                                        </p:tav>
                                      </p:tavLst>
                                    </p:anim>
                                  </p:childTnLst>
                                </p:cTn>
                              </p:par>
                              <p:par>
                                <p:cTn id="18" presetID="53" presetClass="entr" presetSubtype="16" fill="hold" grpId="0" nodeType="withEffect">
                                  <p:stCondLst>
                                    <p:cond delay="800"/>
                                  </p:stCondLst>
                                  <p:childTnLst>
                                    <p:set>
                                      <p:cBhvr>
                                        <p:cTn id="19" dur="1" fill="hold">
                                          <p:stCondLst>
                                            <p:cond delay="0"/>
                                          </p:stCondLst>
                                        </p:cTn>
                                        <p:tgtEl>
                                          <p:spTgt spid="27"/>
                                        </p:tgtEl>
                                        <p:attrNameLst>
                                          <p:attrName>style.visibility</p:attrName>
                                        </p:attrNameLst>
                                      </p:cBhvr>
                                      <p:to>
                                        <p:strVal val="visible"/>
                                      </p:to>
                                    </p:set>
                                    <p:anim calcmode="lin" valueType="num">
                                      <p:cBhvr>
                                        <p:cTn id="20" dur="1000" fill="hold"/>
                                        <p:tgtEl>
                                          <p:spTgt spid="27"/>
                                        </p:tgtEl>
                                        <p:attrNameLst>
                                          <p:attrName>ppt_w</p:attrName>
                                        </p:attrNameLst>
                                      </p:cBhvr>
                                      <p:tavLst>
                                        <p:tav tm="0">
                                          <p:val>
                                            <p:fltVal val="0"/>
                                          </p:val>
                                        </p:tav>
                                        <p:tav tm="100000">
                                          <p:val>
                                            <p:strVal val="#ppt_w"/>
                                          </p:val>
                                        </p:tav>
                                      </p:tavLst>
                                    </p:anim>
                                    <p:anim calcmode="lin" valueType="num">
                                      <p:cBhvr>
                                        <p:cTn id="21" dur="1000" fill="hold"/>
                                        <p:tgtEl>
                                          <p:spTgt spid="27"/>
                                        </p:tgtEl>
                                        <p:attrNameLst>
                                          <p:attrName>ppt_h</p:attrName>
                                        </p:attrNameLst>
                                      </p:cBhvr>
                                      <p:tavLst>
                                        <p:tav tm="0">
                                          <p:val>
                                            <p:fltVal val="0"/>
                                          </p:val>
                                        </p:tav>
                                        <p:tav tm="100000">
                                          <p:val>
                                            <p:strVal val="#ppt_h"/>
                                          </p:val>
                                        </p:tav>
                                      </p:tavLst>
                                    </p:anim>
                                    <p:animEffect transition="in" filter="fade">
                                      <p:cBhvr>
                                        <p:cTn id="22" dur="1000"/>
                                        <p:tgtEl>
                                          <p:spTgt spid="27"/>
                                        </p:tgtEl>
                                      </p:cBhvr>
                                    </p:animEffect>
                                  </p:childTnLst>
                                </p:cTn>
                              </p:par>
                            </p:childTnLst>
                          </p:cTn>
                        </p:par>
                        <p:par>
                          <p:cTn id="23" fill="hold">
                            <p:stCondLst>
                              <p:cond delay="1800"/>
                            </p:stCondLst>
                            <p:childTnLst>
                              <p:par>
                                <p:cTn id="24" presetID="37" presetClass="entr" presetSubtype="0" fill="hold" grpId="0" nodeType="after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1000"/>
                                        <p:tgtEl>
                                          <p:spTgt spid="29"/>
                                        </p:tgtEl>
                                      </p:cBhvr>
                                    </p:animEffect>
                                    <p:anim calcmode="lin" valueType="num">
                                      <p:cBhvr>
                                        <p:cTn id="27" dur="1000" fill="hold"/>
                                        <p:tgtEl>
                                          <p:spTgt spid="29"/>
                                        </p:tgtEl>
                                        <p:attrNameLst>
                                          <p:attrName>ppt_x</p:attrName>
                                        </p:attrNameLst>
                                      </p:cBhvr>
                                      <p:tavLst>
                                        <p:tav tm="0">
                                          <p:val>
                                            <p:strVal val="#ppt_x"/>
                                          </p:val>
                                        </p:tav>
                                        <p:tav tm="100000">
                                          <p:val>
                                            <p:strVal val="#ppt_x"/>
                                          </p:val>
                                        </p:tav>
                                      </p:tavLst>
                                    </p:anim>
                                    <p:anim calcmode="lin" valueType="num">
                                      <p:cBhvr>
                                        <p:cTn id="28" dur="900" decel="100000" fill="hold"/>
                                        <p:tgtEl>
                                          <p:spTgt spid="29"/>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par>
                                <p:cTn id="30" presetID="10" presetClass="entr" presetSubtype="0" fill="hold" grpId="0" nodeType="withEffect">
                                  <p:stCondLst>
                                    <p:cond delay="800"/>
                                  </p:stCondLst>
                                  <p:childTnLst>
                                    <p:set>
                                      <p:cBhvr>
                                        <p:cTn id="31" dur="1" fill="hold">
                                          <p:stCondLst>
                                            <p:cond delay="0"/>
                                          </p:stCondLst>
                                        </p:cTn>
                                        <p:tgtEl>
                                          <p:spTgt spid="31">
                                            <p:txEl>
                                              <p:pRg st="0" end="0"/>
                                            </p:txEl>
                                          </p:spTgt>
                                        </p:tgtEl>
                                        <p:attrNameLst>
                                          <p:attrName>style.visibility</p:attrName>
                                        </p:attrNameLst>
                                      </p:cBhvr>
                                      <p:to>
                                        <p:strVal val="visible"/>
                                      </p:to>
                                    </p:set>
                                    <p:animEffect transition="in" filter="fade">
                                      <p:cBhvr>
                                        <p:cTn id="32" dur="500"/>
                                        <p:tgtEl>
                                          <p:spTgt spid="31">
                                            <p:txEl>
                                              <p:pRg st="0" end="0"/>
                                            </p:txEl>
                                          </p:spTgt>
                                        </p:tgtEl>
                                      </p:cBhvr>
                                    </p:animEffect>
                                  </p:childTnLst>
                                </p:cTn>
                              </p:par>
                              <p:par>
                                <p:cTn id="33" presetID="42" presetClass="entr" presetSubtype="0" fill="hold" grpId="0" nodeType="withEffect">
                                  <p:stCondLst>
                                    <p:cond delay="200"/>
                                  </p:stCondLst>
                                  <p:childTnLst>
                                    <p:set>
                                      <p:cBhvr>
                                        <p:cTn id="34" dur="1" fill="hold">
                                          <p:stCondLst>
                                            <p:cond delay="0"/>
                                          </p:stCondLst>
                                        </p:cTn>
                                        <p:tgtEl>
                                          <p:spTgt spid="35">
                                            <p:txEl>
                                              <p:pRg st="0" end="0"/>
                                            </p:txEl>
                                          </p:spTgt>
                                        </p:tgtEl>
                                        <p:attrNameLst>
                                          <p:attrName>style.visibility</p:attrName>
                                        </p:attrNameLst>
                                      </p:cBhvr>
                                      <p:to>
                                        <p:strVal val="visible"/>
                                      </p:to>
                                    </p:set>
                                    <p:animEffect transition="in" filter="fade">
                                      <p:cBhvr>
                                        <p:cTn id="35" dur="400"/>
                                        <p:tgtEl>
                                          <p:spTgt spid="35">
                                            <p:txEl>
                                              <p:pRg st="0" end="0"/>
                                            </p:txEl>
                                          </p:spTgt>
                                        </p:tgtEl>
                                      </p:cBhvr>
                                    </p:animEffect>
                                    <p:anim calcmode="lin" valueType="num">
                                      <p:cBhvr>
                                        <p:cTn id="36" dur="400" fill="hold"/>
                                        <p:tgtEl>
                                          <p:spTgt spid="35">
                                            <p:txEl>
                                              <p:pRg st="0" end="0"/>
                                            </p:txEl>
                                          </p:spTgt>
                                        </p:tgtEl>
                                        <p:attrNameLst>
                                          <p:attrName>ppt_x</p:attrName>
                                        </p:attrNameLst>
                                      </p:cBhvr>
                                      <p:tavLst>
                                        <p:tav tm="0">
                                          <p:val>
                                            <p:strVal val="#ppt_x"/>
                                          </p:val>
                                        </p:tav>
                                        <p:tav tm="100000">
                                          <p:val>
                                            <p:strVal val="#ppt_x"/>
                                          </p:val>
                                        </p:tav>
                                      </p:tavLst>
                                    </p:anim>
                                    <p:anim calcmode="lin" valueType="num">
                                      <p:cBhvr>
                                        <p:cTn id="37" dur="400" fill="hold"/>
                                        <p:tgtEl>
                                          <p:spTgt spid="35">
                                            <p:txEl>
                                              <p:pRg st="0" end="0"/>
                                            </p:txEl>
                                          </p:spTgt>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200"/>
                                  </p:stCondLst>
                                  <p:childTnLst>
                                    <p:set>
                                      <p:cBhvr>
                                        <p:cTn id="39" dur="1" fill="hold">
                                          <p:stCondLst>
                                            <p:cond delay="0"/>
                                          </p:stCondLst>
                                        </p:cTn>
                                        <p:tgtEl>
                                          <p:spTgt spid="36">
                                            <p:txEl>
                                              <p:pRg st="0" end="0"/>
                                            </p:txEl>
                                          </p:spTgt>
                                        </p:tgtEl>
                                        <p:attrNameLst>
                                          <p:attrName>style.visibility</p:attrName>
                                        </p:attrNameLst>
                                      </p:cBhvr>
                                      <p:to>
                                        <p:strVal val="visible"/>
                                      </p:to>
                                    </p:set>
                                    <p:animEffect transition="in" filter="fade">
                                      <p:cBhvr>
                                        <p:cTn id="40" dur="500"/>
                                        <p:tgtEl>
                                          <p:spTgt spid="36">
                                            <p:txEl>
                                              <p:pRg st="0" end="0"/>
                                            </p:txEl>
                                          </p:spTgt>
                                        </p:tgtEl>
                                      </p:cBhvr>
                                    </p:animEffect>
                                    <p:anim calcmode="lin" valueType="num">
                                      <p:cBhvr>
                                        <p:cTn id="41" dur="500" fill="hold"/>
                                        <p:tgtEl>
                                          <p:spTgt spid="36">
                                            <p:txEl>
                                              <p:pRg st="0" end="0"/>
                                            </p:txEl>
                                          </p:spTgt>
                                        </p:tgtEl>
                                        <p:attrNameLst>
                                          <p:attrName>ppt_x</p:attrName>
                                        </p:attrNameLst>
                                      </p:cBhvr>
                                      <p:tavLst>
                                        <p:tav tm="0">
                                          <p:val>
                                            <p:strVal val="#ppt_x"/>
                                          </p:val>
                                        </p:tav>
                                        <p:tav tm="100000">
                                          <p:val>
                                            <p:strVal val="#ppt_x"/>
                                          </p:val>
                                        </p:tav>
                                      </p:tavLst>
                                    </p:anim>
                                    <p:anim calcmode="lin" valueType="num">
                                      <p:cBhvr>
                                        <p:cTn id="42" dur="500" fill="hold"/>
                                        <p:tgtEl>
                                          <p:spTgt spid="36">
                                            <p:txEl>
                                              <p:pRg st="0" end="0"/>
                                            </p:txEl>
                                          </p:spTgt>
                                        </p:tgtEl>
                                        <p:attrNameLst>
                                          <p:attrName>ppt_y</p:attrName>
                                        </p:attrNameLst>
                                      </p:cBhvr>
                                      <p:tavLst>
                                        <p:tav tm="0">
                                          <p:val>
                                            <p:strVal val="#ppt_y+.1"/>
                                          </p:val>
                                        </p:tav>
                                        <p:tav tm="100000">
                                          <p:val>
                                            <p:strVal val="#ppt_y"/>
                                          </p:val>
                                        </p:tav>
                                      </p:tavLst>
                                    </p:anim>
                                  </p:childTnLst>
                                </p:cTn>
                              </p:par>
                              <p:par>
                                <p:cTn id="43" presetID="53" presetClass="entr" presetSubtype="16" fill="hold" grpId="0" nodeType="withEffect">
                                  <p:stCondLst>
                                    <p:cond delay="800"/>
                                  </p:stCondLst>
                                  <p:childTnLst>
                                    <p:set>
                                      <p:cBhvr>
                                        <p:cTn id="44" dur="1" fill="hold">
                                          <p:stCondLst>
                                            <p:cond delay="0"/>
                                          </p:stCondLst>
                                        </p:cTn>
                                        <p:tgtEl>
                                          <p:spTgt spid="32"/>
                                        </p:tgtEl>
                                        <p:attrNameLst>
                                          <p:attrName>style.visibility</p:attrName>
                                        </p:attrNameLst>
                                      </p:cBhvr>
                                      <p:to>
                                        <p:strVal val="visible"/>
                                      </p:to>
                                    </p:set>
                                    <p:anim calcmode="lin" valueType="num">
                                      <p:cBhvr>
                                        <p:cTn id="45" dur="1000" fill="hold"/>
                                        <p:tgtEl>
                                          <p:spTgt spid="32"/>
                                        </p:tgtEl>
                                        <p:attrNameLst>
                                          <p:attrName>ppt_w</p:attrName>
                                        </p:attrNameLst>
                                      </p:cBhvr>
                                      <p:tavLst>
                                        <p:tav tm="0">
                                          <p:val>
                                            <p:fltVal val="0"/>
                                          </p:val>
                                        </p:tav>
                                        <p:tav tm="100000">
                                          <p:val>
                                            <p:strVal val="#ppt_w"/>
                                          </p:val>
                                        </p:tav>
                                      </p:tavLst>
                                    </p:anim>
                                    <p:anim calcmode="lin" valueType="num">
                                      <p:cBhvr>
                                        <p:cTn id="46" dur="1000" fill="hold"/>
                                        <p:tgtEl>
                                          <p:spTgt spid="32"/>
                                        </p:tgtEl>
                                        <p:attrNameLst>
                                          <p:attrName>ppt_h</p:attrName>
                                        </p:attrNameLst>
                                      </p:cBhvr>
                                      <p:tavLst>
                                        <p:tav tm="0">
                                          <p:val>
                                            <p:fltVal val="0"/>
                                          </p:val>
                                        </p:tav>
                                        <p:tav tm="100000">
                                          <p:val>
                                            <p:strVal val="#ppt_h"/>
                                          </p:val>
                                        </p:tav>
                                      </p:tavLst>
                                    </p:anim>
                                    <p:animEffect transition="in" filter="fade">
                                      <p:cBhvr>
                                        <p:cTn id="47" dur="1000"/>
                                        <p:tgtEl>
                                          <p:spTgt spid="32"/>
                                        </p:tgtEl>
                                      </p:cBhvr>
                                    </p:animEffect>
                                  </p:childTnLst>
                                </p:cTn>
                              </p:par>
                            </p:childTnLst>
                          </p:cTn>
                        </p:par>
                        <p:par>
                          <p:cTn id="48" fill="hold">
                            <p:stCondLst>
                              <p:cond delay="3600"/>
                            </p:stCondLst>
                            <p:childTnLst>
                              <p:par>
                                <p:cTn id="49" presetID="37" presetClass="entr" presetSubtype="0" fill="hold" grpId="0"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fade">
                                      <p:cBhvr>
                                        <p:cTn id="51" dur="1000"/>
                                        <p:tgtEl>
                                          <p:spTgt spid="33"/>
                                        </p:tgtEl>
                                      </p:cBhvr>
                                    </p:animEffect>
                                    <p:anim calcmode="lin" valueType="num">
                                      <p:cBhvr>
                                        <p:cTn id="52" dur="1000" fill="hold"/>
                                        <p:tgtEl>
                                          <p:spTgt spid="33"/>
                                        </p:tgtEl>
                                        <p:attrNameLst>
                                          <p:attrName>ppt_x</p:attrName>
                                        </p:attrNameLst>
                                      </p:cBhvr>
                                      <p:tavLst>
                                        <p:tav tm="0">
                                          <p:val>
                                            <p:strVal val="#ppt_x"/>
                                          </p:val>
                                        </p:tav>
                                        <p:tav tm="100000">
                                          <p:val>
                                            <p:strVal val="#ppt_x"/>
                                          </p:val>
                                        </p:tav>
                                      </p:tavLst>
                                    </p:anim>
                                    <p:anim calcmode="lin" valueType="num">
                                      <p:cBhvr>
                                        <p:cTn id="53" dur="900" decel="100000" fill="hold"/>
                                        <p:tgtEl>
                                          <p:spTgt spid="33"/>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par>
                                <p:cTn id="55" presetID="10" presetClass="entr" presetSubtype="0" fill="hold" grpId="0" nodeType="withEffect">
                                  <p:stCondLst>
                                    <p:cond delay="800"/>
                                  </p:stCondLst>
                                  <p:childTnLst>
                                    <p:set>
                                      <p:cBhvr>
                                        <p:cTn id="56" dur="1" fill="hold">
                                          <p:stCondLst>
                                            <p:cond delay="0"/>
                                          </p:stCondLst>
                                        </p:cTn>
                                        <p:tgtEl>
                                          <p:spTgt spid="37">
                                            <p:txEl>
                                              <p:pRg st="0" end="0"/>
                                            </p:txEl>
                                          </p:spTgt>
                                        </p:tgtEl>
                                        <p:attrNameLst>
                                          <p:attrName>style.visibility</p:attrName>
                                        </p:attrNameLst>
                                      </p:cBhvr>
                                      <p:to>
                                        <p:strVal val="visible"/>
                                      </p:to>
                                    </p:set>
                                    <p:animEffect transition="in" filter="fade">
                                      <p:cBhvr>
                                        <p:cTn id="57" dur="500"/>
                                        <p:tgtEl>
                                          <p:spTgt spid="37">
                                            <p:txEl>
                                              <p:pRg st="0" end="0"/>
                                            </p:txEl>
                                          </p:spTgt>
                                        </p:tgtEl>
                                      </p:cBhvr>
                                    </p:animEffect>
                                  </p:childTnLst>
                                </p:cTn>
                              </p:par>
                              <p:par>
                                <p:cTn id="58" presetID="42" presetClass="entr" presetSubtype="0" fill="hold" grpId="0" nodeType="withEffect">
                                  <p:stCondLst>
                                    <p:cond delay="200"/>
                                  </p:stCondLst>
                                  <p:childTnLst>
                                    <p:set>
                                      <p:cBhvr>
                                        <p:cTn id="59" dur="1" fill="hold">
                                          <p:stCondLst>
                                            <p:cond delay="0"/>
                                          </p:stCondLst>
                                        </p:cTn>
                                        <p:tgtEl>
                                          <p:spTgt spid="41">
                                            <p:txEl>
                                              <p:pRg st="0" end="0"/>
                                            </p:txEl>
                                          </p:spTgt>
                                        </p:tgtEl>
                                        <p:attrNameLst>
                                          <p:attrName>style.visibility</p:attrName>
                                        </p:attrNameLst>
                                      </p:cBhvr>
                                      <p:to>
                                        <p:strVal val="visible"/>
                                      </p:to>
                                    </p:set>
                                    <p:animEffect transition="in" filter="fade">
                                      <p:cBhvr>
                                        <p:cTn id="60" dur="400"/>
                                        <p:tgtEl>
                                          <p:spTgt spid="41">
                                            <p:txEl>
                                              <p:pRg st="0" end="0"/>
                                            </p:txEl>
                                          </p:spTgt>
                                        </p:tgtEl>
                                      </p:cBhvr>
                                    </p:animEffect>
                                    <p:anim calcmode="lin" valueType="num">
                                      <p:cBhvr>
                                        <p:cTn id="61" dur="400" fill="hold"/>
                                        <p:tgtEl>
                                          <p:spTgt spid="41">
                                            <p:txEl>
                                              <p:pRg st="0" end="0"/>
                                            </p:txEl>
                                          </p:spTgt>
                                        </p:tgtEl>
                                        <p:attrNameLst>
                                          <p:attrName>ppt_x</p:attrName>
                                        </p:attrNameLst>
                                      </p:cBhvr>
                                      <p:tavLst>
                                        <p:tav tm="0">
                                          <p:val>
                                            <p:strVal val="#ppt_x"/>
                                          </p:val>
                                        </p:tav>
                                        <p:tav tm="100000">
                                          <p:val>
                                            <p:strVal val="#ppt_x"/>
                                          </p:val>
                                        </p:tav>
                                      </p:tavLst>
                                    </p:anim>
                                    <p:anim calcmode="lin" valueType="num">
                                      <p:cBhvr>
                                        <p:cTn id="62" dur="400" fill="hold"/>
                                        <p:tgtEl>
                                          <p:spTgt spid="41">
                                            <p:txEl>
                                              <p:pRg st="0" end="0"/>
                                            </p:txEl>
                                          </p:spTgt>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200"/>
                                  </p:stCondLst>
                                  <p:childTnLst>
                                    <p:set>
                                      <p:cBhvr>
                                        <p:cTn id="64" dur="1" fill="hold">
                                          <p:stCondLst>
                                            <p:cond delay="0"/>
                                          </p:stCondLst>
                                        </p:cTn>
                                        <p:tgtEl>
                                          <p:spTgt spid="42">
                                            <p:txEl>
                                              <p:pRg st="0" end="0"/>
                                            </p:txEl>
                                          </p:spTgt>
                                        </p:tgtEl>
                                        <p:attrNameLst>
                                          <p:attrName>style.visibility</p:attrName>
                                        </p:attrNameLst>
                                      </p:cBhvr>
                                      <p:to>
                                        <p:strVal val="visible"/>
                                      </p:to>
                                    </p:set>
                                    <p:animEffect transition="in" filter="fade">
                                      <p:cBhvr>
                                        <p:cTn id="65" dur="500"/>
                                        <p:tgtEl>
                                          <p:spTgt spid="42">
                                            <p:txEl>
                                              <p:pRg st="0" end="0"/>
                                            </p:txEl>
                                          </p:spTgt>
                                        </p:tgtEl>
                                      </p:cBhvr>
                                    </p:animEffect>
                                    <p:anim calcmode="lin" valueType="num">
                                      <p:cBhvr>
                                        <p:cTn id="66" dur="500" fill="hold"/>
                                        <p:tgtEl>
                                          <p:spTgt spid="42">
                                            <p:txEl>
                                              <p:pRg st="0" end="0"/>
                                            </p:txEl>
                                          </p:spTgt>
                                        </p:tgtEl>
                                        <p:attrNameLst>
                                          <p:attrName>ppt_x</p:attrName>
                                        </p:attrNameLst>
                                      </p:cBhvr>
                                      <p:tavLst>
                                        <p:tav tm="0">
                                          <p:val>
                                            <p:strVal val="#ppt_x"/>
                                          </p:val>
                                        </p:tav>
                                        <p:tav tm="100000">
                                          <p:val>
                                            <p:strVal val="#ppt_x"/>
                                          </p:val>
                                        </p:tav>
                                      </p:tavLst>
                                    </p:anim>
                                    <p:anim calcmode="lin" valueType="num">
                                      <p:cBhvr>
                                        <p:cTn id="67" dur="500" fill="hold"/>
                                        <p:tgtEl>
                                          <p:spTgt spid="42">
                                            <p:txEl>
                                              <p:pRg st="0" end="0"/>
                                            </p:txEl>
                                          </p:spTgt>
                                        </p:tgtEl>
                                        <p:attrNameLst>
                                          <p:attrName>ppt_y</p:attrName>
                                        </p:attrNameLst>
                                      </p:cBhvr>
                                      <p:tavLst>
                                        <p:tav tm="0">
                                          <p:val>
                                            <p:strVal val="#ppt_y+.1"/>
                                          </p:val>
                                        </p:tav>
                                        <p:tav tm="100000">
                                          <p:val>
                                            <p:strVal val="#ppt_y"/>
                                          </p:val>
                                        </p:tav>
                                      </p:tavLst>
                                    </p:anim>
                                  </p:childTnLst>
                                </p:cTn>
                              </p:par>
                              <p:par>
                                <p:cTn id="68" presetID="53" presetClass="entr" presetSubtype="16" fill="hold" grpId="0" nodeType="withEffect">
                                  <p:stCondLst>
                                    <p:cond delay="800"/>
                                  </p:stCondLst>
                                  <p:childTnLst>
                                    <p:set>
                                      <p:cBhvr>
                                        <p:cTn id="69" dur="1" fill="hold">
                                          <p:stCondLst>
                                            <p:cond delay="0"/>
                                          </p:stCondLst>
                                        </p:cTn>
                                        <p:tgtEl>
                                          <p:spTgt spid="38"/>
                                        </p:tgtEl>
                                        <p:attrNameLst>
                                          <p:attrName>style.visibility</p:attrName>
                                        </p:attrNameLst>
                                      </p:cBhvr>
                                      <p:to>
                                        <p:strVal val="visible"/>
                                      </p:to>
                                    </p:set>
                                    <p:anim calcmode="lin" valueType="num">
                                      <p:cBhvr>
                                        <p:cTn id="70" dur="1000" fill="hold"/>
                                        <p:tgtEl>
                                          <p:spTgt spid="38"/>
                                        </p:tgtEl>
                                        <p:attrNameLst>
                                          <p:attrName>ppt_w</p:attrName>
                                        </p:attrNameLst>
                                      </p:cBhvr>
                                      <p:tavLst>
                                        <p:tav tm="0">
                                          <p:val>
                                            <p:fltVal val="0"/>
                                          </p:val>
                                        </p:tav>
                                        <p:tav tm="100000">
                                          <p:val>
                                            <p:strVal val="#ppt_w"/>
                                          </p:val>
                                        </p:tav>
                                      </p:tavLst>
                                    </p:anim>
                                    <p:anim calcmode="lin" valueType="num">
                                      <p:cBhvr>
                                        <p:cTn id="71" dur="1000" fill="hold"/>
                                        <p:tgtEl>
                                          <p:spTgt spid="38"/>
                                        </p:tgtEl>
                                        <p:attrNameLst>
                                          <p:attrName>ppt_h</p:attrName>
                                        </p:attrNameLst>
                                      </p:cBhvr>
                                      <p:tavLst>
                                        <p:tav tm="0">
                                          <p:val>
                                            <p:fltVal val="0"/>
                                          </p:val>
                                        </p:tav>
                                        <p:tav tm="100000">
                                          <p:val>
                                            <p:strVal val="#ppt_h"/>
                                          </p:val>
                                        </p:tav>
                                      </p:tavLst>
                                    </p:anim>
                                    <p:animEffect transition="in" filter="fade">
                                      <p:cBhvr>
                                        <p:cTn id="72" dur="1000"/>
                                        <p:tgtEl>
                                          <p:spTgt spid="38"/>
                                        </p:tgtEl>
                                      </p:cBhvr>
                                    </p:animEffect>
                                  </p:childTnLst>
                                </p:cTn>
                              </p:par>
                            </p:childTnLst>
                          </p:cTn>
                        </p:par>
                        <p:par>
                          <p:cTn id="73" fill="hold">
                            <p:stCondLst>
                              <p:cond delay="5400"/>
                            </p:stCondLst>
                            <p:childTnLst>
                              <p:par>
                                <p:cTn id="74" presetID="37" presetClass="entr" presetSubtype="0" fill="hold" grpId="0" nodeType="afterEffect">
                                  <p:stCondLst>
                                    <p:cond delay="0"/>
                                  </p:stCondLst>
                                  <p:childTnLst>
                                    <p:set>
                                      <p:cBhvr>
                                        <p:cTn id="75" dur="1" fill="hold">
                                          <p:stCondLst>
                                            <p:cond delay="0"/>
                                          </p:stCondLst>
                                        </p:cTn>
                                        <p:tgtEl>
                                          <p:spTgt spid="39"/>
                                        </p:tgtEl>
                                        <p:attrNameLst>
                                          <p:attrName>style.visibility</p:attrName>
                                        </p:attrNameLst>
                                      </p:cBhvr>
                                      <p:to>
                                        <p:strVal val="visible"/>
                                      </p:to>
                                    </p:set>
                                    <p:animEffect transition="in" filter="fade">
                                      <p:cBhvr>
                                        <p:cTn id="76" dur="1000"/>
                                        <p:tgtEl>
                                          <p:spTgt spid="39"/>
                                        </p:tgtEl>
                                      </p:cBhvr>
                                    </p:animEffect>
                                    <p:anim calcmode="lin" valueType="num">
                                      <p:cBhvr>
                                        <p:cTn id="77" dur="1000" fill="hold"/>
                                        <p:tgtEl>
                                          <p:spTgt spid="39"/>
                                        </p:tgtEl>
                                        <p:attrNameLst>
                                          <p:attrName>ppt_x</p:attrName>
                                        </p:attrNameLst>
                                      </p:cBhvr>
                                      <p:tavLst>
                                        <p:tav tm="0">
                                          <p:val>
                                            <p:strVal val="#ppt_x"/>
                                          </p:val>
                                        </p:tav>
                                        <p:tav tm="100000">
                                          <p:val>
                                            <p:strVal val="#ppt_x"/>
                                          </p:val>
                                        </p:tav>
                                      </p:tavLst>
                                    </p:anim>
                                    <p:anim calcmode="lin" valueType="num">
                                      <p:cBhvr>
                                        <p:cTn id="78" dur="900" decel="100000" fill="hold"/>
                                        <p:tgtEl>
                                          <p:spTgt spid="39"/>
                                        </p:tgtEl>
                                        <p:attrNameLst>
                                          <p:attrName>ppt_y</p:attrName>
                                        </p:attrNameLst>
                                      </p:cBhvr>
                                      <p:tavLst>
                                        <p:tav tm="0">
                                          <p:val>
                                            <p:strVal val="#ppt_y+1"/>
                                          </p:val>
                                        </p:tav>
                                        <p:tav tm="100000">
                                          <p:val>
                                            <p:strVal val="#ppt_y-.03"/>
                                          </p:val>
                                        </p:tav>
                                      </p:tavLst>
                                    </p:anim>
                                    <p:anim calcmode="lin" valueType="num">
                                      <p:cBhvr>
                                        <p:cTn id="79"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build="p">
        <p:tmplLst>
          <p:tmpl lvl="1">
            <p:tnLst>
              <p:par>
                <p:cTn presetID="10" presetClass="entr" presetSubtype="0" fill="hold" nodeType="withEffect">
                  <p:stCondLst>
                    <p:cond delay="800"/>
                  </p:stCondLst>
                  <p:childTnLst>
                    <p:set>
                      <p:cBhvr>
                        <p:cTn dur="1" fill="hold">
                          <p:stCondLst>
                            <p:cond delay="0"/>
                          </p:stCondLst>
                        </p:cTn>
                        <p:tgtEl>
                          <p:spTgt spid="76"/>
                        </p:tgtEl>
                        <p:attrNameLst>
                          <p:attrName>style.visibility</p:attrName>
                        </p:attrNameLst>
                      </p:cBhvr>
                      <p:to>
                        <p:strVal val="visible"/>
                      </p:to>
                    </p:set>
                    <p:animEffect transition="in" filter="fade">
                      <p:cBhvr>
                        <p:cTn dur="500"/>
                        <p:tgtEl>
                          <p:spTgt spid="76"/>
                        </p:tgtEl>
                      </p:cBhvr>
                    </p:animEffect>
                  </p:childTnLst>
                </p:cTn>
              </p:par>
            </p:tnLst>
          </p:tmpl>
        </p:tmplLst>
      </p:bldP>
      <p:bldP spid="27" grpId="0" animBg="1"/>
      <p:bldP spid="29" grpId="0" animBg="1"/>
      <p:bldP spid="77" grpId="0" build="p">
        <p:tmplLst>
          <p:tmpl lvl="1">
            <p:tnLst>
              <p:par>
                <p:cTn presetID="42" presetClass="entr" presetSubtype="0" fill="hold" nodeType="withEffect">
                  <p:stCondLst>
                    <p:cond delay="200"/>
                  </p:stCondLst>
                  <p:childTnLst>
                    <p:set>
                      <p:cBhvr>
                        <p:cTn dur="1" fill="hold">
                          <p:stCondLst>
                            <p:cond delay="0"/>
                          </p:stCondLst>
                        </p:cTn>
                        <p:tgtEl>
                          <p:spTgt spid="77"/>
                        </p:tgtEl>
                        <p:attrNameLst>
                          <p:attrName>style.visibility</p:attrName>
                        </p:attrNameLst>
                      </p:cBhvr>
                      <p:to>
                        <p:strVal val="visible"/>
                      </p:to>
                    </p:set>
                    <p:animEffect transition="in" filter="fade">
                      <p:cBhvr>
                        <p:cTn dur="400"/>
                        <p:tgtEl>
                          <p:spTgt spid="77"/>
                        </p:tgtEl>
                      </p:cBhvr>
                    </p:animEffect>
                    <p:anim calcmode="lin" valueType="num">
                      <p:cBhvr>
                        <p:cTn dur="400" fill="hold"/>
                        <p:tgtEl>
                          <p:spTgt spid="77"/>
                        </p:tgtEl>
                        <p:attrNameLst>
                          <p:attrName>ppt_x</p:attrName>
                        </p:attrNameLst>
                      </p:cBhvr>
                      <p:tavLst>
                        <p:tav tm="0">
                          <p:val>
                            <p:strVal val="#ppt_x"/>
                          </p:val>
                        </p:tav>
                        <p:tav tm="100000">
                          <p:val>
                            <p:strVal val="#ppt_x"/>
                          </p:val>
                        </p:tav>
                      </p:tavLst>
                    </p:anim>
                    <p:anim calcmode="lin" valueType="num">
                      <p:cBhvr>
                        <p:cTn dur="400" fill="hold"/>
                        <p:tgtEl>
                          <p:spTgt spid="77"/>
                        </p:tgtEl>
                        <p:attrNameLst>
                          <p:attrName>ppt_y</p:attrName>
                        </p:attrNameLst>
                      </p:cBhvr>
                      <p:tavLst>
                        <p:tav tm="0">
                          <p:val>
                            <p:strVal val="#ppt_y+.1"/>
                          </p:val>
                        </p:tav>
                        <p:tav tm="100000">
                          <p:val>
                            <p:strVal val="#ppt_y"/>
                          </p:val>
                        </p:tav>
                      </p:tavLst>
                    </p:anim>
                  </p:childTnLst>
                </p:cTn>
              </p:par>
            </p:tnLst>
          </p:tmpl>
        </p:tmplLst>
      </p:bldP>
      <p:bldP spid="78" grpId="0" build="p">
        <p:tmplLst>
          <p:tmpl lvl="1">
            <p:tnLst>
              <p:par>
                <p:cTn presetID="42" presetClass="entr" presetSubtype="0" fill="hold" nodeType="withEffect">
                  <p:stCondLst>
                    <p:cond delay="200"/>
                  </p:stCondLst>
                  <p:childTnLst>
                    <p:set>
                      <p:cBhvr>
                        <p:cTn dur="1" fill="hold">
                          <p:stCondLst>
                            <p:cond delay="0"/>
                          </p:stCondLst>
                        </p:cTn>
                        <p:tgtEl>
                          <p:spTgt spid="78"/>
                        </p:tgtEl>
                        <p:attrNameLst>
                          <p:attrName>style.visibility</p:attrName>
                        </p:attrNameLst>
                      </p:cBhvr>
                      <p:to>
                        <p:strVal val="visible"/>
                      </p:to>
                    </p:set>
                    <p:animEffect transition="in" filter="fade">
                      <p:cBhvr>
                        <p:cTn dur="500"/>
                        <p:tgtEl>
                          <p:spTgt spid="78"/>
                        </p:tgtEl>
                      </p:cBhvr>
                    </p:animEffect>
                    <p:anim calcmode="lin" valueType="num">
                      <p:cBhvr>
                        <p:cTn dur="500" fill="hold"/>
                        <p:tgtEl>
                          <p:spTgt spid="78"/>
                        </p:tgtEl>
                        <p:attrNameLst>
                          <p:attrName>ppt_x</p:attrName>
                        </p:attrNameLst>
                      </p:cBhvr>
                      <p:tavLst>
                        <p:tav tm="0">
                          <p:val>
                            <p:strVal val="#ppt_x"/>
                          </p:val>
                        </p:tav>
                        <p:tav tm="100000">
                          <p:val>
                            <p:strVal val="#ppt_x"/>
                          </p:val>
                        </p:tav>
                      </p:tavLst>
                    </p:anim>
                    <p:anim calcmode="lin" valueType="num">
                      <p:cBhvr>
                        <p:cTn dur="500" fill="hold"/>
                        <p:tgtEl>
                          <p:spTgt spid="78"/>
                        </p:tgtEl>
                        <p:attrNameLst>
                          <p:attrName>ppt_y</p:attrName>
                        </p:attrNameLst>
                      </p:cBhvr>
                      <p:tavLst>
                        <p:tav tm="0">
                          <p:val>
                            <p:strVal val="#ppt_y+.1"/>
                          </p:val>
                        </p:tav>
                        <p:tav tm="100000">
                          <p:val>
                            <p:strVal val="#ppt_y"/>
                          </p:val>
                        </p:tav>
                      </p:tavLst>
                    </p:anim>
                  </p:childTnLst>
                </p:cTn>
              </p:par>
            </p:tnLst>
          </p:tmpl>
        </p:tmplLst>
      </p:bldP>
      <p:bldP spid="31" grpId="0" build="p">
        <p:tmplLst>
          <p:tmpl lvl="1">
            <p:tnLst>
              <p:par>
                <p:cTn presetID="10" presetClass="entr" presetSubtype="0" fill="hold" nodeType="withEffect">
                  <p:stCondLst>
                    <p:cond delay="800"/>
                  </p:stCondLst>
                  <p:childTnLst>
                    <p:set>
                      <p:cBhvr>
                        <p:cTn dur="1" fill="hold">
                          <p:stCondLst>
                            <p:cond delay="0"/>
                          </p:stCondLst>
                        </p:cTn>
                        <p:tgtEl>
                          <p:spTgt spid="31"/>
                        </p:tgtEl>
                        <p:attrNameLst>
                          <p:attrName>style.visibility</p:attrName>
                        </p:attrNameLst>
                      </p:cBhvr>
                      <p:to>
                        <p:strVal val="visible"/>
                      </p:to>
                    </p:set>
                    <p:animEffect transition="in" filter="fade">
                      <p:cBhvr>
                        <p:cTn dur="500"/>
                        <p:tgtEl>
                          <p:spTgt spid="31"/>
                        </p:tgtEl>
                      </p:cBhvr>
                    </p:animEffect>
                  </p:childTnLst>
                </p:cTn>
              </p:par>
            </p:tnLst>
          </p:tmpl>
        </p:tmplLst>
      </p:bldP>
      <p:bldP spid="32" grpId="0" animBg="1"/>
      <p:bldP spid="33" grpId="0" animBg="1"/>
      <p:bldP spid="35" grpId="0" build="p">
        <p:tmplLst>
          <p:tmpl lvl="1">
            <p:tnLst>
              <p:par>
                <p:cTn presetID="42" presetClass="entr" presetSubtype="0" fill="hold" nodeType="withEffect">
                  <p:stCondLst>
                    <p:cond delay="200"/>
                  </p:stCondLst>
                  <p:childTnLst>
                    <p:set>
                      <p:cBhvr>
                        <p:cTn dur="1" fill="hold">
                          <p:stCondLst>
                            <p:cond delay="0"/>
                          </p:stCondLst>
                        </p:cTn>
                        <p:tgtEl>
                          <p:spTgt spid="35"/>
                        </p:tgtEl>
                        <p:attrNameLst>
                          <p:attrName>style.visibility</p:attrName>
                        </p:attrNameLst>
                      </p:cBhvr>
                      <p:to>
                        <p:strVal val="visible"/>
                      </p:to>
                    </p:set>
                    <p:animEffect transition="in" filter="fade">
                      <p:cBhvr>
                        <p:cTn dur="400"/>
                        <p:tgtEl>
                          <p:spTgt spid="35"/>
                        </p:tgtEl>
                      </p:cBhvr>
                    </p:animEffect>
                    <p:anim calcmode="lin" valueType="num">
                      <p:cBhvr>
                        <p:cTn dur="400" fill="hold"/>
                        <p:tgtEl>
                          <p:spTgt spid="35"/>
                        </p:tgtEl>
                        <p:attrNameLst>
                          <p:attrName>ppt_x</p:attrName>
                        </p:attrNameLst>
                      </p:cBhvr>
                      <p:tavLst>
                        <p:tav tm="0">
                          <p:val>
                            <p:strVal val="#ppt_x"/>
                          </p:val>
                        </p:tav>
                        <p:tav tm="100000">
                          <p:val>
                            <p:strVal val="#ppt_x"/>
                          </p:val>
                        </p:tav>
                      </p:tavLst>
                    </p:anim>
                    <p:anim calcmode="lin" valueType="num">
                      <p:cBhvr>
                        <p:cTn dur="400" fill="hold"/>
                        <p:tgtEl>
                          <p:spTgt spid="35"/>
                        </p:tgtEl>
                        <p:attrNameLst>
                          <p:attrName>ppt_y</p:attrName>
                        </p:attrNameLst>
                      </p:cBhvr>
                      <p:tavLst>
                        <p:tav tm="0">
                          <p:val>
                            <p:strVal val="#ppt_y+.1"/>
                          </p:val>
                        </p:tav>
                        <p:tav tm="100000">
                          <p:val>
                            <p:strVal val="#ppt_y"/>
                          </p:val>
                        </p:tav>
                      </p:tavLst>
                    </p:anim>
                  </p:childTnLst>
                </p:cTn>
              </p:par>
            </p:tnLst>
          </p:tmpl>
        </p:tmplLst>
      </p:bldP>
      <p:bldP spid="36" grpId="0" build="p">
        <p:tmplLst>
          <p:tmpl lvl="1">
            <p:tnLst>
              <p:par>
                <p:cTn presetID="42" presetClass="entr" presetSubtype="0" fill="hold" nodeType="withEffect">
                  <p:stCondLst>
                    <p:cond delay="20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anim calcmode="lin" valueType="num">
                      <p:cBhvr>
                        <p:cTn dur="500" fill="hold"/>
                        <p:tgtEl>
                          <p:spTgt spid="36"/>
                        </p:tgtEl>
                        <p:attrNameLst>
                          <p:attrName>ppt_x</p:attrName>
                        </p:attrNameLst>
                      </p:cBhvr>
                      <p:tavLst>
                        <p:tav tm="0">
                          <p:val>
                            <p:strVal val="#ppt_x"/>
                          </p:val>
                        </p:tav>
                        <p:tav tm="100000">
                          <p:val>
                            <p:strVal val="#ppt_x"/>
                          </p:val>
                        </p:tav>
                      </p:tavLst>
                    </p:anim>
                    <p:anim calcmode="lin" valueType="num">
                      <p:cBhvr>
                        <p:cTn dur="500" fill="hold"/>
                        <p:tgtEl>
                          <p:spTgt spid="36"/>
                        </p:tgtEl>
                        <p:attrNameLst>
                          <p:attrName>ppt_y</p:attrName>
                        </p:attrNameLst>
                      </p:cBhvr>
                      <p:tavLst>
                        <p:tav tm="0">
                          <p:val>
                            <p:strVal val="#ppt_y+.1"/>
                          </p:val>
                        </p:tav>
                        <p:tav tm="100000">
                          <p:val>
                            <p:strVal val="#ppt_y"/>
                          </p:val>
                        </p:tav>
                      </p:tavLst>
                    </p:anim>
                  </p:childTnLst>
                </p:cTn>
              </p:par>
            </p:tnLst>
          </p:tmpl>
        </p:tmplLst>
      </p:bldP>
      <p:bldP spid="37" grpId="0" build="p">
        <p:tmplLst>
          <p:tmpl lvl="1">
            <p:tnLst>
              <p:par>
                <p:cTn presetID="10" presetClass="entr" presetSubtype="0" fill="hold" nodeType="withEffect">
                  <p:stCondLst>
                    <p:cond delay="800"/>
                  </p:stCondLst>
                  <p:childTnLst>
                    <p:set>
                      <p:cBhvr>
                        <p:cTn dur="1" fill="hold">
                          <p:stCondLst>
                            <p:cond delay="0"/>
                          </p:stCondLst>
                        </p:cTn>
                        <p:tgtEl>
                          <p:spTgt spid="37"/>
                        </p:tgtEl>
                        <p:attrNameLst>
                          <p:attrName>style.visibility</p:attrName>
                        </p:attrNameLst>
                      </p:cBhvr>
                      <p:to>
                        <p:strVal val="visible"/>
                      </p:to>
                    </p:set>
                    <p:animEffect transition="in" filter="fade">
                      <p:cBhvr>
                        <p:cTn dur="500"/>
                        <p:tgtEl>
                          <p:spTgt spid="37"/>
                        </p:tgtEl>
                      </p:cBhvr>
                    </p:animEffect>
                  </p:childTnLst>
                </p:cTn>
              </p:par>
            </p:tnLst>
          </p:tmpl>
        </p:tmplLst>
      </p:bldP>
      <p:bldP spid="38" grpId="0" animBg="1"/>
      <p:bldP spid="39" grpId="0" animBg="1"/>
      <p:bldP spid="41" grpId="0" build="p">
        <p:tmplLst>
          <p:tmpl lvl="1">
            <p:tnLst>
              <p:par>
                <p:cTn presetID="42" presetClass="entr" presetSubtype="0" fill="hold" nodeType="withEffect">
                  <p:stCondLst>
                    <p:cond delay="200"/>
                  </p:stCondLst>
                  <p:childTnLst>
                    <p:set>
                      <p:cBhvr>
                        <p:cTn dur="1" fill="hold">
                          <p:stCondLst>
                            <p:cond delay="0"/>
                          </p:stCondLst>
                        </p:cTn>
                        <p:tgtEl>
                          <p:spTgt spid="41"/>
                        </p:tgtEl>
                        <p:attrNameLst>
                          <p:attrName>style.visibility</p:attrName>
                        </p:attrNameLst>
                      </p:cBhvr>
                      <p:to>
                        <p:strVal val="visible"/>
                      </p:to>
                    </p:set>
                    <p:animEffect transition="in" filter="fade">
                      <p:cBhvr>
                        <p:cTn dur="400"/>
                        <p:tgtEl>
                          <p:spTgt spid="41"/>
                        </p:tgtEl>
                      </p:cBhvr>
                    </p:animEffect>
                    <p:anim calcmode="lin" valueType="num">
                      <p:cBhvr>
                        <p:cTn dur="400" fill="hold"/>
                        <p:tgtEl>
                          <p:spTgt spid="41"/>
                        </p:tgtEl>
                        <p:attrNameLst>
                          <p:attrName>ppt_x</p:attrName>
                        </p:attrNameLst>
                      </p:cBhvr>
                      <p:tavLst>
                        <p:tav tm="0">
                          <p:val>
                            <p:strVal val="#ppt_x"/>
                          </p:val>
                        </p:tav>
                        <p:tav tm="100000">
                          <p:val>
                            <p:strVal val="#ppt_x"/>
                          </p:val>
                        </p:tav>
                      </p:tavLst>
                    </p:anim>
                    <p:anim calcmode="lin" valueType="num">
                      <p:cBhvr>
                        <p:cTn dur="400" fill="hold"/>
                        <p:tgtEl>
                          <p:spTgt spid="41"/>
                        </p:tgtEl>
                        <p:attrNameLst>
                          <p:attrName>ppt_y</p:attrName>
                        </p:attrNameLst>
                      </p:cBhvr>
                      <p:tavLst>
                        <p:tav tm="0">
                          <p:val>
                            <p:strVal val="#ppt_y+.1"/>
                          </p:val>
                        </p:tav>
                        <p:tav tm="100000">
                          <p:val>
                            <p:strVal val="#ppt_y"/>
                          </p:val>
                        </p:tav>
                      </p:tavLst>
                    </p:anim>
                  </p:childTnLst>
                </p:cTn>
              </p:par>
            </p:tnLst>
          </p:tmpl>
        </p:tmplLst>
      </p:bldP>
      <p:bldP spid="42" grpId="0" build="p">
        <p:tmplLst>
          <p:tmpl lvl="1">
            <p:tnLst>
              <p:par>
                <p:cTn presetID="42" presetClass="entr" presetSubtype="0" fill="hold" nodeType="withEffect">
                  <p:stCondLst>
                    <p:cond delay="200"/>
                  </p:stCondLst>
                  <p:childTnLst>
                    <p:set>
                      <p:cBhvr>
                        <p:cTn dur="1" fill="hold">
                          <p:stCondLst>
                            <p:cond delay="0"/>
                          </p:stCondLst>
                        </p:cTn>
                        <p:tgtEl>
                          <p:spTgt spid="42"/>
                        </p:tgtEl>
                        <p:attrNameLst>
                          <p:attrName>style.visibility</p:attrName>
                        </p:attrNameLst>
                      </p:cBhvr>
                      <p:to>
                        <p:strVal val="visible"/>
                      </p:to>
                    </p:set>
                    <p:animEffect transition="in" filter="fade">
                      <p:cBhvr>
                        <p:cTn dur="500"/>
                        <p:tgtEl>
                          <p:spTgt spid="42"/>
                        </p:tgtEl>
                      </p:cBhvr>
                    </p:animEffect>
                    <p:anim calcmode="lin" valueType="num">
                      <p:cBhvr>
                        <p:cTn dur="500" fill="hold"/>
                        <p:tgtEl>
                          <p:spTgt spid="42"/>
                        </p:tgtEl>
                        <p:attrNameLst>
                          <p:attrName>ppt_x</p:attrName>
                        </p:attrNameLst>
                      </p:cBhvr>
                      <p:tavLst>
                        <p:tav tm="0">
                          <p:val>
                            <p:strVal val="#ppt_x"/>
                          </p:val>
                        </p:tav>
                        <p:tav tm="100000">
                          <p:val>
                            <p:strVal val="#ppt_x"/>
                          </p:val>
                        </p:tav>
                      </p:tavLst>
                    </p:anim>
                    <p:anim calcmode="lin" valueType="num">
                      <p:cBhvr>
                        <p:cTn dur="500" fill="hold"/>
                        <p:tgtEl>
                          <p:spTgt spid="42"/>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Four images with caption 1">
    <p:spTree>
      <p:nvGrpSpPr>
        <p:cNvPr id="1" name=""/>
        <p:cNvGrpSpPr/>
        <p:nvPr/>
      </p:nvGrpSpPr>
      <p:grpSpPr>
        <a:xfrm>
          <a:off x="0" y="0"/>
          <a:ext cx="0" cy="0"/>
          <a:chOff x="0" y="0"/>
          <a:chExt cx="0" cy="0"/>
        </a:xfrm>
      </p:grpSpPr>
      <p:sp>
        <p:nvSpPr>
          <p:cNvPr id="22" name="Picture Placeholder 2"/>
          <p:cNvSpPr>
            <a:spLocks noGrp="1"/>
          </p:cNvSpPr>
          <p:nvPr>
            <p:ph type="pic" sz="quarter" idx="48"/>
          </p:nvPr>
        </p:nvSpPr>
        <p:spPr>
          <a:xfrm>
            <a:off x="721785" y="1394011"/>
            <a:ext cx="4967816" cy="1530161"/>
          </a:xfrm>
          <a:custGeom>
            <a:avLst/>
            <a:gdLst/>
            <a:ahLst/>
            <a:cxnLst/>
            <a:rect l="l" t="t" r="r" b="b"/>
            <a:pathLst>
              <a:path w="3725862" h="1275134">
                <a:moveTo>
                  <a:pt x="360890" y="0"/>
                </a:moveTo>
                <a:lnTo>
                  <a:pt x="3364972" y="0"/>
                </a:lnTo>
                <a:cubicBezTo>
                  <a:pt x="3564286" y="0"/>
                  <a:pt x="3725862" y="161576"/>
                  <a:pt x="3725862" y="360890"/>
                </a:cubicBezTo>
                <a:lnTo>
                  <a:pt x="3725862" y="1275134"/>
                </a:lnTo>
                <a:lnTo>
                  <a:pt x="0" y="1275134"/>
                </a:lnTo>
                <a:lnTo>
                  <a:pt x="0" y="360890"/>
                </a:lnTo>
                <a:cubicBezTo>
                  <a:pt x="0" y="161576"/>
                  <a:pt x="161576" y="0"/>
                  <a:pt x="360890" y="0"/>
                </a:cubicBezTo>
                <a:close/>
              </a:path>
            </a:pathLst>
          </a:custGeom>
          <a:blipFill dpi="0" rotWithShape="1">
            <a:blip r:embed="rId2"/>
            <a:srcRect/>
            <a:tile tx="0" ty="0" sx="100000" sy="100000" flip="none" algn="tl"/>
          </a:blipFill>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a:p>
        </p:txBody>
      </p:sp>
      <p:sp>
        <p:nvSpPr>
          <p:cNvPr id="38" name="Rounded Rectangle 18"/>
          <p:cNvSpPr/>
          <p:nvPr userDrawn="1"/>
        </p:nvSpPr>
        <p:spPr>
          <a:xfrm>
            <a:off x="721785" y="2929890"/>
            <a:ext cx="4967816" cy="723899"/>
          </a:xfrm>
          <a:custGeom>
            <a:avLst/>
            <a:gdLst/>
            <a:ahLst/>
            <a:cxnLst/>
            <a:rect l="l" t="t" r="r" b="b"/>
            <a:pathLst>
              <a:path w="3725862" h="603249">
                <a:moveTo>
                  <a:pt x="0" y="0"/>
                </a:moveTo>
                <a:lnTo>
                  <a:pt x="3725862" y="0"/>
                </a:lnTo>
                <a:lnTo>
                  <a:pt x="3725862" y="280197"/>
                </a:lnTo>
                <a:cubicBezTo>
                  <a:pt x="3725862" y="458614"/>
                  <a:pt x="3581227" y="603249"/>
                  <a:pt x="3402810" y="603249"/>
                </a:cubicBezTo>
                <a:lnTo>
                  <a:pt x="323052" y="603249"/>
                </a:lnTo>
                <a:cubicBezTo>
                  <a:pt x="144635" y="603249"/>
                  <a:pt x="0" y="458614"/>
                  <a:pt x="0" y="280197"/>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07">
              <a:solidFill>
                <a:schemeClr val="bg1"/>
              </a:solidFill>
              <a:latin typeface="+mn-lt"/>
            </a:endParaRPr>
          </a:p>
        </p:txBody>
      </p:sp>
      <p:sp>
        <p:nvSpPr>
          <p:cNvPr id="41" name="Text Placeholder 7"/>
          <p:cNvSpPr>
            <a:spLocks noGrp="1"/>
          </p:cNvSpPr>
          <p:nvPr>
            <p:ph type="body" sz="quarter" idx="65" hasCustomPrompt="1"/>
          </p:nvPr>
        </p:nvSpPr>
        <p:spPr>
          <a:xfrm>
            <a:off x="1066801" y="2991378"/>
            <a:ext cx="4419600"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mn-lt"/>
                <a:cs typeface="Lato Light"/>
              </a:defRPr>
            </a:lvl1pPr>
          </a:lstStyle>
          <a:p>
            <a:pPr lvl="0"/>
            <a:r>
              <a:rPr lang="es-ES_tradnl" dirty="0" err="1"/>
              <a:t>Subtitle</a:t>
            </a:r>
            <a:r>
              <a:rPr lang="es-ES_tradnl" dirty="0"/>
              <a:t> </a:t>
            </a:r>
            <a:r>
              <a:rPr lang="es-ES_tradnl" dirty="0" err="1"/>
              <a:t>Example</a:t>
            </a:r>
            <a:endParaRPr lang="es-ES_tradnl" dirty="0"/>
          </a:p>
        </p:txBody>
      </p:sp>
      <p:sp>
        <p:nvSpPr>
          <p:cNvPr id="42" name="Text Placeholder 2"/>
          <p:cNvSpPr>
            <a:spLocks noGrp="1"/>
          </p:cNvSpPr>
          <p:nvPr>
            <p:ph type="body" sz="quarter" idx="64" hasCustomPrompt="1"/>
          </p:nvPr>
        </p:nvSpPr>
        <p:spPr>
          <a:xfrm>
            <a:off x="1066801" y="3286159"/>
            <a:ext cx="4419600" cy="306670"/>
          </a:xfrm>
          <a:prstGeom prst="rect">
            <a:avLst/>
          </a:prstGeom>
        </p:spPr>
        <p:txBody>
          <a:bodyPr vert="horz" lIns="0" tIns="0" rIns="0" bIns="0"/>
          <a:lstStyle>
            <a:lvl1pPr marL="0" indent="0" algn="just">
              <a:lnSpc>
                <a:spcPct val="130000"/>
              </a:lnSpc>
              <a:buNone/>
              <a:defRPr sz="1080">
                <a:solidFill>
                  <a:schemeClr val="bg1"/>
                </a:solidFill>
                <a:latin typeface="+mn-lt"/>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43" name="Picture Placeholder 2"/>
          <p:cNvSpPr>
            <a:spLocks noGrp="1"/>
          </p:cNvSpPr>
          <p:nvPr>
            <p:ph type="pic" sz="quarter" idx="66"/>
          </p:nvPr>
        </p:nvSpPr>
        <p:spPr>
          <a:xfrm>
            <a:off x="6608235" y="1394011"/>
            <a:ext cx="4967816" cy="1530161"/>
          </a:xfrm>
          <a:custGeom>
            <a:avLst/>
            <a:gdLst/>
            <a:ahLst/>
            <a:cxnLst/>
            <a:rect l="l" t="t" r="r" b="b"/>
            <a:pathLst>
              <a:path w="3725862" h="1275134">
                <a:moveTo>
                  <a:pt x="360890" y="0"/>
                </a:moveTo>
                <a:lnTo>
                  <a:pt x="3364972" y="0"/>
                </a:lnTo>
                <a:cubicBezTo>
                  <a:pt x="3564286" y="0"/>
                  <a:pt x="3725862" y="161576"/>
                  <a:pt x="3725862" y="360890"/>
                </a:cubicBezTo>
                <a:lnTo>
                  <a:pt x="3725862" y="1275134"/>
                </a:lnTo>
                <a:lnTo>
                  <a:pt x="0" y="1275134"/>
                </a:lnTo>
                <a:lnTo>
                  <a:pt x="0" y="360890"/>
                </a:lnTo>
                <a:cubicBezTo>
                  <a:pt x="0" y="161576"/>
                  <a:pt x="161576" y="0"/>
                  <a:pt x="360890" y="0"/>
                </a:cubicBezTo>
                <a:close/>
              </a:path>
            </a:pathLst>
          </a:custGeom>
          <a:blipFill dpi="0" rotWithShape="1">
            <a:blip r:embed="rId2"/>
            <a:srcRect/>
            <a:tile tx="0" ty="0" sx="100000" sy="100000" flip="none" algn="tl"/>
          </a:blipFill>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a:p>
        </p:txBody>
      </p:sp>
      <p:sp>
        <p:nvSpPr>
          <p:cNvPr id="44" name="Rounded Rectangle 18"/>
          <p:cNvSpPr/>
          <p:nvPr userDrawn="1"/>
        </p:nvSpPr>
        <p:spPr>
          <a:xfrm>
            <a:off x="6608235" y="2929890"/>
            <a:ext cx="4967816" cy="723899"/>
          </a:xfrm>
          <a:custGeom>
            <a:avLst/>
            <a:gdLst/>
            <a:ahLst/>
            <a:cxnLst/>
            <a:rect l="l" t="t" r="r" b="b"/>
            <a:pathLst>
              <a:path w="3725862" h="603249">
                <a:moveTo>
                  <a:pt x="0" y="0"/>
                </a:moveTo>
                <a:lnTo>
                  <a:pt x="3725862" y="0"/>
                </a:lnTo>
                <a:lnTo>
                  <a:pt x="3725862" y="280197"/>
                </a:lnTo>
                <a:cubicBezTo>
                  <a:pt x="3725862" y="458614"/>
                  <a:pt x="3581227" y="603249"/>
                  <a:pt x="3402810" y="603249"/>
                </a:cubicBezTo>
                <a:lnTo>
                  <a:pt x="323052" y="603249"/>
                </a:lnTo>
                <a:cubicBezTo>
                  <a:pt x="144635" y="603249"/>
                  <a:pt x="0" y="458614"/>
                  <a:pt x="0" y="280197"/>
                </a:cubicBez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07">
              <a:solidFill>
                <a:schemeClr val="bg1"/>
              </a:solidFill>
              <a:latin typeface="+mn-lt"/>
            </a:endParaRPr>
          </a:p>
        </p:txBody>
      </p:sp>
      <p:sp>
        <p:nvSpPr>
          <p:cNvPr id="45" name="Text Placeholder 7"/>
          <p:cNvSpPr>
            <a:spLocks noGrp="1"/>
          </p:cNvSpPr>
          <p:nvPr>
            <p:ph type="body" sz="quarter" idx="67" hasCustomPrompt="1"/>
          </p:nvPr>
        </p:nvSpPr>
        <p:spPr>
          <a:xfrm>
            <a:off x="6953252" y="2991378"/>
            <a:ext cx="4419600"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mn-lt"/>
                <a:cs typeface="Lato Light"/>
              </a:defRPr>
            </a:lvl1pPr>
          </a:lstStyle>
          <a:p>
            <a:pPr lvl="0"/>
            <a:r>
              <a:rPr lang="es-ES_tradnl" dirty="0" err="1"/>
              <a:t>Subtitle</a:t>
            </a:r>
            <a:r>
              <a:rPr lang="es-ES_tradnl" dirty="0"/>
              <a:t> </a:t>
            </a:r>
            <a:r>
              <a:rPr lang="es-ES_tradnl" dirty="0" err="1"/>
              <a:t>Example</a:t>
            </a:r>
            <a:endParaRPr lang="es-ES_tradnl" dirty="0"/>
          </a:p>
        </p:txBody>
      </p:sp>
      <p:sp>
        <p:nvSpPr>
          <p:cNvPr id="50" name="Text Placeholder 2"/>
          <p:cNvSpPr>
            <a:spLocks noGrp="1"/>
          </p:cNvSpPr>
          <p:nvPr>
            <p:ph type="body" sz="quarter" idx="68" hasCustomPrompt="1"/>
          </p:nvPr>
        </p:nvSpPr>
        <p:spPr>
          <a:xfrm>
            <a:off x="6953252" y="3286159"/>
            <a:ext cx="4419600" cy="306670"/>
          </a:xfrm>
          <a:prstGeom prst="rect">
            <a:avLst/>
          </a:prstGeom>
        </p:spPr>
        <p:txBody>
          <a:bodyPr vert="horz" lIns="0" tIns="0" rIns="0" bIns="0"/>
          <a:lstStyle>
            <a:lvl1pPr marL="0" indent="0" algn="just">
              <a:lnSpc>
                <a:spcPct val="130000"/>
              </a:lnSpc>
              <a:buNone/>
              <a:defRPr sz="1080">
                <a:solidFill>
                  <a:schemeClr val="bg1"/>
                </a:solidFill>
                <a:latin typeface="+mn-lt"/>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51" name="Picture Placeholder 2"/>
          <p:cNvSpPr>
            <a:spLocks noGrp="1"/>
          </p:cNvSpPr>
          <p:nvPr>
            <p:ph type="pic" sz="quarter" idx="69"/>
          </p:nvPr>
        </p:nvSpPr>
        <p:spPr>
          <a:xfrm>
            <a:off x="721785" y="4061012"/>
            <a:ext cx="4967816" cy="1530161"/>
          </a:xfrm>
          <a:custGeom>
            <a:avLst/>
            <a:gdLst/>
            <a:ahLst/>
            <a:cxnLst/>
            <a:rect l="l" t="t" r="r" b="b"/>
            <a:pathLst>
              <a:path w="3725862" h="1275134">
                <a:moveTo>
                  <a:pt x="360890" y="0"/>
                </a:moveTo>
                <a:lnTo>
                  <a:pt x="3364972" y="0"/>
                </a:lnTo>
                <a:cubicBezTo>
                  <a:pt x="3564286" y="0"/>
                  <a:pt x="3725862" y="161576"/>
                  <a:pt x="3725862" y="360890"/>
                </a:cubicBezTo>
                <a:lnTo>
                  <a:pt x="3725862" y="1275134"/>
                </a:lnTo>
                <a:lnTo>
                  <a:pt x="0" y="1275134"/>
                </a:lnTo>
                <a:lnTo>
                  <a:pt x="0" y="360890"/>
                </a:lnTo>
                <a:cubicBezTo>
                  <a:pt x="0" y="161576"/>
                  <a:pt x="161576" y="0"/>
                  <a:pt x="360890" y="0"/>
                </a:cubicBezTo>
                <a:close/>
              </a:path>
            </a:pathLst>
          </a:custGeom>
          <a:blipFill dpi="0" rotWithShape="1">
            <a:blip r:embed="rId2"/>
            <a:srcRect/>
            <a:tile tx="0" ty="0" sx="100000" sy="100000" flip="none" algn="tl"/>
          </a:blipFill>
          <a:effectLst/>
        </p:spPr>
        <p:txBody>
          <a:bodyPr vert="horz" lIns="95057" tIns="47529" rIns="95057" bIns="47529"/>
          <a:lstStyle>
            <a:lvl1pPr marL="0" indent="0" algn="ctr">
              <a:buNone/>
              <a:defRPr sz="1080">
                <a:solidFill>
                  <a:schemeClr val="bg1"/>
                </a:solidFill>
                <a:latin typeface="+mn-lt"/>
                <a:cs typeface="Lato Regular"/>
              </a:defRPr>
            </a:lvl1pPr>
          </a:lstStyle>
          <a:p>
            <a:endParaRPr lang="en-US"/>
          </a:p>
        </p:txBody>
      </p:sp>
      <p:sp>
        <p:nvSpPr>
          <p:cNvPr id="52" name="Rounded Rectangle 18"/>
          <p:cNvSpPr/>
          <p:nvPr userDrawn="1"/>
        </p:nvSpPr>
        <p:spPr>
          <a:xfrm>
            <a:off x="721785" y="5596889"/>
            <a:ext cx="4967816" cy="723899"/>
          </a:xfrm>
          <a:custGeom>
            <a:avLst/>
            <a:gdLst/>
            <a:ahLst/>
            <a:cxnLst/>
            <a:rect l="l" t="t" r="r" b="b"/>
            <a:pathLst>
              <a:path w="3725862" h="603249">
                <a:moveTo>
                  <a:pt x="0" y="0"/>
                </a:moveTo>
                <a:lnTo>
                  <a:pt x="3725862" y="0"/>
                </a:lnTo>
                <a:lnTo>
                  <a:pt x="3725862" y="280197"/>
                </a:lnTo>
                <a:cubicBezTo>
                  <a:pt x="3725862" y="458614"/>
                  <a:pt x="3581227" y="603249"/>
                  <a:pt x="3402810" y="603249"/>
                </a:cubicBezTo>
                <a:lnTo>
                  <a:pt x="323052" y="603249"/>
                </a:lnTo>
                <a:cubicBezTo>
                  <a:pt x="144635" y="603249"/>
                  <a:pt x="0" y="458614"/>
                  <a:pt x="0" y="280197"/>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07">
              <a:solidFill>
                <a:schemeClr val="bg1"/>
              </a:solidFill>
              <a:latin typeface="+mn-lt"/>
            </a:endParaRPr>
          </a:p>
        </p:txBody>
      </p:sp>
      <p:sp>
        <p:nvSpPr>
          <p:cNvPr id="53" name="Text Placeholder 7"/>
          <p:cNvSpPr>
            <a:spLocks noGrp="1"/>
          </p:cNvSpPr>
          <p:nvPr>
            <p:ph type="body" sz="quarter" idx="70" hasCustomPrompt="1"/>
          </p:nvPr>
        </p:nvSpPr>
        <p:spPr>
          <a:xfrm>
            <a:off x="1066801" y="5658377"/>
            <a:ext cx="4419600"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mn-lt"/>
                <a:cs typeface="Lato Light"/>
              </a:defRPr>
            </a:lvl1pPr>
          </a:lstStyle>
          <a:p>
            <a:pPr lvl="0"/>
            <a:r>
              <a:rPr lang="es-ES_tradnl" dirty="0" err="1"/>
              <a:t>Subtitle</a:t>
            </a:r>
            <a:r>
              <a:rPr lang="es-ES_tradnl" dirty="0"/>
              <a:t> </a:t>
            </a:r>
            <a:r>
              <a:rPr lang="es-ES_tradnl" dirty="0" err="1"/>
              <a:t>Example</a:t>
            </a:r>
            <a:endParaRPr lang="es-ES_tradnl" dirty="0"/>
          </a:p>
        </p:txBody>
      </p:sp>
      <p:sp>
        <p:nvSpPr>
          <p:cNvPr id="54" name="Text Placeholder 2"/>
          <p:cNvSpPr>
            <a:spLocks noGrp="1"/>
          </p:cNvSpPr>
          <p:nvPr>
            <p:ph type="body" sz="quarter" idx="71" hasCustomPrompt="1"/>
          </p:nvPr>
        </p:nvSpPr>
        <p:spPr>
          <a:xfrm>
            <a:off x="1066801" y="5953159"/>
            <a:ext cx="4419600" cy="306670"/>
          </a:xfrm>
          <a:prstGeom prst="rect">
            <a:avLst/>
          </a:prstGeom>
        </p:spPr>
        <p:txBody>
          <a:bodyPr vert="horz" lIns="0" tIns="0" rIns="0" bIns="0"/>
          <a:lstStyle>
            <a:lvl1pPr marL="0" indent="0" algn="just">
              <a:lnSpc>
                <a:spcPct val="130000"/>
              </a:lnSpc>
              <a:buNone/>
              <a:defRPr sz="1080">
                <a:solidFill>
                  <a:schemeClr val="bg1"/>
                </a:solidFill>
                <a:latin typeface="+mn-lt"/>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55" name="Picture Placeholder 2"/>
          <p:cNvSpPr>
            <a:spLocks noGrp="1"/>
          </p:cNvSpPr>
          <p:nvPr>
            <p:ph type="pic" sz="quarter" idx="72"/>
          </p:nvPr>
        </p:nvSpPr>
        <p:spPr>
          <a:xfrm>
            <a:off x="6608235" y="4061012"/>
            <a:ext cx="4967816" cy="1530161"/>
          </a:xfrm>
          <a:custGeom>
            <a:avLst/>
            <a:gdLst/>
            <a:ahLst/>
            <a:cxnLst/>
            <a:rect l="l" t="t" r="r" b="b"/>
            <a:pathLst>
              <a:path w="3725862" h="1275134">
                <a:moveTo>
                  <a:pt x="360890" y="0"/>
                </a:moveTo>
                <a:lnTo>
                  <a:pt x="3364972" y="0"/>
                </a:lnTo>
                <a:cubicBezTo>
                  <a:pt x="3564286" y="0"/>
                  <a:pt x="3725862" y="161576"/>
                  <a:pt x="3725862" y="360890"/>
                </a:cubicBezTo>
                <a:lnTo>
                  <a:pt x="3725862" y="1275134"/>
                </a:lnTo>
                <a:lnTo>
                  <a:pt x="0" y="1275134"/>
                </a:lnTo>
                <a:lnTo>
                  <a:pt x="0" y="360890"/>
                </a:lnTo>
                <a:cubicBezTo>
                  <a:pt x="0" y="161576"/>
                  <a:pt x="161576" y="0"/>
                  <a:pt x="360890" y="0"/>
                </a:cubicBezTo>
                <a:close/>
              </a:path>
            </a:pathLst>
          </a:custGeom>
          <a:blipFill dpi="0" rotWithShape="1">
            <a:blip r:embed="rId2"/>
            <a:srcRect/>
            <a:tile tx="0" ty="0" sx="100000" sy="100000" flip="none" algn="tl"/>
          </a:blipFill>
          <a:effectLst/>
        </p:spPr>
        <p:txBody>
          <a:bodyPr vert="horz" lIns="95057" tIns="47529" rIns="95057" bIns="47529"/>
          <a:lstStyle>
            <a:lvl1pPr marL="0" indent="0" algn="ctr">
              <a:buNone/>
              <a:defRPr sz="1080">
                <a:solidFill>
                  <a:schemeClr val="bg1"/>
                </a:solidFill>
                <a:latin typeface="+mn-lt"/>
                <a:cs typeface="Lato Regular"/>
              </a:defRPr>
            </a:lvl1pPr>
          </a:lstStyle>
          <a:p>
            <a:endParaRPr lang="en-US"/>
          </a:p>
        </p:txBody>
      </p:sp>
      <p:sp>
        <p:nvSpPr>
          <p:cNvPr id="56" name="Rounded Rectangle 18"/>
          <p:cNvSpPr/>
          <p:nvPr userDrawn="1"/>
        </p:nvSpPr>
        <p:spPr>
          <a:xfrm>
            <a:off x="6608235" y="5596889"/>
            <a:ext cx="4967816" cy="723899"/>
          </a:xfrm>
          <a:custGeom>
            <a:avLst/>
            <a:gdLst/>
            <a:ahLst/>
            <a:cxnLst/>
            <a:rect l="l" t="t" r="r" b="b"/>
            <a:pathLst>
              <a:path w="3725862" h="603249">
                <a:moveTo>
                  <a:pt x="0" y="0"/>
                </a:moveTo>
                <a:lnTo>
                  <a:pt x="3725862" y="0"/>
                </a:lnTo>
                <a:lnTo>
                  <a:pt x="3725862" y="280197"/>
                </a:lnTo>
                <a:cubicBezTo>
                  <a:pt x="3725862" y="458614"/>
                  <a:pt x="3581227" y="603249"/>
                  <a:pt x="3402810" y="603249"/>
                </a:cubicBezTo>
                <a:lnTo>
                  <a:pt x="323052" y="603249"/>
                </a:lnTo>
                <a:cubicBezTo>
                  <a:pt x="144635" y="603249"/>
                  <a:pt x="0" y="458614"/>
                  <a:pt x="0" y="280197"/>
                </a:cubicBezTo>
                <a:close/>
              </a:path>
            </a:pathLst>
          </a:cu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07">
              <a:solidFill>
                <a:schemeClr val="bg1"/>
              </a:solidFill>
              <a:latin typeface="+mn-lt"/>
            </a:endParaRPr>
          </a:p>
        </p:txBody>
      </p:sp>
      <p:sp>
        <p:nvSpPr>
          <p:cNvPr id="57" name="Text Placeholder 7"/>
          <p:cNvSpPr>
            <a:spLocks noGrp="1"/>
          </p:cNvSpPr>
          <p:nvPr>
            <p:ph type="body" sz="quarter" idx="73" hasCustomPrompt="1"/>
          </p:nvPr>
        </p:nvSpPr>
        <p:spPr>
          <a:xfrm>
            <a:off x="6953252" y="5658377"/>
            <a:ext cx="4419600" cy="259199"/>
          </a:xfrm>
          <a:prstGeom prst="rect">
            <a:avLst/>
          </a:prstGeom>
        </p:spPr>
        <p:txBody>
          <a:bodyPr vert="horz" lIns="0" tIns="40504" rIns="0" bIns="40504" anchor="ctr"/>
          <a:lstStyle>
            <a:lvl1pPr marL="0" indent="0" algn="l">
              <a:lnSpc>
                <a:spcPct val="100000"/>
              </a:lnSpc>
              <a:spcBef>
                <a:spcPts val="0"/>
              </a:spcBef>
              <a:spcAft>
                <a:spcPts val="0"/>
              </a:spcAft>
              <a:buNone/>
              <a:defRPr sz="1920" b="0">
                <a:solidFill>
                  <a:schemeClr val="bg1"/>
                </a:solidFill>
                <a:latin typeface="+mn-lt"/>
                <a:cs typeface="Lato Light"/>
              </a:defRPr>
            </a:lvl1pPr>
          </a:lstStyle>
          <a:p>
            <a:pPr lvl="0"/>
            <a:r>
              <a:rPr lang="es-ES_tradnl" dirty="0" err="1"/>
              <a:t>Subtitle</a:t>
            </a:r>
            <a:r>
              <a:rPr lang="es-ES_tradnl" dirty="0"/>
              <a:t> </a:t>
            </a:r>
            <a:r>
              <a:rPr lang="es-ES_tradnl" dirty="0" err="1"/>
              <a:t>Example</a:t>
            </a:r>
            <a:endParaRPr lang="es-ES_tradnl" dirty="0"/>
          </a:p>
        </p:txBody>
      </p:sp>
      <p:sp>
        <p:nvSpPr>
          <p:cNvPr id="58" name="Text Placeholder 2"/>
          <p:cNvSpPr>
            <a:spLocks noGrp="1"/>
          </p:cNvSpPr>
          <p:nvPr>
            <p:ph type="body" sz="quarter" idx="74" hasCustomPrompt="1"/>
          </p:nvPr>
        </p:nvSpPr>
        <p:spPr>
          <a:xfrm>
            <a:off x="6953252" y="5953159"/>
            <a:ext cx="4419600" cy="306670"/>
          </a:xfrm>
          <a:prstGeom prst="rect">
            <a:avLst/>
          </a:prstGeom>
        </p:spPr>
        <p:txBody>
          <a:bodyPr vert="horz" lIns="0" tIns="0" rIns="0" bIns="0"/>
          <a:lstStyle>
            <a:lvl1pPr marL="0" indent="0" algn="just">
              <a:lnSpc>
                <a:spcPct val="130000"/>
              </a:lnSpc>
              <a:buNone/>
              <a:defRPr sz="1080">
                <a:solidFill>
                  <a:schemeClr val="bg1"/>
                </a:solidFill>
                <a:latin typeface="+mn-lt"/>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Tree>
    <p:extLst>
      <p:ext uri="{BB962C8B-B14F-4D97-AF65-F5344CB8AC3E}">
        <p14:creationId xmlns:p14="http://schemas.microsoft.com/office/powerpoint/2010/main" val="1553063495"/>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80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fltVal val="0"/>
                                          </p:val>
                                        </p:tav>
                                        <p:tav tm="100000">
                                          <p:val>
                                            <p:strVal val="#ppt_w"/>
                                          </p:val>
                                        </p:tav>
                                      </p:tavLst>
                                    </p:anim>
                                    <p:anim calcmode="lin" valueType="num">
                                      <p:cBhvr>
                                        <p:cTn id="8" dur="1000" fill="hold"/>
                                        <p:tgtEl>
                                          <p:spTgt spid="22"/>
                                        </p:tgtEl>
                                        <p:attrNameLst>
                                          <p:attrName>ppt_h</p:attrName>
                                        </p:attrNameLst>
                                      </p:cBhvr>
                                      <p:tavLst>
                                        <p:tav tm="0">
                                          <p:val>
                                            <p:fltVal val="0"/>
                                          </p:val>
                                        </p:tav>
                                        <p:tav tm="100000">
                                          <p:val>
                                            <p:strVal val="#ppt_h"/>
                                          </p:val>
                                        </p:tav>
                                      </p:tavLst>
                                    </p:anim>
                                    <p:animEffect transition="in" filter="fade">
                                      <p:cBhvr>
                                        <p:cTn id="9" dur="1000"/>
                                        <p:tgtEl>
                                          <p:spTgt spid="22"/>
                                        </p:tgtEl>
                                      </p:cBhvr>
                                    </p:animEffect>
                                  </p:childTnLst>
                                </p:cTn>
                              </p:par>
                            </p:childTnLst>
                          </p:cTn>
                        </p:par>
                        <p:par>
                          <p:cTn id="10" fill="hold">
                            <p:stCondLst>
                              <p:cond delay="1800"/>
                            </p:stCondLst>
                            <p:childTnLst>
                              <p:par>
                                <p:cTn id="11" presetID="53" presetClass="entr" presetSubtype="16" fill="hold" grpId="0" nodeType="after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p:cTn id="13" dur="400" fill="hold"/>
                                        <p:tgtEl>
                                          <p:spTgt spid="38"/>
                                        </p:tgtEl>
                                        <p:attrNameLst>
                                          <p:attrName>ppt_w</p:attrName>
                                        </p:attrNameLst>
                                      </p:cBhvr>
                                      <p:tavLst>
                                        <p:tav tm="0">
                                          <p:val>
                                            <p:fltVal val="0"/>
                                          </p:val>
                                        </p:tav>
                                        <p:tav tm="100000">
                                          <p:val>
                                            <p:strVal val="#ppt_w"/>
                                          </p:val>
                                        </p:tav>
                                      </p:tavLst>
                                    </p:anim>
                                    <p:anim calcmode="lin" valueType="num">
                                      <p:cBhvr>
                                        <p:cTn id="14" dur="400" fill="hold"/>
                                        <p:tgtEl>
                                          <p:spTgt spid="38"/>
                                        </p:tgtEl>
                                        <p:attrNameLst>
                                          <p:attrName>ppt_h</p:attrName>
                                        </p:attrNameLst>
                                      </p:cBhvr>
                                      <p:tavLst>
                                        <p:tav tm="0">
                                          <p:val>
                                            <p:fltVal val="0"/>
                                          </p:val>
                                        </p:tav>
                                        <p:tav tm="100000">
                                          <p:val>
                                            <p:strVal val="#ppt_h"/>
                                          </p:val>
                                        </p:tav>
                                      </p:tavLst>
                                    </p:anim>
                                    <p:animEffect transition="in" filter="fade">
                                      <p:cBhvr>
                                        <p:cTn id="15" dur="400"/>
                                        <p:tgtEl>
                                          <p:spTgt spid="38"/>
                                        </p:tgtEl>
                                      </p:cBhvr>
                                    </p:animEffect>
                                  </p:childTnLst>
                                </p:cTn>
                              </p:par>
                              <p:par>
                                <p:cTn id="16" presetID="42" presetClass="entr" presetSubtype="0" fill="hold" grpId="0" nodeType="withEffect">
                                  <p:stCondLst>
                                    <p:cond delay="200"/>
                                  </p:stCondLst>
                                  <p:childTnLst>
                                    <p:set>
                                      <p:cBhvr>
                                        <p:cTn id="17" dur="1" fill="hold">
                                          <p:stCondLst>
                                            <p:cond delay="0"/>
                                          </p:stCondLst>
                                        </p:cTn>
                                        <p:tgtEl>
                                          <p:spTgt spid="41">
                                            <p:txEl>
                                              <p:pRg st="0" end="0"/>
                                            </p:txEl>
                                          </p:spTgt>
                                        </p:tgtEl>
                                        <p:attrNameLst>
                                          <p:attrName>style.visibility</p:attrName>
                                        </p:attrNameLst>
                                      </p:cBhvr>
                                      <p:to>
                                        <p:strVal val="visible"/>
                                      </p:to>
                                    </p:set>
                                    <p:animEffect transition="in" filter="fade">
                                      <p:cBhvr>
                                        <p:cTn id="18" dur="500"/>
                                        <p:tgtEl>
                                          <p:spTgt spid="41">
                                            <p:txEl>
                                              <p:pRg st="0" end="0"/>
                                            </p:txEl>
                                          </p:spTgt>
                                        </p:tgtEl>
                                      </p:cBhvr>
                                    </p:animEffect>
                                    <p:anim calcmode="lin" valueType="num">
                                      <p:cBhvr>
                                        <p:cTn id="19" dur="500" fill="hold"/>
                                        <p:tgtEl>
                                          <p:spTgt spid="41">
                                            <p:txEl>
                                              <p:pRg st="0" end="0"/>
                                            </p:txEl>
                                          </p:spTgt>
                                        </p:tgtEl>
                                        <p:attrNameLst>
                                          <p:attrName>ppt_x</p:attrName>
                                        </p:attrNameLst>
                                      </p:cBhvr>
                                      <p:tavLst>
                                        <p:tav tm="0">
                                          <p:val>
                                            <p:strVal val="#ppt_x"/>
                                          </p:val>
                                        </p:tav>
                                        <p:tav tm="100000">
                                          <p:val>
                                            <p:strVal val="#ppt_x"/>
                                          </p:val>
                                        </p:tav>
                                      </p:tavLst>
                                    </p:anim>
                                    <p:anim calcmode="lin" valueType="num">
                                      <p:cBhvr>
                                        <p:cTn id="20" dur="500" fill="hold"/>
                                        <p:tgtEl>
                                          <p:spTgt spid="41">
                                            <p:txEl>
                                              <p:pRg st="0" end="0"/>
                                            </p:txEl>
                                          </p:spTgt>
                                        </p:tgtEl>
                                        <p:attrNameLst>
                                          <p:attrName>ppt_y</p:attrName>
                                        </p:attrNameLst>
                                      </p:cBhvr>
                                      <p:tavLst>
                                        <p:tav tm="0">
                                          <p:val>
                                            <p:strVal val="#ppt_y+.1"/>
                                          </p:val>
                                        </p:tav>
                                        <p:tav tm="100000">
                                          <p:val>
                                            <p:strVal val="#ppt_y"/>
                                          </p:val>
                                        </p:tav>
                                      </p:tavLst>
                                    </p:anim>
                                  </p:childTnLst>
                                </p:cTn>
                              </p:par>
                              <p:par>
                                <p:cTn id="21" presetID="10" presetClass="entr" presetSubtype="0" fill="hold" grpId="0" nodeType="withEffect">
                                  <p:stCondLst>
                                    <p:cond delay="800"/>
                                  </p:stCondLst>
                                  <p:childTnLst>
                                    <p:set>
                                      <p:cBhvr>
                                        <p:cTn id="22" dur="1" fill="hold">
                                          <p:stCondLst>
                                            <p:cond delay="0"/>
                                          </p:stCondLst>
                                        </p:cTn>
                                        <p:tgtEl>
                                          <p:spTgt spid="42">
                                            <p:txEl>
                                              <p:pRg st="0" end="0"/>
                                            </p:txEl>
                                          </p:spTgt>
                                        </p:tgtEl>
                                        <p:attrNameLst>
                                          <p:attrName>style.visibility</p:attrName>
                                        </p:attrNameLst>
                                      </p:cBhvr>
                                      <p:to>
                                        <p:strVal val="visible"/>
                                      </p:to>
                                    </p:set>
                                    <p:animEffect transition="in" filter="fade">
                                      <p:cBhvr>
                                        <p:cTn id="23" dur="500"/>
                                        <p:tgtEl>
                                          <p:spTgt spid="42">
                                            <p:txEl>
                                              <p:pRg st="0" end="0"/>
                                            </p:txEl>
                                          </p:spTgt>
                                        </p:tgtEl>
                                      </p:cBhvr>
                                    </p:animEffect>
                                  </p:childTnLst>
                                </p:cTn>
                              </p:par>
                              <p:par>
                                <p:cTn id="24" presetID="53" presetClass="entr" presetSubtype="16" fill="hold" grpId="0" nodeType="withEffect">
                                  <p:stCondLst>
                                    <p:cond delay="800"/>
                                  </p:stCondLst>
                                  <p:childTnLst>
                                    <p:set>
                                      <p:cBhvr>
                                        <p:cTn id="25" dur="1" fill="hold">
                                          <p:stCondLst>
                                            <p:cond delay="0"/>
                                          </p:stCondLst>
                                        </p:cTn>
                                        <p:tgtEl>
                                          <p:spTgt spid="43"/>
                                        </p:tgtEl>
                                        <p:attrNameLst>
                                          <p:attrName>style.visibility</p:attrName>
                                        </p:attrNameLst>
                                      </p:cBhvr>
                                      <p:to>
                                        <p:strVal val="visible"/>
                                      </p:to>
                                    </p:set>
                                    <p:anim calcmode="lin" valueType="num">
                                      <p:cBhvr>
                                        <p:cTn id="26" dur="1000" fill="hold"/>
                                        <p:tgtEl>
                                          <p:spTgt spid="43"/>
                                        </p:tgtEl>
                                        <p:attrNameLst>
                                          <p:attrName>ppt_w</p:attrName>
                                        </p:attrNameLst>
                                      </p:cBhvr>
                                      <p:tavLst>
                                        <p:tav tm="0">
                                          <p:val>
                                            <p:fltVal val="0"/>
                                          </p:val>
                                        </p:tav>
                                        <p:tav tm="100000">
                                          <p:val>
                                            <p:strVal val="#ppt_w"/>
                                          </p:val>
                                        </p:tav>
                                      </p:tavLst>
                                    </p:anim>
                                    <p:anim calcmode="lin" valueType="num">
                                      <p:cBhvr>
                                        <p:cTn id="27" dur="1000" fill="hold"/>
                                        <p:tgtEl>
                                          <p:spTgt spid="43"/>
                                        </p:tgtEl>
                                        <p:attrNameLst>
                                          <p:attrName>ppt_h</p:attrName>
                                        </p:attrNameLst>
                                      </p:cBhvr>
                                      <p:tavLst>
                                        <p:tav tm="0">
                                          <p:val>
                                            <p:fltVal val="0"/>
                                          </p:val>
                                        </p:tav>
                                        <p:tav tm="100000">
                                          <p:val>
                                            <p:strVal val="#ppt_h"/>
                                          </p:val>
                                        </p:tav>
                                      </p:tavLst>
                                    </p:anim>
                                    <p:animEffect transition="in" filter="fade">
                                      <p:cBhvr>
                                        <p:cTn id="28" dur="1000"/>
                                        <p:tgtEl>
                                          <p:spTgt spid="43"/>
                                        </p:tgtEl>
                                      </p:cBhvr>
                                    </p:animEffect>
                                  </p:childTnLst>
                                </p:cTn>
                              </p:par>
                            </p:childTnLst>
                          </p:cTn>
                        </p:par>
                        <p:par>
                          <p:cTn id="29" fill="hold">
                            <p:stCondLst>
                              <p:cond delay="3600"/>
                            </p:stCondLst>
                            <p:childTnLst>
                              <p:par>
                                <p:cTn id="30" presetID="53" presetClass="entr" presetSubtype="16" fill="hold" grpId="0" nodeType="afterEffect">
                                  <p:stCondLst>
                                    <p:cond delay="0"/>
                                  </p:stCondLst>
                                  <p:childTnLst>
                                    <p:set>
                                      <p:cBhvr>
                                        <p:cTn id="31" dur="1" fill="hold">
                                          <p:stCondLst>
                                            <p:cond delay="0"/>
                                          </p:stCondLst>
                                        </p:cTn>
                                        <p:tgtEl>
                                          <p:spTgt spid="44"/>
                                        </p:tgtEl>
                                        <p:attrNameLst>
                                          <p:attrName>style.visibility</p:attrName>
                                        </p:attrNameLst>
                                      </p:cBhvr>
                                      <p:to>
                                        <p:strVal val="visible"/>
                                      </p:to>
                                    </p:set>
                                    <p:anim calcmode="lin" valueType="num">
                                      <p:cBhvr>
                                        <p:cTn id="32" dur="400" fill="hold"/>
                                        <p:tgtEl>
                                          <p:spTgt spid="44"/>
                                        </p:tgtEl>
                                        <p:attrNameLst>
                                          <p:attrName>ppt_w</p:attrName>
                                        </p:attrNameLst>
                                      </p:cBhvr>
                                      <p:tavLst>
                                        <p:tav tm="0">
                                          <p:val>
                                            <p:fltVal val="0"/>
                                          </p:val>
                                        </p:tav>
                                        <p:tav tm="100000">
                                          <p:val>
                                            <p:strVal val="#ppt_w"/>
                                          </p:val>
                                        </p:tav>
                                      </p:tavLst>
                                    </p:anim>
                                    <p:anim calcmode="lin" valueType="num">
                                      <p:cBhvr>
                                        <p:cTn id="33" dur="400" fill="hold"/>
                                        <p:tgtEl>
                                          <p:spTgt spid="44"/>
                                        </p:tgtEl>
                                        <p:attrNameLst>
                                          <p:attrName>ppt_h</p:attrName>
                                        </p:attrNameLst>
                                      </p:cBhvr>
                                      <p:tavLst>
                                        <p:tav tm="0">
                                          <p:val>
                                            <p:fltVal val="0"/>
                                          </p:val>
                                        </p:tav>
                                        <p:tav tm="100000">
                                          <p:val>
                                            <p:strVal val="#ppt_h"/>
                                          </p:val>
                                        </p:tav>
                                      </p:tavLst>
                                    </p:anim>
                                    <p:animEffect transition="in" filter="fade">
                                      <p:cBhvr>
                                        <p:cTn id="34" dur="400"/>
                                        <p:tgtEl>
                                          <p:spTgt spid="44"/>
                                        </p:tgtEl>
                                      </p:cBhvr>
                                    </p:animEffect>
                                  </p:childTnLst>
                                </p:cTn>
                              </p:par>
                              <p:par>
                                <p:cTn id="35" presetID="42" presetClass="entr" presetSubtype="0" fill="hold" grpId="0" nodeType="withEffect">
                                  <p:stCondLst>
                                    <p:cond delay="200"/>
                                  </p:stCondLst>
                                  <p:childTnLst>
                                    <p:set>
                                      <p:cBhvr>
                                        <p:cTn id="36" dur="1" fill="hold">
                                          <p:stCondLst>
                                            <p:cond delay="0"/>
                                          </p:stCondLst>
                                        </p:cTn>
                                        <p:tgtEl>
                                          <p:spTgt spid="45">
                                            <p:txEl>
                                              <p:pRg st="0" end="0"/>
                                            </p:txEl>
                                          </p:spTgt>
                                        </p:tgtEl>
                                        <p:attrNameLst>
                                          <p:attrName>style.visibility</p:attrName>
                                        </p:attrNameLst>
                                      </p:cBhvr>
                                      <p:to>
                                        <p:strVal val="visible"/>
                                      </p:to>
                                    </p:set>
                                    <p:animEffect transition="in" filter="fade">
                                      <p:cBhvr>
                                        <p:cTn id="37" dur="500"/>
                                        <p:tgtEl>
                                          <p:spTgt spid="45">
                                            <p:txEl>
                                              <p:pRg st="0" end="0"/>
                                            </p:txEl>
                                          </p:spTgt>
                                        </p:tgtEl>
                                      </p:cBhvr>
                                    </p:animEffect>
                                    <p:anim calcmode="lin" valueType="num">
                                      <p:cBhvr>
                                        <p:cTn id="38" dur="500" fill="hold"/>
                                        <p:tgtEl>
                                          <p:spTgt spid="45">
                                            <p:txEl>
                                              <p:pRg st="0" end="0"/>
                                            </p:txEl>
                                          </p:spTgt>
                                        </p:tgtEl>
                                        <p:attrNameLst>
                                          <p:attrName>ppt_x</p:attrName>
                                        </p:attrNameLst>
                                      </p:cBhvr>
                                      <p:tavLst>
                                        <p:tav tm="0">
                                          <p:val>
                                            <p:strVal val="#ppt_x"/>
                                          </p:val>
                                        </p:tav>
                                        <p:tav tm="100000">
                                          <p:val>
                                            <p:strVal val="#ppt_x"/>
                                          </p:val>
                                        </p:tav>
                                      </p:tavLst>
                                    </p:anim>
                                    <p:anim calcmode="lin" valueType="num">
                                      <p:cBhvr>
                                        <p:cTn id="39" dur="500" fill="hold"/>
                                        <p:tgtEl>
                                          <p:spTgt spid="45">
                                            <p:txEl>
                                              <p:pRg st="0" end="0"/>
                                            </p:txEl>
                                          </p:spTgt>
                                        </p:tgtEl>
                                        <p:attrNameLst>
                                          <p:attrName>ppt_y</p:attrName>
                                        </p:attrNameLst>
                                      </p:cBhvr>
                                      <p:tavLst>
                                        <p:tav tm="0">
                                          <p:val>
                                            <p:strVal val="#ppt_y+.1"/>
                                          </p:val>
                                        </p:tav>
                                        <p:tav tm="100000">
                                          <p:val>
                                            <p:strVal val="#ppt_y"/>
                                          </p:val>
                                        </p:tav>
                                      </p:tavLst>
                                    </p:anim>
                                  </p:childTnLst>
                                </p:cTn>
                              </p:par>
                              <p:par>
                                <p:cTn id="40" presetID="10" presetClass="entr" presetSubtype="0" fill="hold" grpId="0" nodeType="withEffect">
                                  <p:stCondLst>
                                    <p:cond delay="800"/>
                                  </p:stCondLst>
                                  <p:childTnLst>
                                    <p:set>
                                      <p:cBhvr>
                                        <p:cTn id="41" dur="1" fill="hold">
                                          <p:stCondLst>
                                            <p:cond delay="0"/>
                                          </p:stCondLst>
                                        </p:cTn>
                                        <p:tgtEl>
                                          <p:spTgt spid="50">
                                            <p:txEl>
                                              <p:pRg st="0" end="0"/>
                                            </p:txEl>
                                          </p:spTgt>
                                        </p:tgtEl>
                                        <p:attrNameLst>
                                          <p:attrName>style.visibility</p:attrName>
                                        </p:attrNameLst>
                                      </p:cBhvr>
                                      <p:to>
                                        <p:strVal val="visible"/>
                                      </p:to>
                                    </p:set>
                                    <p:animEffect transition="in" filter="fade">
                                      <p:cBhvr>
                                        <p:cTn id="42" dur="500"/>
                                        <p:tgtEl>
                                          <p:spTgt spid="50">
                                            <p:txEl>
                                              <p:pRg st="0" end="0"/>
                                            </p:txEl>
                                          </p:spTgt>
                                        </p:tgtEl>
                                      </p:cBhvr>
                                    </p:animEffect>
                                  </p:childTnLst>
                                </p:cTn>
                              </p:par>
                              <p:par>
                                <p:cTn id="43" presetID="53" presetClass="entr" presetSubtype="16" fill="hold" grpId="0" nodeType="withEffect">
                                  <p:stCondLst>
                                    <p:cond delay="800"/>
                                  </p:stCondLst>
                                  <p:childTnLst>
                                    <p:set>
                                      <p:cBhvr>
                                        <p:cTn id="44" dur="1" fill="hold">
                                          <p:stCondLst>
                                            <p:cond delay="0"/>
                                          </p:stCondLst>
                                        </p:cTn>
                                        <p:tgtEl>
                                          <p:spTgt spid="51"/>
                                        </p:tgtEl>
                                        <p:attrNameLst>
                                          <p:attrName>style.visibility</p:attrName>
                                        </p:attrNameLst>
                                      </p:cBhvr>
                                      <p:to>
                                        <p:strVal val="visible"/>
                                      </p:to>
                                    </p:set>
                                    <p:anim calcmode="lin" valueType="num">
                                      <p:cBhvr>
                                        <p:cTn id="45" dur="1000" fill="hold"/>
                                        <p:tgtEl>
                                          <p:spTgt spid="51"/>
                                        </p:tgtEl>
                                        <p:attrNameLst>
                                          <p:attrName>ppt_w</p:attrName>
                                        </p:attrNameLst>
                                      </p:cBhvr>
                                      <p:tavLst>
                                        <p:tav tm="0">
                                          <p:val>
                                            <p:fltVal val="0"/>
                                          </p:val>
                                        </p:tav>
                                        <p:tav tm="100000">
                                          <p:val>
                                            <p:strVal val="#ppt_w"/>
                                          </p:val>
                                        </p:tav>
                                      </p:tavLst>
                                    </p:anim>
                                    <p:anim calcmode="lin" valueType="num">
                                      <p:cBhvr>
                                        <p:cTn id="46" dur="1000" fill="hold"/>
                                        <p:tgtEl>
                                          <p:spTgt spid="51"/>
                                        </p:tgtEl>
                                        <p:attrNameLst>
                                          <p:attrName>ppt_h</p:attrName>
                                        </p:attrNameLst>
                                      </p:cBhvr>
                                      <p:tavLst>
                                        <p:tav tm="0">
                                          <p:val>
                                            <p:fltVal val="0"/>
                                          </p:val>
                                        </p:tav>
                                        <p:tav tm="100000">
                                          <p:val>
                                            <p:strVal val="#ppt_h"/>
                                          </p:val>
                                        </p:tav>
                                      </p:tavLst>
                                    </p:anim>
                                    <p:animEffect transition="in" filter="fade">
                                      <p:cBhvr>
                                        <p:cTn id="47" dur="1000"/>
                                        <p:tgtEl>
                                          <p:spTgt spid="51"/>
                                        </p:tgtEl>
                                      </p:cBhvr>
                                    </p:animEffect>
                                  </p:childTnLst>
                                </p:cTn>
                              </p:par>
                            </p:childTnLst>
                          </p:cTn>
                        </p:par>
                        <p:par>
                          <p:cTn id="48" fill="hold">
                            <p:stCondLst>
                              <p:cond delay="5400"/>
                            </p:stCondLst>
                            <p:childTnLst>
                              <p:par>
                                <p:cTn id="49" presetID="53" presetClass="entr" presetSubtype="16" fill="hold" grpId="0" nodeType="afterEffect">
                                  <p:stCondLst>
                                    <p:cond delay="0"/>
                                  </p:stCondLst>
                                  <p:childTnLst>
                                    <p:set>
                                      <p:cBhvr>
                                        <p:cTn id="50" dur="1" fill="hold">
                                          <p:stCondLst>
                                            <p:cond delay="0"/>
                                          </p:stCondLst>
                                        </p:cTn>
                                        <p:tgtEl>
                                          <p:spTgt spid="52"/>
                                        </p:tgtEl>
                                        <p:attrNameLst>
                                          <p:attrName>style.visibility</p:attrName>
                                        </p:attrNameLst>
                                      </p:cBhvr>
                                      <p:to>
                                        <p:strVal val="visible"/>
                                      </p:to>
                                    </p:set>
                                    <p:anim calcmode="lin" valueType="num">
                                      <p:cBhvr>
                                        <p:cTn id="51" dur="400" fill="hold"/>
                                        <p:tgtEl>
                                          <p:spTgt spid="52"/>
                                        </p:tgtEl>
                                        <p:attrNameLst>
                                          <p:attrName>ppt_w</p:attrName>
                                        </p:attrNameLst>
                                      </p:cBhvr>
                                      <p:tavLst>
                                        <p:tav tm="0">
                                          <p:val>
                                            <p:fltVal val="0"/>
                                          </p:val>
                                        </p:tav>
                                        <p:tav tm="100000">
                                          <p:val>
                                            <p:strVal val="#ppt_w"/>
                                          </p:val>
                                        </p:tav>
                                      </p:tavLst>
                                    </p:anim>
                                    <p:anim calcmode="lin" valueType="num">
                                      <p:cBhvr>
                                        <p:cTn id="52" dur="400" fill="hold"/>
                                        <p:tgtEl>
                                          <p:spTgt spid="52"/>
                                        </p:tgtEl>
                                        <p:attrNameLst>
                                          <p:attrName>ppt_h</p:attrName>
                                        </p:attrNameLst>
                                      </p:cBhvr>
                                      <p:tavLst>
                                        <p:tav tm="0">
                                          <p:val>
                                            <p:fltVal val="0"/>
                                          </p:val>
                                        </p:tav>
                                        <p:tav tm="100000">
                                          <p:val>
                                            <p:strVal val="#ppt_h"/>
                                          </p:val>
                                        </p:tav>
                                      </p:tavLst>
                                    </p:anim>
                                    <p:animEffect transition="in" filter="fade">
                                      <p:cBhvr>
                                        <p:cTn id="53" dur="400"/>
                                        <p:tgtEl>
                                          <p:spTgt spid="52"/>
                                        </p:tgtEl>
                                      </p:cBhvr>
                                    </p:animEffect>
                                  </p:childTnLst>
                                </p:cTn>
                              </p:par>
                              <p:par>
                                <p:cTn id="54" presetID="42" presetClass="entr" presetSubtype="0" fill="hold" grpId="0" nodeType="withEffect">
                                  <p:stCondLst>
                                    <p:cond delay="200"/>
                                  </p:stCondLst>
                                  <p:childTnLst>
                                    <p:set>
                                      <p:cBhvr>
                                        <p:cTn id="55" dur="1" fill="hold">
                                          <p:stCondLst>
                                            <p:cond delay="0"/>
                                          </p:stCondLst>
                                        </p:cTn>
                                        <p:tgtEl>
                                          <p:spTgt spid="53">
                                            <p:txEl>
                                              <p:pRg st="0" end="0"/>
                                            </p:txEl>
                                          </p:spTgt>
                                        </p:tgtEl>
                                        <p:attrNameLst>
                                          <p:attrName>style.visibility</p:attrName>
                                        </p:attrNameLst>
                                      </p:cBhvr>
                                      <p:to>
                                        <p:strVal val="visible"/>
                                      </p:to>
                                    </p:set>
                                    <p:animEffect transition="in" filter="fade">
                                      <p:cBhvr>
                                        <p:cTn id="56" dur="500"/>
                                        <p:tgtEl>
                                          <p:spTgt spid="53">
                                            <p:txEl>
                                              <p:pRg st="0" end="0"/>
                                            </p:txEl>
                                          </p:spTgt>
                                        </p:tgtEl>
                                      </p:cBhvr>
                                    </p:animEffect>
                                    <p:anim calcmode="lin" valueType="num">
                                      <p:cBhvr>
                                        <p:cTn id="57" dur="500" fill="hold"/>
                                        <p:tgtEl>
                                          <p:spTgt spid="53">
                                            <p:txEl>
                                              <p:pRg st="0" end="0"/>
                                            </p:txEl>
                                          </p:spTgt>
                                        </p:tgtEl>
                                        <p:attrNameLst>
                                          <p:attrName>ppt_x</p:attrName>
                                        </p:attrNameLst>
                                      </p:cBhvr>
                                      <p:tavLst>
                                        <p:tav tm="0">
                                          <p:val>
                                            <p:strVal val="#ppt_x"/>
                                          </p:val>
                                        </p:tav>
                                        <p:tav tm="100000">
                                          <p:val>
                                            <p:strVal val="#ppt_x"/>
                                          </p:val>
                                        </p:tav>
                                      </p:tavLst>
                                    </p:anim>
                                    <p:anim calcmode="lin" valueType="num">
                                      <p:cBhvr>
                                        <p:cTn id="58" dur="500" fill="hold"/>
                                        <p:tgtEl>
                                          <p:spTgt spid="53">
                                            <p:txEl>
                                              <p:pRg st="0" end="0"/>
                                            </p:txEl>
                                          </p:spTgt>
                                        </p:tgtEl>
                                        <p:attrNameLst>
                                          <p:attrName>ppt_y</p:attrName>
                                        </p:attrNameLst>
                                      </p:cBhvr>
                                      <p:tavLst>
                                        <p:tav tm="0">
                                          <p:val>
                                            <p:strVal val="#ppt_y+.1"/>
                                          </p:val>
                                        </p:tav>
                                        <p:tav tm="100000">
                                          <p:val>
                                            <p:strVal val="#ppt_y"/>
                                          </p:val>
                                        </p:tav>
                                      </p:tavLst>
                                    </p:anim>
                                  </p:childTnLst>
                                </p:cTn>
                              </p:par>
                              <p:par>
                                <p:cTn id="59" presetID="10" presetClass="entr" presetSubtype="0" fill="hold" grpId="0" nodeType="withEffect">
                                  <p:stCondLst>
                                    <p:cond delay="800"/>
                                  </p:stCondLst>
                                  <p:childTnLst>
                                    <p:set>
                                      <p:cBhvr>
                                        <p:cTn id="60" dur="1" fill="hold">
                                          <p:stCondLst>
                                            <p:cond delay="0"/>
                                          </p:stCondLst>
                                        </p:cTn>
                                        <p:tgtEl>
                                          <p:spTgt spid="54">
                                            <p:txEl>
                                              <p:pRg st="0" end="0"/>
                                            </p:txEl>
                                          </p:spTgt>
                                        </p:tgtEl>
                                        <p:attrNameLst>
                                          <p:attrName>style.visibility</p:attrName>
                                        </p:attrNameLst>
                                      </p:cBhvr>
                                      <p:to>
                                        <p:strVal val="visible"/>
                                      </p:to>
                                    </p:set>
                                    <p:animEffect transition="in" filter="fade">
                                      <p:cBhvr>
                                        <p:cTn id="61" dur="500"/>
                                        <p:tgtEl>
                                          <p:spTgt spid="54">
                                            <p:txEl>
                                              <p:pRg st="0" end="0"/>
                                            </p:txEl>
                                          </p:spTgt>
                                        </p:tgtEl>
                                      </p:cBhvr>
                                    </p:animEffect>
                                  </p:childTnLst>
                                </p:cTn>
                              </p:par>
                              <p:par>
                                <p:cTn id="62" presetID="53" presetClass="entr" presetSubtype="16" fill="hold" grpId="0" nodeType="withEffect">
                                  <p:stCondLst>
                                    <p:cond delay="800"/>
                                  </p:stCondLst>
                                  <p:childTnLst>
                                    <p:set>
                                      <p:cBhvr>
                                        <p:cTn id="63" dur="1" fill="hold">
                                          <p:stCondLst>
                                            <p:cond delay="0"/>
                                          </p:stCondLst>
                                        </p:cTn>
                                        <p:tgtEl>
                                          <p:spTgt spid="55"/>
                                        </p:tgtEl>
                                        <p:attrNameLst>
                                          <p:attrName>style.visibility</p:attrName>
                                        </p:attrNameLst>
                                      </p:cBhvr>
                                      <p:to>
                                        <p:strVal val="visible"/>
                                      </p:to>
                                    </p:set>
                                    <p:anim calcmode="lin" valueType="num">
                                      <p:cBhvr>
                                        <p:cTn id="64" dur="1000" fill="hold"/>
                                        <p:tgtEl>
                                          <p:spTgt spid="55"/>
                                        </p:tgtEl>
                                        <p:attrNameLst>
                                          <p:attrName>ppt_w</p:attrName>
                                        </p:attrNameLst>
                                      </p:cBhvr>
                                      <p:tavLst>
                                        <p:tav tm="0">
                                          <p:val>
                                            <p:fltVal val="0"/>
                                          </p:val>
                                        </p:tav>
                                        <p:tav tm="100000">
                                          <p:val>
                                            <p:strVal val="#ppt_w"/>
                                          </p:val>
                                        </p:tav>
                                      </p:tavLst>
                                    </p:anim>
                                    <p:anim calcmode="lin" valueType="num">
                                      <p:cBhvr>
                                        <p:cTn id="65" dur="1000" fill="hold"/>
                                        <p:tgtEl>
                                          <p:spTgt spid="55"/>
                                        </p:tgtEl>
                                        <p:attrNameLst>
                                          <p:attrName>ppt_h</p:attrName>
                                        </p:attrNameLst>
                                      </p:cBhvr>
                                      <p:tavLst>
                                        <p:tav tm="0">
                                          <p:val>
                                            <p:fltVal val="0"/>
                                          </p:val>
                                        </p:tav>
                                        <p:tav tm="100000">
                                          <p:val>
                                            <p:strVal val="#ppt_h"/>
                                          </p:val>
                                        </p:tav>
                                      </p:tavLst>
                                    </p:anim>
                                    <p:animEffect transition="in" filter="fade">
                                      <p:cBhvr>
                                        <p:cTn id="66" dur="1000"/>
                                        <p:tgtEl>
                                          <p:spTgt spid="55"/>
                                        </p:tgtEl>
                                      </p:cBhvr>
                                    </p:animEffect>
                                  </p:childTnLst>
                                </p:cTn>
                              </p:par>
                            </p:childTnLst>
                          </p:cTn>
                        </p:par>
                        <p:par>
                          <p:cTn id="67" fill="hold">
                            <p:stCondLst>
                              <p:cond delay="7200"/>
                            </p:stCondLst>
                            <p:childTnLst>
                              <p:par>
                                <p:cTn id="68" presetID="53" presetClass="entr" presetSubtype="16" fill="hold" grpId="0" nodeType="afterEffect">
                                  <p:stCondLst>
                                    <p:cond delay="0"/>
                                  </p:stCondLst>
                                  <p:childTnLst>
                                    <p:set>
                                      <p:cBhvr>
                                        <p:cTn id="69" dur="1" fill="hold">
                                          <p:stCondLst>
                                            <p:cond delay="0"/>
                                          </p:stCondLst>
                                        </p:cTn>
                                        <p:tgtEl>
                                          <p:spTgt spid="56"/>
                                        </p:tgtEl>
                                        <p:attrNameLst>
                                          <p:attrName>style.visibility</p:attrName>
                                        </p:attrNameLst>
                                      </p:cBhvr>
                                      <p:to>
                                        <p:strVal val="visible"/>
                                      </p:to>
                                    </p:set>
                                    <p:anim calcmode="lin" valueType="num">
                                      <p:cBhvr>
                                        <p:cTn id="70" dur="400" fill="hold"/>
                                        <p:tgtEl>
                                          <p:spTgt spid="56"/>
                                        </p:tgtEl>
                                        <p:attrNameLst>
                                          <p:attrName>ppt_w</p:attrName>
                                        </p:attrNameLst>
                                      </p:cBhvr>
                                      <p:tavLst>
                                        <p:tav tm="0">
                                          <p:val>
                                            <p:fltVal val="0"/>
                                          </p:val>
                                        </p:tav>
                                        <p:tav tm="100000">
                                          <p:val>
                                            <p:strVal val="#ppt_w"/>
                                          </p:val>
                                        </p:tav>
                                      </p:tavLst>
                                    </p:anim>
                                    <p:anim calcmode="lin" valueType="num">
                                      <p:cBhvr>
                                        <p:cTn id="71" dur="400" fill="hold"/>
                                        <p:tgtEl>
                                          <p:spTgt spid="56"/>
                                        </p:tgtEl>
                                        <p:attrNameLst>
                                          <p:attrName>ppt_h</p:attrName>
                                        </p:attrNameLst>
                                      </p:cBhvr>
                                      <p:tavLst>
                                        <p:tav tm="0">
                                          <p:val>
                                            <p:fltVal val="0"/>
                                          </p:val>
                                        </p:tav>
                                        <p:tav tm="100000">
                                          <p:val>
                                            <p:strVal val="#ppt_h"/>
                                          </p:val>
                                        </p:tav>
                                      </p:tavLst>
                                    </p:anim>
                                    <p:animEffect transition="in" filter="fade">
                                      <p:cBhvr>
                                        <p:cTn id="72" dur="400"/>
                                        <p:tgtEl>
                                          <p:spTgt spid="56"/>
                                        </p:tgtEl>
                                      </p:cBhvr>
                                    </p:animEffect>
                                  </p:childTnLst>
                                </p:cTn>
                              </p:par>
                              <p:par>
                                <p:cTn id="73" presetID="42" presetClass="entr" presetSubtype="0" fill="hold" grpId="0" nodeType="withEffect">
                                  <p:stCondLst>
                                    <p:cond delay="200"/>
                                  </p:stCondLst>
                                  <p:childTnLst>
                                    <p:set>
                                      <p:cBhvr>
                                        <p:cTn id="74" dur="1" fill="hold">
                                          <p:stCondLst>
                                            <p:cond delay="0"/>
                                          </p:stCondLst>
                                        </p:cTn>
                                        <p:tgtEl>
                                          <p:spTgt spid="57">
                                            <p:txEl>
                                              <p:pRg st="0" end="0"/>
                                            </p:txEl>
                                          </p:spTgt>
                                        </p:tgtEl>
                                        <p:attrNameLst>
                                          <p:attrName>style.visibility</p:attrName>
                                        </p:attrNameLst>
                                      </p:cBhvr>
                                      <p:to>
                                        <p:strVal val="visible"/>
                                      </p:to>
                                    </p:set>
                                    <p:animEffect transition="in" filter="fade">
                                      <p:cBhvr>
                                        <p:cTn id="75" dur="500"/>
                                        <p:tgtEl>
                                          <p:spTgt spid="57">
                                            <p:txEl>
                                              <p:pRg st="0" end="0"/>
                                            </p:txEl>
                                          </p:spTgt>
                                        </p:tgtEl>
                                      </p:cBhvr>
                                    </p:animEffect>
                                    <p:anim calcmode="lin" valueType="num">
                                      <p:cBhvr>
                                        <p:cTn id="76" dur="500" fill="hold"/>
                                        <p:tgtEl>
                                          <p:spTgt spid="57">
                                            <p:txEl>
                                              <p:pRg st="0" end="0"/>
                                            </p:txEl>
                                          </p:spTgt>
                                        </p:tgtEl>
                                        <p:attrNameLst>
                                          <p:attrName>ppt_x</p:attrName>
                                        </p:attrNameLst>
                                      </p:cBhvr>
                                      <p:tavLst>
                                        <p:tav tm="0">
                                          <p:val>
                                            <p:strVal val="#ppt_x"/>
                                          </p:val>
                                        </p:tav>
                                        <p:tav tm="100000">
                                          <p:val>
                                            <p:strVal val="#ppt_x"/>
                                          </p:val>
                                        </p:tav>
                                      </p:tavLst>
                                    </p:anim>
                                    <p:anim calcmode="lin" valueType="num">
                                      <p:cBhvr>
                                        <p:cTn id="77" dur="500" fill="hold"/>
                                        <p:tgtEl>
                                          <p:spTgt spid="57">
                                            <p:txEl>
                                              <p:pRg st="0" end="0"/>
                                            </p:txEl>
                                          </p:spTgt>
                                        </p:tgtEl>
                                        <p:attrNameLst>
                                          <p:attrName>ppt_y</p:attrName>
                                        </p:attrNameLst>
                                      </p:cBhvr>
                                      <p:tavLst>
                                        <p:tav tm="0">
                                          <p:val>
                                            <p:strVal val="#ppt_y+.1"/>
                                          </p:val>
                                        </p:tav>
                                        <p:tav tm="100000">
                                          <p:val>
                                            <p:strVal val="#ppt_y"/>
                                          </p:val>
                                        </p:tav>
                                      </p:tavLst>
                                    </p:anim>
                                  </p:childTnLst>
                                </p:cTn>
                              </p:par>
                              <p:par>
                                <p:cTn id="78" presetID="10" presetClass="entr" presetSubtype="0" fill="hold" grpId="0" nodeType="withEffect">
                                  <p:stCondLst>
                                    <p:cond delay="800"/>
                                  </p:stCondLst>
                                  <p:childTnLst>
                                    <p:set>
                                      <p:cBhvr>
                                        <p:cTn id="79" dur="1" fill="hold">
                                          <p:stCondLst>
                                            <p:cond delay="0"/>
                                          </p:stCondLst>
                                        </p:cTn>
                                        <p:tgtEl>
                                          <p:spTgt spid="58">
                                            <p:txEl>
                                              <p:pRg st="0" end="0"/>
                                            </p:txEl>
                                          </p:spTgt>
                                        </p:tgtEl>
                                        <p:attrNameLst>
                                          <p:attrName>style.visibility</p:attrName>
                                        </p:attrNameLst>
                                      </p:cBhvr>
                                      <p:to>
                                        <p:strVal val="visible"/>
                                      </p:to>
                                    </p:set>
                                    <p:animEffect transition="in" filter="fade">
                                      <p:cBhvr>
                                        <p:cTn id="80" dur="500"/>
                                        <p:tgtEl>
                                          <p:spTgt spid="5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8" grpId="0" animBg="1"/>
      <p:bldP spid="41" grpId="0" build="p">
        <p:tmplLst>
          <p:tmpl lvl="1">
            <p:tnLst>
              <p:par>
                <p:cTn presetID="42" presetClass="entr" presetSubtype="0" fill="hold" nodeType="withEffect">
                  <p:stCondLst>
                    <p:cond delay="200"/>
                  </p:stCondLst>
                  <p:childTnLst>
                    <p:set>
                      <p:cBhvr>
                        <p:cTn dur="1" fill="hold">
                          <p:stCondLst>
                            <p:cond delay="0"/>
                          </p:stCondLst>
                        </p:cTn>
                        <p:tgtEl>
                          <p:spTgt spid="41"/>
                        </p:tgtEl>
                        <p:attrNameLst>
                          <p:attrName>style.visibility</p:attrName>
                        </p:attrNameLst>
                      </p:cBhvr>
                      <p:to>
                        <p:strVal val="visible"/>
                      </p:to>
                    </p:set>
                    <p:animEffect transition="in" filter="fade">
                      <p:cBhvr>
                        <p:cTn dur="500"/>
                        <p:tgtEl>
                          <p:spTgt spid="41"/>
                        </p:tgtEl>
                      </p:cBhvr>
                    </p:animEffect>
                    <p:anim calcmode="lin" valueType="num">
                      <p:cBhvr>
                        <p:cTn dur="500" fill="hold"/>
                        <p:tgtEl>
                          <p:spTgt spid="41"/>
                        </p:tgtEl>
                        <p:attrNameLst>
                          <p:attrName>ppt_x</p:attrName>
                        </p:attrNameLst>
                      </p:cBhvr>
                      <p:tavLst>
                        <p:tav tm="0">
                          <p:val>
                            <p:strVal val="#ppt_x"/>
                          </p:val>
                        </p:tav>
                        <p:tav tm="100000">
                          <p:val>
                            <p:strVal val="#ppt_x"/>
                          </p:val>
                        </p:tav>
                      </p:tavLst>
                    </p:anim>
                    <p:anim calcmode="lin" valueType="num">
                      <p:cBhvr>
                        <p:cTn dur="500" fill="hold"/>
                        <p:tgtEl>
                          <p:spTgt spid="41"/>
                        </p:tgtEl>
                        <p:attrNameLst>
                          <p:attrName>ppt_y</p:attrName>
                        </p:attrNameLst>
                      </p:cBhvr>
                      <p:tavLst>
                        <p:tav tm="0">
                          <p:val>
                            <p:strVal val="#ppt_y+.1"/>
                          </p:val>
                        </p:tav>
                        <p:tav tm="100000">
                          <p:val>
                            <p:strVal val="#ppt_y"/>
                          </p:val>
                        </p:tav>
                      </p:tavLst>
                    </p:anim>
                  </p:childTnLst>
                </p:cTn>
              </p:par>
            </p:tnLst>
          </p:tmpl>
        </p:tmplLst>
      </p:bldP>
      <p:bldP spid="42" grpId="0" build="p">
        <p:tmplLst>
          <p:tmpl lvl="1">
            <p:tnLst>
              <p:par>
                <p:cTn presetID="10" presetClass="entr" presetSubtype="0" fill="hold" nodeType="withEffect">
                  <p:stCondLst>
                    <p:cond delay="800"/>
                  </p:stCondLst>
                  <p:childTnLst>
                    <p:set>
                      <p:cBhvr>
                        <p:cTn dur="1" fill="hold">
                          <p:stCondLst>
                            <p:cond delay="0"/>
                          </p:stCondLst>
                        </p:cTn>
                        <p:tgtEl>
                          <p:spTgt spid="42"/>
                        </p:tgtEl>
                        <p:attrNameLst>
                          <p:attrName>style.visibility</p:attrName>
                        </p:attrNameLst>
                      </p:cBhvr>
                      <p:to>
                        <p:strVal val="visible"/>
                      </p:to>
                    </p:set>
                    <p:animEffect transition="in" filter="fade">
                      <p:cBhvr>
                        <p:cTn dur="500"/>
                        <p:tgtEl>
                          <p:spTgt spid="42"/>
                        </p:tgtEl>
                      </p:cBhvr>
                    </p:animEffect>
                  </p:childTnLst>
                </p:cTn>
              </p:par>
            </p:tnLst>
          </p:tmpl>
        </p:tmplLst>
      </p:bldP>
      <p:bldP spid="43" grpId="0" animBg="1"/>
      <p:bldP spid="44" grpId="0" animBg="1"/>
      <p:bldP spid="45" grpId="0" build="p">
        <p:tmplLst>
          <p:tmpl lvl="1">
            <p:tnLst>
              <p:par>
                <p:cTn presetID="42" presetClass="entr" presetSubtype="0" fill="hold" nodeType="withEffect">
                  <p:stCondLst>
                    <p:cond delay="200"/>
                  </p:stCondLst>
                  <p:childTnLst>
                    <p:set>
                      <p:cBhvr>
                        <p:cTn dur="1" fill="hold">
                          <p:stCondLst>
                            <p:cond delay="0"/>
                          </p:stCondLst>
                        </p:cTn>
                        <p:tgtEl>
                          <p:spTgt spid="45"/>
                        </p:tgtEl>
                        <p:attrNameLst>
                          <p:attrName>style.visibility</p:attrName>
                        </p:attrNameLst>
                      </p:cBhvr>
                      <p:to>
                        <p:strVal val="visible"/>
                      </p:to>
                    </p:set>
                    <p:animEffect transition="in" filter="fade">
                      <p:cBhvr>
                        <p:cTn dur="500"/>
                        <p:tgtEl>
                          <p:spTgt spid="45"/>
                        </p:tgtEl>
                      </p:cBhvr>
                    </p:animEffect>
                    <p:anim calcmode="lin" valueType="num">
                      <p:cBhvr>
                        <p:cTn dur="500" fill="hold"/>
                        <p:tgtEl>
                          <p:spTgt spid="45"/>
                        </p:tgtEl>
                        <p:attrNameLst>
                          <p:attrName>ppt_x</p:attrName>
                        </p:attrNameLst>
                      </p:cBhvr>
                      <p:tavLst>
                        <p:tav tm="0">
                          <p:val>
                            <p:strVal val="#ppt_x"/>
                          </p:val>
                        </p:tav>
                        <p:tav tm="100000">
                          <p:val>
                            <p:strVal val="#ppt_x"/>
                          </p:val>
                        </p:tav>
                      </p:tavLst>
                    </p:anim>
                    <p:anim calcmode="lin" valueType="num">
                      <p:cBhvr>
                        <p:cTn dur="500" fill="hold"/>
                        <p:tgtEl>
                          <p:spTgt spid="45"/>
                        </p:tgtEl>
                        <p:attrNameLst>
                          <p:attrName>ppt_y</p:attrName>
                        </p:attrNameLst>
                      </p:cBhvr>
                      <p:tavLst>
                        <p:tav tm="0">
                          <p:val>
                            <p:strVal val="#ppt_y+.1"/>
                          </p:val>
                        </p:tav>
                        <p:tav tm="100000">
                          <p:val>
                            <p:strVal val="#ppt_y"/>
                          </p:val>
                        </p:tav>
                      </p:tavLst>
                    </p:anim>
                  </p:childTnLst>
                </p:cTn>
              </p:par>
            </p:tnLst>
          </p:tmpl>
        </p:tmplLst>
      </p:bldP>
      <p:bldP spid="50" grpId="0" build="p">
        <p:tmplLst>
          <p:tmpl lvl="1">
            <p:tnLst>
              <p:par>
                <p:cTn presetID="10" presetClass="entr" presetSubtype="0" fill="hold" nodeType="withEffect">
                  <p:stCondLst>
                    <p:cond delay="800"/>
                  </p:stCondLst>
                  <p:childTnLst>
                    <p:set>
                      <p:cBhvr>
                        <p:cTn dur="1" fill="hold">
                          <p:stCondLst>
                            <p:cond delay="0"/>
                          </p:stCondLst>
                        </p:cTn>
                        <p:tgtEl>
                          <p:spTgt spid="50"/>
                        </p:tgtEl>
                        <p:attrNameLst>
                          <p:attrName>style.visibility</p:attrName>
                        </p:attrNameLst>
                      </p:cBhvr>
                      <p:to>
                        <p:strVal val="visible"/>
                      </p:to>
                    </p:set>
                    <p:animEffect transition="in" filter="fade">
                      <p:cBhvr>
                        <p:cTn dur="500"/>
                        <p:tgtEl>
                          <p:spTgt spid="50"/>
                        </p:tgtEl>
                      </p:cBhvr>
                    </p:animEffect>
                  </p:childTnLst>
                </p:cTn>
              </p:par>
            </p:tnLst>
          </p:tmpl>
        </p:tmplLst>
      </p:bldP>
      <p:bldP spid="51" grpId="0" animBg="1"/>
      <p:bldP spid="52" grpId="0" animBg="1"/>
      <p:bldP spid="53" grpId="0" build="p">
        <p:tmplLst>
          <p:tmpl lvl="1">
            <p:tnLst>
              <p:par>
                <p:cTn presetID="42" presetClass="entr" presetSubtype="0" fill="hold" nodeType="withEffect">
                  <p:stCondLst>
                    <p:cond delay="200"/>
                  </p:stCondLst>
                  <p:childTnLst>
                    <p:set>
                      <p:cBhvr>
                        <p:cTn dur="1" fill="hold">
                          <p:stCondLst>
                            <p:cond delay="0"/>
                          </p:stCondLst>
                        </p:cTn>
                        <p:tgtEl>
                          <p:spTgt spid="53"/>
                        </p:tgtEl>
                        <p:attrNameLst>
                          <p:attrName>style.visibility</p:attrName>
                        </p:attrNameLst>
                      </p:cBhvr>
                      <p:to>
                        <p:strVal val="visible"/>
                      </p:to>
                    </p:set>
                    <p:animEffect transition="in" filter="fade">
                      <p:cBhvr>
                        <p:cTn dur="500"/>
                        <p:tgtEl>
                          <p:spTgt spid="53"/>
                        </p:tgtEl>
                      </p:cBhvr>
                    </p:animEffect>
                    <p:anim calcmode="lin" valueType="num">
                      <p:cBhvr>
                        <p:cTn dur="500" fill="hold"/>
                        <p:tgtEl>
                          <p:spTgt spid="53"/>
                        </p:tgtEl>
                        <p:attrNameLst>
                          <p:attrName>ppt_x</p:attrName>
                        </p:attrNameLst>
                      </p:cBhvr>
                      <p:tavLst>
                        <p:tav tm="0">
                          <p:val>
                            <p:strVal val="#ppt_x"/>
                          </p:val>
                        </p:tav>
                        <p:tav tm="100000">
                          <p:val>
                            <p:strVal val="#ppt_x"/>
                          </p:val>
                        </p:tav>
                      </p:tavLst>
                    </p:anim>
                    <p:anim calcmode="lin" valueType="num">
                      <p:cBhvr>
                        <p:cTn dur="500" fill="hold"/>
                        <p:tgtEl>
                          <p:spTgt spid="53"/>
                        </p:tgtEl>
                        <p:attrNameLst>
                          <p:attrName>ppt_y</p:attrName>
                        </p:attrNameLst>
                      </p:cBhvr>
                      <p:tavLst>
                        <p:tav tm="0">
                          <p:val>
                            <p:strVal val="#ppt_y+.1"/>
                          </p:val>
                        </p:tav>
                        <p:tav tm="100000">
                          <p:val>
                            <p:strVal val="#ppt_y"/>
                          </p:val>
                        </p:tav>
                      </p:tavLst>
                    </p:anim>
                  </p:childTnLst>
                </p:cTn>
              </p:par>
            </p:tnLst>
          </p:tmpl>
        </p:tmplLst>
      </p:bldP>
      <p:bldP spid="54" grpId="0" build="p">
        <p:tmplLst>
          <p:tmpl lvl="1">
            <p:tnLst>
              <p:par>
                <p:cTn presetID="10" presetClass="entr" presetSubtype="0" fill="hold" nodeType="withEffect">
                  <p:stCondLst>
                    <p:cond delay="800"/>
                  </p:stCondLst>
                  <p:childTnLst>
                    <p:set>
                      <p:cBhvr>
                        <p:cTn dur="1" fill="hold">
                          <p:stCondLst>
                            <p:cond delay="0"/>
                          </p:stCondLst>
                        </p:cTn>
                        <p:tgtEl>
                          <p:spTgt spid="54"/>
                        </p:tgtEl>
                        <p:attrNameLst>
                          <p:attrName>style.visibility</p:attrName>
                        </p:attrNameLst>
                      </p:cBhvr>
                      <p:to>
                        <p:strVal val="visible"/>
                      </p:to>
                    </p:set>
                    <p:animEffect transition="in" filter="fade">
                      <p:cBhvr>
                        <p:cTn dur="500"/>
                        <p:tgtEl>
                          <p:spTgt spid="54"/>
                        </p:tgtEl>
                      </p:cBhvr>
                    </p:animEffect>
                  </p:childTnLst>
                </p:cTn>
              </p:par>
            </p:tnLst>
          </p:tmpl>
        </p:tmplLst>
      </p:bldP>
      <p:bldP spid="55" grpId="0" animBg="1"/>
      <p:bldP spid="56" grpId="0" animBg="1"/>
      <p:bldP spid="57" grpId="0" build="p">
        <p:tmplLst>
          <p:tmpl lvl="1">
            <p:tnLst>
              <p:par>
                <p:cTn presetID="42" presetClass="entr" presetSubtype="0" fill="hold" nodeType="withEffect">
                  <p:stCondLst>
                    <p:cond delay="200"/>
                  </p:stCondLst>
                  <p:childTnLst>
                    <p:set>
                      <p:cBhvr>
                        <p:cTn dur="1" fill="hold">
                          <p:stCondLst>
                            <p:cond delay="0"/>
                          </p:stCondLst>
                        </p:cTn>
                        <p:tgtEl>
                          <p:spTgt spid="57"/>
                        </p:tgtEl>
                        <p:attrNameLst>
                          <p:attrName>style.visibility</p:attrName>
                        </p:attrNameLst>
                      </p:cBhvr>
                      <p:to>
                        <p:strVal val="visible"/>
                      </p:to>
                    </p:set>
                    <p:animEffect transition="in" filter="fade">
                      <p:cBhvr>
                        <p:cTn dur="500"/>
                        <p:tgtEl>
                          <p:spTgt spid="57"/>
                        </p:tgtEl>
                      </p:cBhvr>
                    </p:animEffect>
                    <p:anim calcmode="lin" valueType="num">
                      <p:cBhvr>
                        <p:cTn dur="500" fill="hold"/>
                        <p:tgtEl>
                          <p:spTgt spid="57"/>
                        </p:tgtEl>
                        <p:attrNameLst>
                          <p:attrName>ppt_x</p:attrName>
                        </p:attrNameLst>
                      </p:cBhvr>
                      <p:tavLst>
                        <p:tav tm="0">
                          <p:val>
                            <p:strVal val="#ppt_x"/>
                          </p:val>
                        </p:tav>
                        <p:tav tm="100000">
                          <p:val>
                            <p:strVal val="#ppt_x"/>
                          </p:val>
                        </p:tav>
                      </p:tavLst>
                    </p:anim>
                    <p:anim calcmode="lin" valueType="num">
                      <p:cBhvr>
                        <p:cTn dur="500" fill="hold"/>
                        <p:tgtEl>
                          <p:spTgt spid="57"/>
                        </p:tgtEl>
                        <p:attrNameLst>
                          <p:attrName>ppt_y</p:attrName>
                        </p:attrNameLst>
                      </p:cBhvr>
                      <p:tavLst>
                        <p:tav tm="0">
                          <p:val>
                            <p:strVal val="#ppt_y+.1"/>
                          </p:val>
                        </p:tav>
                        <p:tav tm="100000">
                          <p:val>
                            <p:strVal val="#ppt_y"/>
                          </p:val>
                        </p:tav>
                      </p:tavLst>
                    </p:anim>
                  </p:childTnLst>
                </p:cTn>
              </p:par>
            </p:tnLst>
          </p:tmpl>
        </p:tmplLst>
      </p:bldP>
      <p:bldP spid="58" grpId="0" build="p">
        <p:tmplLst>
          <p:tmpl lvl="1">
            <p:tnLst>
              <p:par>
                <p:cTn presetID="10" presetClass="entr" presetSubtype="0" fill="hold" nodeType="withEffect">
                  <p:stCondLst>
                    <p:cond delay="800"/>
                  </p:stCondLst>
                  <p:childTnLst>
                    <p:set>
                      <p:cBhvr>
                        <p:cTn dur="1" fill="hold">
                          <p:stCondLst>
                            <p:cond delay="0"/>
                          </p:stCondLst>
                        </p:cTn>
                        <p:tgtEl>
                          <p:spTgt spid="58"/>
                        </p:tgtEl>
                        <p:attrNameLst>
                          <p:attrName>style.visibility</p:attrName>
                        </p:attrNameLst>
                      </p:cBhvr>
                      <p:to>
                        <p:strVal val="visible"/>
                      </p:to>
                    </p:set>
                    <p:animEffect transition="in" filter="fade">
                      <p:cBhvr>
                        <p:cTn dur="500"/>
                        <p:tgtEl>
                          <p:spTgt spid="58"/>
                        </p:tgtEl>
                      </p:cBhvr>
                    </p:animEffect>
                  </p:childTnLst>
                </p:cTn>
              </p:par>
            </p:tnLst>
          </p:tmpl>
        </p:tmplLst>
      </p:bldP>
    </p:bld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78_Title Slide">
    <p:spTree>
      <p:nvGrpSpPr>
        <p:cNvPr id="1" name=""/>
        <p:cNvGrpSpPr/>
        <p:nvPr/>
      </p:nvGrpSpPr>
      <p:grpSpPr>
        <a:xfrm>
          <a:off x="0" y="0"/>
          <a:ext cx="0" cy="0"/>
          <a:chOff x="0" y="0"/>
          <a:chExt cx="0" cy="0"/>
        </a:xfrm>
      </p:grpSpPr>
      <p:sp>
        <p:nvSpPr>
          <p:cNvPr id="18" name="Rectangle 17"/>
          <p:cNvSpPr/>
          <p:nvPr userDrawn="1"/>
        </p:nvSpPr>
        <p:spPr>
          <a:xfrm>
            <a:off x="694700" y="4972834"/>
            <a:ext cx="2546636" cy="1320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9" name="Picture Placeholder 7"/>
          <p:cNvSpPr>
            <a:spLocks noGrp="1"/>
          </p:cNvSpPr>
          <p:nvPr>
            <p:ph type="pic" sz="quarter" idx="10" hasCustomPrompt="1"/>
          </p:nvPr>
        </p:nvSpPr>
        <p:spPr>
          <a:xfrm>
            <a:off x="699111" y="1836068"/>
            <a:ext cx="2537814" cy="3130014"/>
          </a:xfrm>
          <a:prstGeom prst="rect">
            <a:avLst/>
          </a:prstGeom>
          <a:blipFill dpi="0" rotWithShape="1">
            <a:blip r:embed="rId2"/>
            <a:srcRect/>
            <a:tile tx="0" ty="0" sx="100000" sy="100000" flip="none" algn="tl"/>
          </a:blipFill>
          <a:ln>
            <a:noFill/>
          </a:ln>
        </p:spPr>
        <p:txBody>
          <a:bodyPr bIns="457200" anchor="b"/>
          <a:lstStyle>
            <a:lvl1pPr algn="ctr">
              <a:buNone/>
              <a:defRPr sz="1599">
                <a:solidFill>
                  <a:schemeClr val="tx1">
                    <a:lumMod val="50000"/>
                    <a:lumOff val="50000"/>
                  </a:schemeClr>
                </a:solidFill>
              </a:defRPr>
            </a:lvl1pPr>
          </a:lstStyle>
          <a:p>
            <a:r>
              <a:rPr lang="en-US" dirty="0"/>
              <a:t>Image Holder</a:t>
            </a:r>
          </a:p>
        </p:txBody>
      </p:sp>
      <p:sp>
        <p:nvSpPr>
          <p:cNvPr id="20" name="Text Placeholder 3"/>
          <p:cNvSpPr>
            <a:spLocks noGrp="1"/>
          </p:cNvSpPr>
          <p:nvPr>
            <p:ph type="body" sz="half" idx="15"/>
          </p:nvPr>
        </p:nvSpPr>
        <p:spPr>
          <a:xfrm>
            <a:off x="779897" y="5340469"/>
            <a:ext cx="2376238" cy="846795"/>
          </a:xfrm>
          <a:prstGeom prst="rect">
            <a:avLst/>
          </a:prstGeom>
        </p:spPr>
        <p:txBody>
          <a:bodyPr wrap="square" lIns="0" tIns="0" rIns="0" bIns="0" anchor="t">
            <a:noAutofit/>
          </a:bodyPr>
          <a:lstStyle>
            <a:lvl1pPr marL="0" indent="0" algn="ctr">
              <a:buNone/>
              <a:defRPr sz="1200" b="0" baseline="0">
                <a:solidFill>
                  <a:schemeClr val="bg1"/>
                </a:solidFill>
              </a:defRPr>
            </a:lvl1pPr>
            <a:lvl2pPr marL="609548" indent="0">
              <a:buNone/>
              <a:defRPr sz="1599"/>
            </a:lvl2pPr>
            <a:lvl3pPr marL="1219094" indent="0">
              <a:buNone/>
              <a:defRPr sz="1333"/>
            </a:lvl3pPr>
            <a:lvl4pPr marL="1828642" indent="0">
              <a:buNone/>
              <a:defRPr sz="1200"/>
            </a:lvl4pPr>
            <a:lvl5pPr marL="2438190" indent="0">
              <a:buNone/>
              <a:defRPr sz="1200"/>
            </a:lvl5pPr>
            <a:lvl6pPr marL="3047737" indent="0">
              <a:buNone/>
              <a:defRPr sz="1200"/>
            </a:lvl6pPr>
            <a:lvl7pPr marL="3657284" indent="0">
              <a:buNone/>
              <a:defRPr sz="1200"/>
            </a:lvl7pPr>
            <a:lvl8pPr marL="4266831" indent="0">
              <a:buNone/>
              <a:defRPr sz="1200"/>
            </a:lvl8pPr>
            <a:lvl9pPr marL="4876379" indent="0">
              <a:buNone/>
              <a:defRPr sz="1200"/>
            </a:lvl9pPr>
          </a:lstStyle>
          <a:p>
            <a:pPr algn="ctr"/>
            <a:endParaRPr lang="en-US" sz="1333" dirty="0">
              <a:solidFill>
                <a:schemeClr val="tx1">
                  <a:lumMod val="50000"/>
                  <a:lumOff val="50000"/>
                </a:schemeClr>
              </a:solidFill>
            </a:endParaRPr>
          </a:p>
        </p:txBody>
      </p:sp>
      <p:sp>
        <p:nvSpPr>
          <p:cNvPr id="35" name="Text Placeholder 3"/>
          <p:cNvSpPr>
            <a:spLocks noGrp="1"/>
          </p:cNvSpPr>
          <p:nvPr>
            <p:ph type="body" sz="half" idx="17"/>
          </p:nvPr>
        </p:nvSpPr>
        <p:spPr>
          <a:xfrm>
            <a:off x="776571" y="5065866"/>
            <a:ext cx="2382891" cy="257040"/>
          </a:xfrm>
          <a:prstGeom prst="rect">
            <a:avLst/>
          </a:prstGeom>
        </p:spPr>
        <p:txBody>
          <a:bodyPr wrap="none" lIns="0" tIns="0" rIns="0" bIns="0" anchor="ctr">
            <a:noAutofit/>
          </a:bodyPr>
          <a:lstStyle>
            <a:lvl1pPr marL="0" indent="0" algn="ctr">
              <a:buNone/>
              <a:defRPr sz="1800" b="1" baseline="0">
                <a:solidFill>
                  <a:schemeClr val="bg1"/>
                </a:solidFill>
              </a:defRPr>
            </a:lvl1pPr>
            <a:lvl2pPr marL="609548" indent="0">
              <a:buNone/>
              <a:defRPr sz="1599"/>
            </a:lvl2pPr>
            <a:lvl3pPr marL="1219094" indent="0">
              <a:buNone/>
              <a:defRPr sz="1333"/>
            </a:lvl3pPr>
            <a:lvl4pPr marL="1828642" indent="0">
              <a:buNone/>
              <a:defRPr sz="1200"/>
            </a:lvl4pPr>
            <a:lvl5pPr marL="2438190" indent="0">
              <a:buNone/>
              <a:defRPr sz="1200"/>
            </a:lvl5pPr>
            <a:lvl6pPr marL="3047737" indent="0">
              <a:buNone/>
              <a:defRPr sz="1200"/>
            </a:lvl6pPr>
            <a:lvl7pPr marL="3657284" indent="0">
              <a:buNone/>
              <a:defRPr sz="1200"/>
            </a:lvl7pPr>
            <a:lvl8pPr marL="4266831" indent="0">
              <a:buNone/>
              <a:defRPr sz="1200"/>
            </a:lvl8pPr>
            <a:lvl9pPr marL="4876379" indent="0">
              <a:buNone/>
              <a:defRPr sz="1200"/>
            </a:lvl9pPr>
          </a:lstStyle>
          <a:p>
            <a:pPr lvl="0"/>
            <a:endParaRPr lang="en-US" dirty="0"/>
          </a:p>
        </p:txBody>
      </p:sp>
      <p:sp>
        <p:nvSpPr>
          <p:cNvPr id="36" name="Rectangle 35"/>
          <p:cNvSpPr/>
          <p:nvPr userDrawn="1"/>
        </p:nvSpPr>
        <p:spPr>
          <a:xfrm>
            <a:off x="3447765" y="4972834"/>
            <a:ext cx="2546636" cy="1320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7" name="Picture Placeholder 7"/>
          <p:cNvSpPr>
            <a:spLocks noGrp="1"/>
          </p:cNvSpPr>
          <p:nvPr>
            <p:ph type="pic" sz="quarter" idx="18" hasCustomPrompt="1"/>
          </p:nvPr>
        </p:nvSpPr>
        <p:spPr>
          <a:xfrm>
            <a:off x="3452176" y="1836068"/>
            <a:ext cx="2537814" cy="3130014"/>
          </a:xfrm>
          <a:prstGeom prst="rect">
            <a:avLst/>
          </a:prstGeom>
          <a:blipFill dpi="0" rotWithShape="1">
            <a:blip r:embed="rId2"/>
            <a:srcRect/>
            <a:tile tx="0" ty="0" sx="100000" sy="100000" flip="none" algn="tl"/>
          </a:blipFill>
          <a:ln>
            <a:noFill/>
          </a:ln>
        </p:spPr>
        <p:txBody>
          <a:bodyPr bIns="457200" anchor="b"/>
          <a:lstStyle>
            <a:lvl1pPr algn="ctr">
              <a:buNone/>
              <a:defRPr sz="1599">
                <a:solidFill>
                  <a:schemeClr val="tx1">
                    <a:lumMod val="50000"/>
                    <a:lumOff val="50000"/>
                  </a:schemeClr>
                </a:solidFill>
              </a:defRPr>
            </a:lvl1pPr>
          </a:lstStyle>
          <a:p>
            <a:r>
              <a:rPr lang="en-US" dirty="0"/>
              <a:t>Image Holder</a:t>
            </a:r>
          </a:p>
        </p:txBody>
      </p:sp>
      <p:sp>
        <p:nvSpPr>
          <p:cNvPr id="38" name="Text Placeholder 3"/>
          <p:cNvSpPr>
            <a:spLocks noGrp="1"/>
          </p:cNvSpPr>
          <p:nvPr>
            <p:ph type="body" sz="half" idx="19"/>
          </p:nvPr>
        </p:nvSpPr>
        <p:spPr>
          <a:xfrm>
            <a:off x="3532962" y="5340469"/>
            <a:ext cx="2376238" cy="846795"/>
          </a:xfrm>
          <a:prstGeom prst="rect">
            <a:avLst/>
          </a:prstGeom>
        </p:spPr>
        <p:txBody>
          <a:bodyPr wrap="square" lIns="0" tIns="0" rIns="0" bIns="0" anchor="t">
            <a:noAutofit/>
          </a:bodyPr>
          <a:lstStyle>
            <a:lvl1pPr marL="0" indent="0" algn="ctr">
              <a:buNone/>
              <a:defRPr sz="1200" b="0" baseline="0">
                <a:solidFill>
                  <a:schemeClr val="bg1"/>
                </a:solidFill>
              </a:defRPr>
            </a:lvl1pPr>
            <a:lvl2pPr marL="609548" indent="0">
              <a:buNone/>
              <a:defRPr sz="1599"/>
            </a:lvl2pPr>
            <a:lvl3pPr marL="1219094" indent="0">
              <a:buNone/>
              <a:defRPr sz="1333"/>
            </a:lvl3pPr>
            <a:lvl4pPr marL="1828642" indent="0">
              <a:buNone/>
              <a:defRPr sz="1200"/>
            </a:lvl4pPr>
            <a:lvl5pPr marL="2438190" indent="0">
              <a:buNone/>
              <a:defRPr sz="1200"/>
            </a:lvl5pPr>
            <a:lvl6pPr marL="3047737" indent="0">
              <a:buNone/>
              <a:defRPr sz="1200"/>
            </a:lvl6pPr>
            <a:lvl7pPr marL="3657284" indent="0">
              <a:buNone/>
              <a:defRPr sz="1200"/>
            </a:lvl7pPr>
            <a:lvl8pPr marL="4266831" indent="0">
              <a:buNone/>
              <a:defRPr sz="1200"/>
            </a:lvl8pPr>
            <a:lvl9pPr marL="4876379" indent="0">
              <a:buNone/>
              <a:defRPr sz="1200"/>
            </a:lvl9pPr>
          </a:lstStyle>
          <a:p>
            <a:pPr algn="ctr"/>
            <a:endParaRPr lang="en-US" sz="1333" dirty="0">
              <a:solidFill>
                <a:schemeClr val="tx1">
                  <a:lumMod val="50000"/>
                  <a:lumOff val="50000"/>
                </a:schemeClr>
              </a:solidFill>
            </a:endParaRPr>
          </a:p>
        </p:txBody>
      </p:sp>
      <p:sp>
        <p:nvSpPr>
          <p:cNvPr id="39" name="Text Placeholder 3"/>
          <p:cNvSpPr>
            <a:spLocks noGrp="1"/>
          </p:cNvSpPr>
          <p:nvPr>
            <p:ph type="body" sz="half" idx="20"/>
          </p:nvPr>
        </p:nvSpPr>
        <p:spPr>
          <a:xfrm>
            <a:off x="3529636" y="5065866"/>
            <a:ext cx="2382891" cy="257040"/>
          </a:xfrm>
          <a:prstGeom prst="rect">
            <a:avLst/>
          </a:prstGeom>
        </p:spPr>
        <p:txBody>
          <a:bodyPr wrap="none" lIns="0" tIns="0" rIns="0" bIns="0" anchor="ctr">
            <a:noAutofit/>
          </a:bodyPr>
          <a:lstStyle>
            <a:lvl1pPr marL="0" indent="0" algn="ctr">
              <a:buNone/>
              <a:defRPr sz="1800" b="1" baseline="0">
                <a:solidFill>
                  <a:schemeClr val="bg1"/>
                </a:solidFill>
              </a:defRPr>
            </a:lvl1pPr>
            <a:lvl2pPr marL="609548" indent="0">
              <a:buNone/>
              <a:defRPr sz="1599"/>
            </a:lvl2pPr>
            <a:lvl3pPr marL="1219094" indent="0">
              <a:buNone/>
              <a:defRPr sz="1333"/>
            </a:lvl3pPr>
            <a:lvl4pPr marL="1828642" indent="0">
              <a:buNone/>
              <a:defRPr sz="1200"/>
            </a:lvl4pPr>
            <a:lvl5pPr marL="2438190" indent="0">
              <a:buNone/>
              <a:defRPr sz="1200"/>
            </a:lvl5pPr>
            <a:lvl6pPr marL="3047737" indent="0">
              <a:buNone/>
              <a:defRPr sz="1200"/>
            </a:lvl6pPr>
            <a:lvl7pPr marL="3657284" indent="0">
              <a:buNone/>
              <a:defRPr sz="1200"/>
            </a:lvl7pPr>
            <a:lvl8pPr marL="4266831" indent="0">
              <a:buNone/>
              <a:defRPr sz="1200"/>
            </a:lvl8pPr>
            <a:lvl9pPr marL="4876379" indent="0">
              <a:buNone/>
              <a:defRPr sz="1200"/>
            </a:lvl9pPr>
          </a:lstStyle>
          <a:p>
            <a:pPr lvl="0"/>
            <a:endParaRPr lang="en-US" dirty="0"/>
          </a:p>
        </p:txBody>
      </p:sp>
      <p:sp>
        <p:nvSpPr>
          <p:cNvPr id="40" name="Rectangle 39"/>
          <p:cNvSpPr/>
          <p:nvPr userDrawn="1"/>
        </p:nvSpPr>
        <p:spPr>
          <a:xfrm>
            <a:off x="6190965" y="4972834"/>
            <a:ext cx="2546636" cy="1320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1" name="Picture Placeholder 7"/>
          <p:cNvSpPr>
            <a:spLocks noGrp="1"/>
          </p:cNvSpPr>
          <p:nvPr>
            <p:ph type="pic" sz="quarter" idx="21" hasCustomPrompt="1"/>
          </p:nvPr>
        </p:nvSpPr>
        <p:spPr>
          <a:xfrm>
            <a:off x="6195376" y="1836068"/>
            <a:ext cx="2537814" cy="3130014"/>
          </a:xfrm>
          <a:prstGeom prst="rect">
            <a:avLst/>
          </a:prstGeom>
          <a:blipFill dpi="0" rotWithShape="1">
            <a:blip r:embed="rId2"/>
            <a:srcRect/>
            <a:tile tx="0" ty="0" sx="100000" sy="100000" flip="none" algn="tl"/>
          </a:blipFill>
          <a:ln>
            <a:noFill/>
          </a:ln>
        </p:spPr>
        <p:txBody>
          <a:bodyPr bIns="457200" anchor="b"/>
          <a:lstStyle>
            <a:lvl1pPr algn="ctr">
              <a:buNone/>
              <a:defRPr sz="1599">
                <a:solidFill>
                  <a:schemeClr val="tx1">
                    <a:lumMod val="50000"/>
                    <a:lumOff val="50000"/>
                  </a:schemeClr>
                </a:solidFill>
              </a:defRPr>
            </a:lvl1pPr>
          </a:lstStyle>
          <a:p>
            <a:r>
              <a:rPr lang="en-US" dirty="0"/>
              <a:t>Image Holder</a:t>
            </a:r>
          </a:p>
        </p:txBody>
      </p:sp>
      <p:sp>
        <p:nvSpPr>
          <p:cNvPr id="42" name="Text Placeholder 3"/>
          <p:cNvSpPr>
            <a:spLocks noGrp="1"/>
          </p:cNvSpPr>
          <p:nvPr>
            <p:ph type="body" sz="half" idx="22"/>
          </p:nvPr>
        </p:nvSpPr>
        <p:spPr>
          <a:xfrm>
            <a:off x="6276162" y="5340469"/>
            <a:ext cx="2376238" cy="846795"/>
          </a:xfrm>
          <a:prstGeom prst="rect">
            <a:avLst/>
          </a:prstGeom>
        </p:spPr>
        <p:txBody>
          <a:bodyPr wrap="square" lIns="0" tIns="0" rIns="0" bIns="0" anchor="t">
            <a:noAutofit/>
          </a:bodyPr>
          <a:lstStyle>
            <a:lvl1pPr marL="0" indent="0" algn="ctr">
              <a:buNone/>
              <a:defRPr sz="1200" b="0" baseline="0">
                <a:solidFill>
                  <a:schemeClr val="bg1"/>
                </a:solidFill>
              </a:defRPr>
            </a:lvl1pPr>
            <a:lvl2pPr marL="609548" indent="0">
              <a:buNone/>
              <a:defRPr sz="1599"/>
            </a:lvl2pPr>
            <a:lvl3pPr marL="1219094" indent="0">
              <a:buNone/>
              <a:defRPr sz="1333"/>
            </a:lvl3pPr>
            <a:lvl4pPr marL="1828642" indent="0">
              <a:buNone/>
              <a:defRPr sz="1200"/>
            </a:lvl4pPr>
            <a:lvl5pPr marL="2438190" indent="0">
              <a:buNone/>
              <a:defRPr sz="1200"/>
            </a:lvl5pPr>
            <a:lvl6pPr marL="3047737" indent="0">
              <a:buNone/>
              <a:defRPr sz="1200"/>
            </a:lvl6pPr>
            <a:lvl7pPr marL="3657284" indent="0">
              <a:buNone/>
              <a:defRPr sz="1200"/>
            </a:lvl7pPr>
            <a:lvl8pPr marL="4266831" indent="0">
              <a:buNone/>
              <a:defRPr sz="1200"/>
            </a:lvl8pPr>
            <a:lvl9pPr marL="4876379" indent="0">
              <a:buNone/>
              <a:defRPr sz="1200"/>
            </a:lvl9pPr>
          </a:lstStyle>
          <a:p>
            <a:pPr algn="ctr"/>
            <a:endParaRPr lang="en-US" sz="1333" dirty="0">
              <a:solidFill>
                <a:schemeClr val="tx1">
                  <a:lumMod val="50000"/>
                  <a:lumOff val="50000"/>
                </a:schemeClr>
              </a:solidFill>
            </a:endParaRPr>
          </a:p>
        </p:txBody>
      </p:sp>
      <p:sp>
        <p:nvSpPr>
          <p:cNvPr id="43" name="Text Placeholder 3"/>
          <p:cNvSpPr>
            <a:spLocks noGrp="1"/>
          </p:cNvSpPr>
          <p:nvPr>
            <p:ph type="body" sz="half" idx="23"/>
          </p:nvPr>
        </p:nvSpPr>
        <p:spPr>
          <a:xfrm>
            <a:off x="6272837" y="5065866"/>
            <a:ext cx="2382891" cy="257040"/>
          </a:xfrm>
          <a:prstGeom prst="rect">
            <a:avLst/>
          </a:prstGeom>
        </p:spPr>
        <p:txBody>
          <a:bodyPr wrap="none" lIns="0" tIns="0" rIns="0" bIns="0" anchor="ctr">
            <a:noAutofit/>
          </a:bodyPr>
          <a:lstStyle>
            <a:lvl1pPr marL="0" indent="0" algn="ctr">
              <a:buNone/>
              <a:defRPr sz="1800" b="1" baseline="0">
                <a:solidFill>
                  <a:schemeClr val="bg1"/>
                </a:solidFill>
              </a:defRPr>
            </a:lvl1pPr>
            <a:lvl2pPr marL="609548" indent="0">
              <a:buNone/>
              <a:defRPr sz="1599"/>
            </a:lvl2pPr>
            <a:lvl3pPr marL="1219094" indent="0">
              <a:buNone/>
              <a:defRPr sz="1333"/>
            </a:lvl3pPr>
            <a:lvl4pPr marL="1828642" indent="0">
              <a:buNone/>
              <a:defRPr sz="1200"/>
            </a:lvl4pPr>
            <a:lvl5pPr marL="2438190" indent="0">
              <a:buNone/>
              <a:defRPr sz="1200"/>
            </a:lvl5pPr>
            <a:lvl6pPr marL="3047737" indent="0">
              <a:buNone/>
              <a:defRPr sz="1200"/>
            </a:lvl6pPr>
            <a:lvl7pPr marL="3657284" indent="0">
              <a:buNone/>
              <a:defRPr sz="1200"/>
            </a:lvl7pPr>
            <a:lvl8pPr marL="4266831" indent="0">
              <a:buNone/>
              <a:defRPr sz="1200"/>
            </a:lvl8pPr>
            <a:lvl9pPr marL="4876379" indent="0">
              <a:buNone/>
              <a:defRPr sz="1200"/>
            </a:lvl9pPr>
          </a:lstStyle>
          <a:p>
            <a:pPr lvl="0"/>
            <a:endParaRPr lang="en-US" dirty="0"/>
          </a:p>
        </p:txBody>
      </p:sp>
      <p:sp>
        <p:nvSpPr>
          <p:cNvPr id="44" name="Rectangle 43"/>
          <p:cNvSpPr/>
          <p:nvPr userDrawn="1"/>
        </p:nvSpPr>
        <p:spPr>
          <a:xfrm>
            <a:off x="8934165" y="4972834"/>
            <a:ext cx="2546636" cy="1320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5" name="Picture Placeholder 7"/>
          <p:cNvSpPr>
            <a:spLocks noGrp="1"/>
          </p:cNvSpPr>
          <p:nvPr>
            <p:ph type="pic" sz="quarter" idx="24" hasCustomPrompt="1"/>
          </p:nvPr>
        </p:nvSpPr>
        <p:spPr>
          <a:xfrm>
            <a:off x="8938576" y="1836068"/>
            <a:ext cx="2537814" cy="3130014"/>
          </a:xfrm>
          <a:prstGeom prst="rect">
            <a:avLst/>
          </a:prstGeom>
          <a:blipFill dpi="0" rotWithShape="1">
            <a:blip r:embed="rId2"/>
            <a:srcRect/>
            <a:tile tx="0" ty="0" sx="100000" sy="100000" flip="none" algn="tl"/>
          </a:blipFill>
          <a:ln>
            <a:noFill/>
          </a:ln>
        </p:spPr>
        <p:txBody>
          <a:bodyPr bIns="457200" anchor="b"/>
          <a:lstStyle>
            <a:lvl1pPr algn="ctr">
              <a:buNone/>
              <a:defRPr sz="1599">
                <a:solidFill>
                  <a:schemeClr val="tx1">
                    <a:lumMod val="50000"/>
                    <a:lumOff val="50000"/>
                  </a:schemeClr>
                </a:solidFill>
              </a:defRPr>
            </a:lvl1pPr>
          </a:lstStyle>
          <a:p>
            <a:r>
              <a:rPr lang="en-US" dirty="0"/>
              <a:t>Image Holder</a:t>
            </a:r>
          </a:p>
        </p:txBody>
      </p:sp>
      <p:sp>
        <p:nvSpPr>
          <p:cNvPr id="46" name="Text Placeholder 3"/>
          <p:cNvSpPr>
            <a:spLocks noGrp="1"/>
          </p:cNvSpPr>
          <p:nvPr>
            <p:ph type="body" sz="half" idx="25"/>
          </p:nvPr>
        </p:nvSpPr>
        <p:spPr>
          <a:xfrm>
            <a:off x="9019362" y="5340469"/>
            <a:ext cx="2376238" cy="846795"/>
          </a:xfrm>
          <a:prstGeom prst="rect">
            <a:avLst/>
          </a:prstGeom>
        </p:spPr>
        <p:txBody>
          <a:bodyPr wrap="square" lIns="0" tIns="0" rIns="0" bIns="0" anchor="t">
            <a:noAutofit/>
          </a:bodyPr>
          <a:lstStyle>
            <a:lvl1pPr marL="0" indent="0" algn="ctr">
              <a:buNone/>
              <a:defRPr sz="1200" b="0" baseline="0">
                <a:solidFill>
                  <a:schemeClr val="bg1"/>
                </a:solidFill>
              </a:defRPr>
            </a:lvl1pPr>
            <a:lvl2pPr marL="609548" indent="0">
              <a:buNone/>
              <a:defRPr sz="1599"/>
            </a:lvl2pPr>
            <a:lvl3pPr marL="1219094" indent="0">
              <a:buNone/>
              <a:defRPr sz="1333"/>
            </a:lvl3pPr>
            <a:lvl4pPr marL="1828642" indent="0">
              <a:buNone/>
              <a:defRPr sz="1200"/>
            </a:lvl4pPr>
            <a:lvl5pPr marL="2438190" indent="0">
              <a:buNone/>
              <a:defRPr sz="1200"/>
            </a:lvl5pPr>
            <a:lvl6pPr marL="3047737" indent="0">
              <a:buNone/>
              <a:defRPr sz="1200"/>
            </a:lvl6pPr>
            <a:lvl7pPr marL="3657284" indent="0">
              <a:buNone/>
              <a:defRPr sz="1200"/>
            </a:lvl7pPr>
            <a:lvl8pPr marL="4266831" indent="0">
              <a:buNone/>
              <a:defRPr sz="1200"/>
            </a:lvl8pPr>
            <a:lvl9pPr marL="4876379" indent="0">
              <a:buNone/>
              <a:defRPr sz="1200"/>
            </a:lvl9pPr>
          </a:lstStyle>
          <a:p>
            <a:pPr algn="ctr"/>
            <a:endParaRPr lang="en-US" sz="1333" dirty="0">
              <a:solidFill>
                <a:schemeClr val="tx1">
                  <a:lumMod val="50000"/>
                  <a:lumOff val="50000"/>
                </a:schemeClr>
              </a:solidFill>
            </a:endParaRPr>
          </a:p>
        </p:txBody>
      </p:sp>
      <p:sp>
        <p:nvSpPr>
          <p:cNvPr id="47" name="Text Placeholder 3"/>
          <p:cNvSpPr>
            <a:spLocks noGrp="1"/>
          </p:cNvSpPr>
          <p:nvPr>
            <p:ph type="body" sz="half" idx="26"/>
          </p:nvPr>
        </p:nvSpPr>
        <p:spPr>
          <a:xfrm>
            <a:off x="9016036" y="5065866"/>
            <a:ext cx="2382891" cy="257040"/>
          </a:xfrm>
          <a:prstGeom prst="rect">
            <a:avLst/>
          </a:prstGeom>
        </p:spPr>
        <p:txBody>
          <a:bodyPr wrap="none" lIns="0" tIns="0" rIns="0" bIns="0" anchor="ctr">
            <a:noAutofit/>
          </a:bodyPr>
          <a:lstStyle>
            <a:lvl1pPr marL="0" indent="0" algn="ctr">
              <a:buNone/>
              <a:defRPr sz="1800" b="1" baseline="0">
                <a:solidFill>
                  <a:schemeClr val="bg1"/>
                </a:solidFill>
              </a:defRPr>
            </a:lvl1pPr>
            <a:lvl2pPr marL="609548" indent="0">
              <a:buNone/>
              <a:defRPr sz="1599"/>
            </a:lvl2pPr>
            <a:lvl3pPr marL="1219094" indent="0">
              <a:buNone/>
              <a:defRPr sz="1333"/>
            </a:lvl3pPr>
            <a:lvl4pPr marL="1828642" indent="0">
              <a:buNone/>
              <a:defRPr sz="1200"/>
            </a:lvl4pPr>
            <a:lvl5pPr marL="2438190" indent="0">
              <a:buNone/>
              <a:defRPr sz="1200"/>
            </a:lvl5pPr>
            <a:lvl6pPr marL="3047737" indent="0">
              <a:buNone/>
              <a:defRPr sz="1200"/>
            </a:lvl6pPr>
            <a:lvl7pPr marL="3657284" indent="0">
              <a:buNone/>
              <a:defRPr sz="1200"/>
            </a:lvl7pPr>
            <a:lvl8pPr marL="4266831" indent="0">
              <a:buNone/>
              <a:defRPr sz="1200"/>
            </a:lvl8pPr>
            <a:lvl9pPr marL="4876379" indent="0">
              <a:buNone/>
              <a:defRPr sz="1200"/>
            </a:lvl9pPr>
          </a:lstStyle>
          <a:p>
            <a:pPr lvl="0"/>
            <a:endParaRPr lang="en-US" dirty="0"/>
          </a:p>
        </p:txBody>
      </p:sp>
    </p:spTree>
    <p:extLst>
      <p:ext uri="{BB962C8B-B14F-4D97-AF65-F5344CB8AC3E}">
        <p14:creationId xmlns:p14="http://schemas.microsoft.com/office/powerpoint/2010/main" val="2474557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decel="500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par>
                                <p:cTn id="9" presetID="2" presetClass="entr" presetSubtype="4" accel="50000" decel="5000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accel="50000" decel="50000" fill="hold" grpId="0" nodeType="afterEffect" nodePh="1">
                                  <p:stCondLst>
                                    <p:cond delay="0"/>
                                  </p:stCondLst>
                                  <p:endCondLst>
                                    <p:cond evt="begin" delay="0">
                                      <p:tn val="14"/>
                                    </p:cond>
                                  </p:endCondLst>
                                  <p:childTnLst>
                                    <p:set>
                                      <p:cBhvr>
                                        <p:cTn id="15" dur="1" fill="hold">
                                          <p:stCondLst>
                                            <p:cond delay="0"/>
                                          </p:stCondLst>
                                        </p:cTn>
                                        <p:tgtEl>
                                          <p:spTgt spid="35">
                                            <p:txEl>
                                              <p:pRg st="0" end="0"/>
                                            </p:txEl>
                                          </p:spTgt>
                                        </p:tgtEl>
                                        <p:attrNameLst>
                                          <p:attrName>style.visibility</p:attrName>
                                        </p:attrNameLst>
                                      </p:cBhvr>
                                      <p:to>
                                        <p:strVal val="visible"/>
                                      </p:to>
                                    </p:set>
                                    <p:anim calcmode="lin" valueType="num">
                                      <p:cBhvr additive="base">
                                        <p:cTn id="16" dur="500" fill="hold"/>
                                        <p:tgtEl>
                                          <p:spTgt spid="35">
                                            <p:txEl>
                                              <p:pRg st="0" end="0"/>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35">
                                            <p:txEl>
                                              <p:pRg st="0" end="0"/>
                                            </p:txEl>
                                          </p:spTgt>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accel="50000" decel="50000" fill="hold" grpId="0" nodeType="afterEffect" nodePh="1">
                                  <p:stCondLst>
                                    <p:cond delay="0"/>
                                  </p:stCondLst>
                                  <p:endCondLst>
                                    <p:cond evt="begin" delay="0">
                                      <p:tn val="19"/>
                                    </p:cond>
                                  </p:endCondLst>
                                  <p:childTnLst>
                                    <p:set>
                                      <p:cBhvr>
                                        <p:cTn id="20" dur="1" fill="hold">
                                          <p:stCondLst>
                                            <p:cond delay="0"/>
                                          </p:stCondLst>
                                        </p:cTn>
                                        <p:tgtEl>
                                          <p:spTgt spid="20">
                                            <p:txEl>
                                              <p:pRg st="0" end="0"/>
                                            </p:txEl>
                                          </p:spTgt>
                                        </p:tgtEl>
                                        <p:attrNameLst>
                                          <p:attrName>style.visibility</p:attrName>
                                        </p:attrNameLst>
                                      </p:cBhvr>
                                      <p:to>
                                        <p:strVal val="visible"/>
                                      </p:to>
                                    </p:set>
                                    <p:anim calcmode="lin" valueType="num">
                                      <p:cBhvr additive="base">
                                        <p:cTn id="21"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0">
                                            <p:txEl>
                                              <p:pRg st="0" end="0"/>
                                            </p:txEl>
                                          </p:spTgt>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1" accel="50000" decel="50000" fill="hold" grpId="0" nodeType="after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additive="base">
                                        <p:cTn id="26" dur="500" fill="hold"/>
                                        <p:tgtEl>
                                          <p:spTgt spid="36"/>
                                        </p:tgtEl>
                                        <p:attrNameLst>
                                          <p:attrName>ppt_x</p:attrName>
                                        </p:attrNameLst>
                                      </p:cBhvr>
                                      <p:tavLst>
                                        <p:tav tm="0">
                                          <p:val>
                                            <p:strVal val="#ppt_x"/>
                                          </p:val>
                                        </p:tav>
                                        <p:tav tm="100000">
                                          <p:val>
                                            <p:strVal val="#ppt_x"/>
                                          </p:val>
                                        </p:tav>
                                      </p:tavLst>
                                    </p:anim>
                                    <p:anim calcmode="lin" valueType="num">
                                      <p:cBhvr additive="base">
                                        <p:cTn id="27" dur="500" fill="hold"/>
                                        <p:tgtEl>
                                          <p:spTgt spid="36"/>
                                        </p:tgtEl>
                                        <p:attrNameLst>
                                          <p:attrName>ppt_y</p:attrName>
                                        </p:attrNameLst>
                                      </p:cBhvr>
                                      <p:tavLst>
                                        <p:tav tm="0">
                                          <p:val>
                                            <p:strVal val="0-#ppt_h/2"/>
                                          </p:val>
                                        </p:tav>
                                        <p:tav tm="100000">
                                          <p:val>
                                            <p:strVal val="#ppt_y"/>
                                          </p:val>
                                        </p:tav>
                                      </p:tavLst>
                                    </p:anim>
                                  </p:childTnLst>
                                </p:cTn>
                              </p:par>
                              <p:par>
                                <p:cTn id="28" presetID="2" presetClass="entr" presetSubtype="4" accel="50000" decel="50000" fill="hold" grpId="0" nodeType="withEffect">
                                  <p:stCondLst>
                                    <p:cond delay="0"/>
                                  </p:stCondLst>
                                  <p:childTnLst>
                                    <p:set>
                                      <p:cBhvr>
                                        <p:cTn id="29" dur="1" fill="hold">
                                          <p:stCondLst>
                                            <p:cond delay="0"/>
                                          </p:stCondLst>
                                        </p:cTn>
                                        <p:tgtEl>
                                          <p:spTgt spid="37"/>
                                        </p:tgtEl>
                                        <p:attrNameLst>
                                          <p:attrName>style.visibility</p:attrName>
                                        </p:attrNameLst>
                                      </p:cBhvr>
                                      <p:to>
                                        <p:strVal val="visible"/>
                                      </p:to>
                                    </p:set>
                                    <p:anim calcmode="lin" valueType="num">
                                      <p:cBhvr additive="base">
                                        <p:cTn id="30" dur="500" fill="hold"/>
                                        <p:tgtEl>
                                          <p:spTgt spid="37"/>
                                        </p:tgtEl>
                                        <p:attrNameLst>
                                          <p:attrName>ppt_x</p:attrName>
                                        </p:attrNameLst>
                                      </p:cBhvr>
                                      <p:tavLst>
                                        <p:tav tm="0">
                                          <p:val>
                                            <p:strVal val="#ppt_x"/>
                                          </p:val>
                                        </p:tav>
                                        <p:tav tm="100000">
                                          <p:val>
                                            <p:strVal val="#ppt_x"/>
                                          </p:val>
                                        </p:tav>
                                      </p:tavLst>
                                    </p:anim>
                                    <p:anim calcmode="lin" valueType="num">
                                      <p:cBhvr additive="base">
                                        <p:cTn id="31" dur="500" fill="hold"/>
                                        <p:tgtEl>
                                          <p:spTgt spid="37"/>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2" presetClass="entr" presetSubtype="4" accel="50000" decel="50000" fill="hold" grpId="0" nodeType="afterEffect" nodePh="1">
                                  <p:stCondLst>
                                    <p:cond delay="0"/>
                                  </p:stCondLst>
                                  <p:endCondLst>
                                    <p:cond evt="begin" delay="0">
                                      <p:tn val="33"/>
                                    </p:cond>
                                  </p:endCondLst>
                                  <p:childTnLst>
                                    <p:set>
                                      <p:cBhvr>
                                        <p:cTn id="34" dur="1" fill="hold">
                                          <p:stCondLst>
                                            <p:cond delay="0"/>
                                          </p:stCondLst>
                                        </p:cTn>
                                        <p:tgtEl>
                                          <p:spTgt spid="39">
                                            <p:txEl>
                                              <p:pRg st="0" end="0"/>
                                            </p:txEl>
                                          </p:spTgt>
                                        </p:tgtEl>
                                        <p:attrNameLst>
                                          <p:attrName>style.visibility</p:attrName>
                                        </p:attrNameLst>
                                      </p:cBhvr>
                                      <p:to>
                                        <p:strVal val="visible"/>
                                      </p:to>
                                    </p:set>
                                    <p:anim calcmode="lin" valueType="num">
                                      <p:cBhvr additive="base">
                                        <p:cTn id="35" dur="500" fill="hold"/>
                                        <p:tgtEl>
                                          <p:spTgt spid="39">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9">
                                            <p:txEl>
                                              <p:pRg st="0" end="0"/>
                                            </p:txEl>
                                          </p:spTgt>
                                        </p:tgtEl>
                                        <p:attrNameLst>
                                          <p:attrName>ppt_y</p:attrName>
                                        </p:attrNameLst>
                                      </p:cBhvr>
                                      <p:tavLst>
                                        <p:tav tm="0">
                                          <p:val>
                                            <p:strVal val="1+#ppt_h/2"/>
                                          </p:val>
                                        </p:tav>
                                        <p:tav tm="100000">
                                          <p:val>
                                            <p:strVal val="#ppt_y"/>
                                          </p:val>
                                        </p:tav>
                                      </p:tavLst>
                                    </p:anim>
                                  </p:childTnLst>
                                </p:cTn>
                              </p:par>
                            </p:childTnLst>
                          </p:cTn>
                        </p:par>
                        <p:par>
                          <p:cTn id="37" fill="hold">
                            <p:stCondLst>
                              <p:cond delay="2500"/>
                            </p:stCondLst>
                            <p:childTnLst>
                              <p:par>
                                <p:cTn id="38" presetID="2" presetClass="entr" presetSubtype="4" accel="50000" decel="50000" fill="hold" grpId="0" nodeType="afterEffect" nodePh="1">
                                  <p:stCondLst>
                                    <p:cond delay="0"/>
                                  </p:stCondLst>
                                  <p:endCondLst>
                                    <p:cond evt="begin" delay="0">
                                      <p:tn val="38"/>
                                    </p:cond>
                                  </p:endCondLst>
                                  <p:childTnLst>
                                    <p:set>
                                      <p:cBhvr>
                                        <p:cTn id="39" dur="1" fill="hold">
                                          <p:stCondLst>
                                            <p:cond delay="0"/>
                                          </p:stCondLst>
                                        </p:cTn>
                                        <p:tgtEl>
                                          <p:spTgt spid="38">
                                            <p:txEl>
                                              <p:pRg st="0" end="0"/>
                                            </p:txEl>
                                          </p:spTgt>
                                        </p:tgtEl>
                                        <p:attrNameLst>
                                          <p:attrName>style.visibility</p:attrName>
                                        </p:attrNameLst>
                                      </p:cBhvr>
                                      <p:to>
                                        <p:strVal val="visible"/>
                                      </p:to>
                                    </p:set>
                                    <p:anim calcmode="lin" valueType="num">
                                      <p:cBhvr additive="base">
                                        <p:cTn id="40" dur="500" fill="hold"/>
                                        <p:tgtEl>
                                          <p:spTgt spid="38">
                                            <p:txEl>
                                              <p:pRg st="0" end="0"/>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38">
                                            <p:txEl>
                                              <p:pRg st="0" end="0"/>
                                            </p:txEl>
                                          </p:spTgt>
                                        </p:tgtEl>
                                        <p:attrNameLst>
                                          <p:attrName>ppt_y</p:attrName>
                                        </p:attrNameLst>
                                      </p:cBhvr>
                                      <p:tavLst>
                                        <p:tav tm="0">
                                          <p:val>
                                            <p:strVal val="1+#ppt_h/2"/>
                                          </p:val>
                                        </p:tav>
                                        <p:tav tm="100000">
                                          <p:val>
                                            <p:strVal val="#ppt_y"/>
                                          </p:val>
                                        </p:tav>
                                      </p:tavLst>
                                    </p:anim>
                                  </p:childTnLst>
                                </p:cTn>
                              </p:par>
                            </p:childTnLst>
                          </p:cTn>
                        </p:par>
                        <p:par>
                          <p:cTn id="42" fill="hold">
                            <p:stCondLst>
                              <p:cond delay="3000"/>
                            </p:stCondLst>
                            <p:childTnLst>
                              <p:par>
                                <p:cTn id="43" presetID="2" presetClass="entr" presetSubtype="1" accel="50000" decel="50000"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additive="base">
                                        <p:cTn id="45" dur="500" fill="hold"/>
                                        <p:tgtEl>
                                          <p:spTgt spid="40"/>
                                        </p:tgtEl>
                                        <p:attrNameLst>
                                          <p:attrName>ppt_x</p:attrName>
                                        </p:attrNameLst>
                                      </p:cBhvr>
                                      <p:tavLst>
                                        <p:tav tm="0">
                                          <p:val>
                                            <p:strVal val="#ppt_x"/>
                                          </p:val>
                                        </p:tav>
                                        <p:tav tm="100000">
                                          <p:val>
                                            <p:strVal val="#ppt_x"/>
                                          </p:val>
                                        </p:tav>
                                      </p:tavLst>
                                    </p:anim>
                                    <p:anim calcmode="lin" valueType="num">
                                      <p:cBhvr additive="base">
                                        <p:cTn id="46" dur="500" fill="hold"/>
                                        <p:tgtEl>
                                          <p:spTgt spid="40"/>
                                        </p:tgtEl>
                                        <p:attrNameLst>
                                          <p:attrName>ppt_y</p:attrName>
                                        </p:attrNameLst>
                                      </p:cBhvr>
                                      <p:tavLst>
                                        <p:tav tm="0">
                                          <p:val>
                                            <p:strVal val="0-#ppt_h/2"/>
                                          </p:val>
                                        </p:tav>
                                        <p:tav tm="100000">
                                          <p:val>
                                            <p:strVal val="#ppt_y"/>
                                          </p:val>
                                        </p:tav>
                                      </p:tavLst>
                                    </p:anim>
                                  </p:childTnLst>
                                </p:cTn>
                              </p:par>
                              <p:par>
                                <p:cTn id="47" presetID="2" presetClass="entr" presetSubtype="4" accel="50000" decel="50000"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additive="base">
                                        <p:cTn id="49" dur="500" fill="hold"/>
                                        <p:tgtEl>
                                          <p:spTgt spid="41"/>
                                        </p:tgtEl>
                                        <p:attrNameLst>
                                          <p:attrName>ppt_x</p:attrName>
                                        </p:attrNameLst>
                                      </p:cBhvr>
                                      <p:tavLst>
                                        <p:tav tm="0">
                                          <p:val>
                                            <p:strVal val="#ppt_x"/>
                                          </p:val>
                                        </p:tav>
                                        <p:tav tm="100000">
                                          <p:val>
                                            <p:strVal val="#ppt_x"/>
                                          </p:val>
                                        </p:tav>
                                      </p:tavLst>
                                    </p:anim>
                                    <p:anim calcmode="lin" valueType="num">
                                      <p:cBhvr additive="base">
                                        <p:cTn id="50" dur="500" fill="hold"/>
                                        <p:tgtEl>
                                          <p:spTgt spid="41"/>
                                        </p:tgtEl>
                                        <p:attrNameLst>
                                          <p:attrName>ppt_y</p:attrName>
                                        </p:attrNameLst>
                                      </p:cBhvr>
                                      <p:tavLst>
                                        <p:tav tm="0">
                                          <p:val>
                                            <p:strVal val="1+#ppt_h/2"/>
                                          </p:val>
                                        </p:tav>
                                        <p:tav tm="100000">
                                          <p:val>
                                            <p:strVal val="#ppt_y"/>
                                          </p:val>
                                        </p:tav>
                                      </p:tavLst>
                                    </p:anim>
                                  </p:childTnLst>
                                </p:cTn>
                              </p:par>
                            </p:childTnLst>
                          </p:cTn>
                        </p:par>
                        <p:par>
                          <p:cTn id="51" fill="hold">
                            <p:stCondLst>
                              <p:cond delay="3500"/>
                            </p:stCondLst>
                            <p:childTnLst>
                              <p:par>
                                <p:cTn id="52" presetID="2" presetClass="entr" presetSubtype="4" accel="50000" decel="50000" fill="hold" grpId="0" nodeType="afterEffect" nodePh="1">
                                  <p:stCondLst>
                                    <p:cond delay="0"/>
                                  </p:stCondLst>
                                  <p:endCondLst>
                                    <p:cond evt="begin" delay="0">
                                      <p:tn val="52"/>
                                    </p:cond>
                                  </p:endCondLst>
                                  <p:childTnLst>
                                    <p:set>
                                      <p:cBhvr>
                                        <p:cTn id="53" dur="1" fill="hold">
                                          <p:stCondLst>
                                            <p:cond delay="0"/>
                                          </p:stCondLst>
                                        </p:cTn>
                                        <p:tgtEl>
                                          <p:spTgt spid="43">
                                            <p:txEl>
                                              <p:pRg st="0" end="0"/>
                                            </p:txEl>
                                          </p:spTgt>
                                        </p:tgtEl>
                                        <p:attrNameLst>
                                          <p:attrName>style.visibility</p:attrName>
                                        </p:attrNameLst>
                                      </p:cBhvr>
                                      <p:to>
                                        <p:strVal val="visible"/>
                                      </p:to>
                                    </p:set>
                                    <p:anim calcmode="lin" valueType="num">
                                      <p:cBhvr additive="base">
                                        <p:cTn id="54" dur="500" fill="hold"/>
                                        <p:tgtEl>
                                          <p:spTgt spid="43">
                                            <p:txEl>
                                              <p:pRg st="0" end="0"/>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43">
                                            <p:txEl>
                                              <p:pRg st="0" end="0"/>
                                            </p:txEl>
                                          </p:spTgt>
                                        </p:tgtEl>
                                        <p:attrNameLst>
                                          <p:attrName>ppt_y</p:attrName>
                                        </p:attrNameLst>
                                      </p:cBhvr>
                                      <p:tavLst>
                                        <p:tav tm="0">
                                          <p:val>
                                            <p:strVal val="1+#ppt_h/2"/>
                                          </p:val>
                                        </p:tav>
                                        <p:tav tm="100000">
                                          <p:val>
                                            <p:strVal val="#ppt_y"/>
                                          </p:val>
                                        </p:tav>
                                      </p:tavLst>
                                    </p:anim>
                                  </p:childTnLst>
                                </p:cTn>
                              </p:par>
                            </p:childTnLst>
                          </p:cTn>
                        </p:par>
                        <p:par>
                          <p:cTn id="56" fill="hold">
                            <p:stCondLst>
                              <p:cond delay="4000"/>
                            </p:stCondLst>
                            <p:childTnLst>
                              <p:par>
                                <p:cTn id="57" presetID="2" presetClass="entr" presetSubtype="4" accel="50000" decel="50000" fill="hold" grpId="0" nodeType="afterEffect" nodePh="1">
                                  <p:stCondLst>
                                    <p:cond delay="0"/>
                                  </p:stCondLst>
                                  <p:endCondLst>
                                    <p:cond evt="begin" delay="0">
                                      <p:tn val="57"/>
                                    </p:cond>
                                  </p:endCondLst>
                                  <p:childTnLst>
                                    <p:set>
                                      <p:cBhvr>
                                        <p:cTn id="58" dur="1" fill="hold">
                                          <p:stCondLst>
                                            <p:cond delay="0"/>
                                          </p:stCondLst>
                                        </p:cTn>
                                        <p:tgtEl>
                                          <p:spTgt spid="42">
                                            <p:txEl>
                                              <p:pRg st="0" end="0"/>
                                            </p:txEl>
                                          </p:spTgt>
                                        </p:tgtEl>
                                        <p:attrNameLst>
                                          <p:attrName>style.visibility</p:attrName>
                                        </p:attrNameLst>
                                      </p:cBhvr>
                                      <p:to>
                                        <p:strVal val="visible"/>
                                      </p:to>
                                    </p:set>
                                    <p:anim calcmode="lin" valueType="num">
                                      <p:cBhvr additive="base">
                                        <p:cTn id="59" dur="500" fill="hold"/>
                                        <p:tgtEl>
                                          <p:spTgt spid="42">
                                            <p:txEl>
                                              <p:pRg st="0" end="0"/>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42">
                                            <p:txEl>
                                              <p:pRg st="0" end="0"/>
                                            </p:txEl>
                                          </p:spTgt>
                                        </p:tgtEl>
                                        <p:attrNameLst>
                                          <p:attrName>ppt_y</p:attrName>
                                        </p:attrNameLst>
                                      </p:cBhvr>
                                      <p:tavLst>
                                        <p:tav tm="0">
                                          <p:val>
                                            <p:strVal val="1+#ppt_h/2"/>
                                          </p:val>
                                        </p:tav>
                                        <p:tav tm="100000">
                                          <p:val>
                                            <p:strVal val="#ppt_y"/>
                                          </p:val>
                                        </p:tav>
                                      </p:tavLst>
                                    </p:anim>
                                  </p:childTnLst>
                                </p:cTn>
                              </p:par>
                            </p:childTnLst>
                          </p:cTn>
                        </p:par>
                        <p:par>
                          <p:cTn id="61" fill="hold">
                            <p:stCondLst>
                              <p:cond delay="4500"/>
                            </p:stCondLst>
                            <p:childTnLst>
                              <p:par>
                                <p:cTn id="62" presetID="2" presetClass="entr" presetSubtype="1" accel="50000" decel="50000" fill="hold" grpId="0" nodeType="afterEffect">
                                  <p:stCondLst>
                                    <p:cond delay="0"/>
                                  </p:stCondLst>
                                  <p:childTnLst>
                                    <p:set>
                                      <p:cBhvr>
                                        <p:cTn id="63" dur="1" fill="hold">
                                          <p:stCondLst>
                                            <p:cond delay="0"/>
                                          </p:stCondLst>
                                        </p:cTn>
                                        <p:tgtEl>
                                          <p:spTgt spid="44"/>
                                        </p:tgtEl>
                                        <p:attrNameLst>
                                          <p:attrName>style.visibility</p:attrName>
                                        </p:attrNameLst>
                                      </p:cBhvr>
                                      <p:to>
                                        <p:strVal val="visible"/>
                                      </p:to>
                                    </p:set>
                                    <p:anim calcmode="lin" valueType="num">
                                      <p:cBhvr additive="base">
                                        <p:cTn id="64" dur="500" fill="hold"/>
                                        <p:tgtEl>
                                          <p:spTgt spid="44"/>
                                        </p:tgtEl>
                                        <p:attrNameLst>
                                          <p:attrName>ppt_x</p:attrName>
                                        </p:attrNameLst>
                                      </p:cBhvr>
                                      <p:tavLst>
                                        <p:tav tm="0">
                                          <p:val>
                                            <p:strVal val="#ppt_x"/>
                                          </p:val>
                                        </p:tav>
                                        <p:tav tm="100000">
                                          <p:val>
                                            <p:strVal val="#ppt_x"/>
                                          </p:val>
                                        </p:tav>
                                      </p:tavLst>
                                    </p:anim>
                                    <p:anim calcmode="lin" valueType="num">
                                      <p:cBhvr additive="base">
                                        <p:cTn id="65" dur="500" fill="hold"/>
                                        <p:tgtEl>
                                          <p:spTgt spid="44"/>
                                        </p:tgtEl>
                                        <p:attrNameLst>
                                          <p:attrName>ppt_y</p:attrName>
                                        </p:attrNameLst>
                                      </p:cBhvr>
                                      <p:tavLst>
                                        <p:tav tm="0">
                                          <p:val>
                                            <p:strVal val="0-#ppt_h/2"/>
                                          </p:val>
                                        </p:tav>
                                        <p:tav tm="100000">
                                          <p:val>
                                            <p:strVal val="#ppt_y"/>
                                          </p:val>
                                        </p:tav>
                                      </p:tavLst>
                                    </p:anim>
                                  </p:childTnLst>
                                </p:cTn>
                              </p:par>
                              <p:par>
                                <p:cTn id="66" presetID="2" presetClass="entr" presetSubtype="4" accel="50000" decel="50000" fill="hold" grpId="0" nodeType="withEffect">
                                  <p:stCondLst>
                                    <p:cond delay="0"/>
                                  </p:stCondLst>
                                  <p:childTnLst>
                                    <p:set>
                                      <p:cBhvr>
                                        <p:cTn id="67" dur="1" fill="hold">
                                          <p:stCondLst>
                                            <p:cond delay="0"/>
                                          </p:stCondLst>
                                        </p:cTn>
                                        <p:tgtEl>
                                          <p:spTgt spid="45"/>
                                        </p:tgtEl>
                                        <p:attrNameLst>
                                          <p:attrName>style.visibility</p:attrName>
                                        </p:attrNameLst>
                                      </p:cBhvr>
                                      <p:to>
                                        <p:strVal val="visible"/>
                                      </p:to>
                                    </p:set>
                                    <p:anim calcmode="lin" valueType="num">
                                      <p:cBhvr additive="base">
                                        <p:cTn id="68" dur="500" fill="hold"/>
                                        <p:tgtEl>
                                          <p:spTgt spid="45"/>
                                        </p:tgtEl>
                                        <p:attrNameLst>
                                          <p:attrName>ppt_x</p:attrName>
                                        </p:attrNameLst>
                                      </p:cBhvr>
                                      <p:tavLst>
                                        <p:tav tm="0">
                                          <p:val>
                                            <p:strVal val="#ppt_x"/>
                                          </p:val>
                                        </p:tav>
                                        <p:tav tm="100000">
                                          <p:val>
                                            <p:strVal val="#ppt_x"/>
                                          </p:val>
                                        </p:tav>
                                      </p:tavLst>
                                    </p:anim>
                                    <p:anim calcmode="lin" valueType="num">
                                      <p:cBhvr additive="base">
                                        <p:cTn id="69" dur="500" fill="hold"/>
                                        <p:tgtEl>
                                          <p:spTgt spid="45"/>
                                        </p:tgtEl>
                                        <p:attrNameLst>
                                          <p:attrName>ppt_y</p:attrName>
                                        </p:attrNameLst>
                                      </p:cBhvr>
                                      <p:tavLst>
                                        <p:tav tm="0">
                                          <p:val>
                                            <p:strVal val="1+#ppt_h/2"/>
                                          </p:val>
                                        </p:tav>
                                        <p:tav tm="100000">
                                          <p:val>
                                            <p:strVal val="#ppt_y"/>
                                          </p:val>
                                        </p:tav>
                                      </p:tavLst>
                                    </p:anim>
                                  </p:childTnLst>
                                </p:cTn>
                              </p:par>
                            </p:childTnLst>
                          </p:cTn>
                        </p:par>
                        <p:par>
                          <p:cTn id="70" fill="hold">
                            <p:stCondLst>
                              <p:cond delay="5000"/>
                            </p:stCondLst>
                            <p:childTnLst>
                              <p:par>
                                <p:cTn id="71" presetID="2" presetClass="entr" presetSubtype="4" accel="50000" decel="50000" fill="hold" grpId="0" nodeType="afterEffect" nodePh="1">
                                  <p:stCondLst>
                                    <p:cond delay="0"/>
                                  </p:stCondLst>
                                  <p:endCondLst>
                                    <p:cond evt="begin" delay="0">
                                      <p:tn val="71"/>
                                    </p:cond>
                                  </p:endCondLst>
                                  <p:childTnLst>
                                    <p:set>
                                      <p:cBhvr>
                                        <p:cTn id="72" dur="1" fill="hold">
                                          <p:stCondLst>
                                            <p:cond delay="0"/>
                                          </p:stCondLst>
                                        </p:cTn>
                                        <p:tgtEl>
                                          <p:spTgt spid="47">
                                            <p:txEl>
                                              <p:pRg st="0" end="0"/>
                                            </p:txEl>
                                          </p:spTgt>
                                        </p:tgtEl>
                                        <p:attrNameLst>
                                          <p:attrName>style.visibility</p:attrName>
                                        </p:attrNameLst>
                                      </p:cBhvr>
                                      <p:to>
                                        <p:strVal val="visible"/>
                                      </p:to>
                                    </p:set>
                                    <p:anim calcmode="lin" valueType="num">
                                      <p:cBhvr additive="base">
                                        <p:cTn id="73" dur="500" fill="hold"/>
                                        <p:tgtEl>
                                          <p:spTgt spid="47">
                                            <p:txEl>
                                              <p:pRg st="0" end="0"/>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47">
                                            <p:txEl>
                                              <p:pRg st="0" end="0"/>
                                            </p:txEl>
                                          </p:spTgt>
                                        </p:tgtEl>
                                        <p:attrNameLst>
                                          <p:attrName>ppt_y</p:attrName>
                                        </p:attrNameLst>
                                      </p:cBhvr>
                                      <p:tavLst>
                                        <p:tav tm="0">
                                          <p:val>
                                            <p:strVal val="1+#ppt_h/2"/>
                                          </p:val>
                                        </p:tav>
                                        <p:tav tm="100000">
                                          <p:val>
                                            <p:strVal val="#ppt_y"/>
                                          </p:val>
                                        </p:tav>
                                      </p:tavLst>
                                    </p:anim>
                                  </p:childTnLst>
                                </p:cTn>
                              </p:par>
                            </p:childTnLst>
                          </p:cTn>
                        </p:par>
                        <p:par>
                          <p:cTn id="75" fill="hold">
                            <p:stCondLst>
                              <p:cond delay="5500"/>
                            </p:stCondLst>
                            <p:childTnLst>
                              <p:par>
                                <p:cTn id="76" presetID="2" presetClass="entr" presetSubtype="4" accel="50000" decel="50000" fill="hold" grpId="0" nodeType="afterEffect" nodePh="1">
                                  <p:stCondLst>
                                    <p:cond delay="0"/>
                                  </p:stCondLst>
                                  <p:endCondLst>
                                    <p:cond evt="begin" delay="0">
                                      <p:tn val="76"/>
                                    </p:cond>
                                  </p:endCondLst>
                                  <p:childTnLst>
                                    <p:set>
                                      <p:cBhvr>
                                        <p:cTn id="77" dur="1" fill="hold">
                                          <p:stCondLst>
                                            <p:cond delay="0"/>
                                          </p:stCondLst>
                                        </p:cTn>
                                        <p:tgtEl>
                                          <p:spTgt spid="46">
                                            <p:txEl>
                                              <p:pRg st="0" end="0"/>
                                            </p:txEl>
                                          </p:spTgt>
                                        </p:tgtEl>
                                        <p:attrNameLst>
                                          <p:attrName>style.visibility</p:attrName>
                                        </p:attrNameLst>
                                      </p:cBhvr>
                                      <p:to>
                                        <p:strVal val="visible"/>
                                      </p:to>
                                    </p:set>
                                    <p:anim calcmode="lin" valueType="num">
                                      <p:cBhvr additive="base">
                                        <p:cTn id="78" dur="500" fill="hold"/>
                                        <p:tgtEl>
                                          <p:spTgt spid="46">
                                            <p:txEl>
                                              <p:pRg st="0" end="0"/>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4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build="p">
        <p:tmplLst>
          <p:tmpl lvl="1">
            <p:tnLst>
              <p:par>
                <p:cTn presetID="2" presetClass="entr" presetSubtype="4" accel="50000" decel="50000" fill="hold" nodeType="afterEffect" nodePh="1">
                  <p:stCondLst>
                    <p:cond delay="0"/>
                  </p:stCondLst>
                  <p:endCondLst>
                    <p:cond evt="begin" delay="0"/>
                  </p:endCondLst>
                  <p:childTnLst>
                    <p:set>
                      <p:cBhvr>
                        <p:cTn dur="1" fill="hold">
                          <p:stCondLst>
                            <p:cond delay="0"/>
                          </p:stCondLst>
                        </p:cTn>
                        <p:tgtEl>
                          <p:spTgt spid="20"/>
                        </p:tgtEl>
                        <p:attrNameLst>
                          <p:attrName>style.visibility</p:attrName>
                        </p:attrNameLst>
                      </p:cBhvr>
                      <p:to>
                        <p:strVal val="visible"/>
                      </p:to>
                    </p:set>
                    <p:anim calcmode="lin" valueType="num">
                      <p:cBhvr additive="base">
                        <p:cTn dur="500" fill="hold"/>
                        <p:tgtEl>
                          <p:spTgt spid="20"/>
                        </p:tgtEl>
                        <p:attrNameLst>
                          <p:attrName>ppt_x</p:attrName>
                        </p:attrNameLst>
                      </p:cBhvr>
                      <p:tavLst>
                        <p:tav tm="0">
                          <p:val>
                            <p:strVal val="#ppt_x"/>
                          </p:val>
                        </p:tav>
                        <p:tav tm="100000">
                          <p:val>
                            <p:strVal val="#ppt_x"/>
                          </p:val>
                        </p:tav>
                      </p:tavLst>
                    </p:anim>
                    <p:anim calcmode="lin" valueType="num">
                      <p:cBhvr additive="base">
                        <p:cTn dur="500" fill="hold"/>
                        <p:tgtEl>
                          <p:spTgt spid="20"/>
                        </p:tgtEl>
                        <p:attrNameLst>
                          <p:attrName>ppt_y</p:attrName>
                        </p:attrNameLst>
                      </p:cBhvr>
                      <p:tavLst>
                        <p:tav tm="0">
                          <p:val>
                            <p:strVal val="1+#ppt_h/2"/>
                          </p:val>
                        </p:tav>
                        <p:tav tm="100000">
                          <p:val>
                            <p:strVal val="#ppt_y"/>
                          </p:val>
                        </p:tav>
                      </p:tavLst>
                    </p:anim>
                  </p:childTnLst>
                </p:cTn>
              </p:par>
            </p:tnLst>
          </p:tmpl>
        </p:tmplLst>
      </p:bldP>
      <p:bldP spid="35" grpId="0" build="p">
        <p:tmplLst>
          <p:tmpl lvl="1">
            <p:tnLst>
              <p:par>
                <p:cTn presetID="2" presetClass="entr" presetSubtype="4" accel="50000" decel="50000" fill="hold" nodeType="afterEffect" nodePh="1">
                  <p:stCondLst>
                    <p:cond delay="0"/>
                  </p:stCondLst>
                  <p:endCondLst>
                    <p:cond evt="begin" delay="0"/>
                  </p:endCondLst>
                  <p:childTnLst>
                    <p:set>
                      <p:cBhvr>
                        <p:cTn dur="1" fill="hold">
                          <p:stCondLst>
                            <p:cond delay="0"/>
                          </p:stCondLst>
                        </p:cTn>
                        <p:tgtEl>
                          <p:spTgt spid="35"/>
                        </p:tgtEl>
                        <p:attrNameLst>
                          <p:attrName>style.visibility</p:attrName>
                        </p:attrNameLst>
                      </p:cBhvr>
                      <p:to>
                        <p:strVal val="visible"/>
                      </p:to>
                    </p:set>
                    <p:anim calcmode="lin" valueType="num">
                      <p:cBhvr additive="base">
                        <p:cTn dur="500" fill="hold"/>
                        <p:tgtEl>
                          <p:spTgt spid="35"/>
                        </p:tgtEl>
                        <p:attrNameLst>
                          <p:attrName>ppt_x</p:attrName>
                        </p:attrNameLst>
                      </p:cBhvr>
                      <p:tavLst>
                        <p:tav tm="0">
                          <p:val>
                            <p:strVal val="#ppt_x"/>
                          </p:val>
                        </p:tav>
                        <p:tav tm="100000">
                          <p:val>
                            <p:strVal val="#ppt_x"/>
                          </p:val>
                        </p:tav>
                      </p:tavLst>
                    </p:anim>
                    <p:anim calcmode="lin" valueType="num">
                      <p:cBhvr additive="base">
                        <p:cTn dur="500" fill="hold"/>
                        <p:tgtEl>
                          <p:spTgt spid="35"/>
                        </p:tgtEl>
                        <p:attrNameLst>
                          <p:attrName>ppt_y</p:attrName>
                        </p:attrNameLst>
                      </p:cBhvr>
                      <p:tavLst>
                        <p:tav tm="0">
                          <p:val>
                            <p:strVal val="1+#ppt_h/2"/>
                          </p:val>
                        </p:tav>
                        <p:tav tm="100000">
                          <p:val>
                            <p:strVal val="#ppt_y"/>
                          </p:val>
                        </p:tav>
                      </p:tavLst>
                    </p:anim>
                  </p:childTnLst>
                </p:cTn>
              </p:par>
            </p:tnLst>
          </p:tmpl>
        </p:tmplLst>
      </p:bldP>
      <p:bldP spid="36" grpId="0" animBg="1"/>
      <p:bldP spid="37" grpId="0" animBg="1"/>
      <p:bldP spid="38" grpId="0" build="p">
        <p:tmplLst>
          <p:tmpl lvl="1">
            <p:tnLst>
              <p:par>
                <p:cTn presetID="2" presetClass="entr" presetSubtype="4" accel="50000" decel="50000" fill="hold" nodeType="afterEffect" nodePh="1">
                  <p:stCondLst>
                    <p:cond delay="0"/>
                  </p:stCondLst>
                  <p:endCondLst>
                    <p:cond evt="begin" delay="0"/>
                  </p:endCondLst>
                  <p:childTnLst>
                    <p:set>
                      <p:cBhvr>
                        <p:cTn dur="1" fill="hold">
                          <p:stCondLst>
                            <p:cond delay="0"/>
                          </p:stCondLst>
                        </p:cTn>
                        <p:tgtEl>
                          <p:spTgt spid="38"/>
                        </p:tgtEl>
                        <p:attrNameLst>
                          <p:attrName>style.visibility</p:attrName>
                        </p:attrNameLst>
                      </p:cBhvr>
                      <p:to>
                        <p:strVal val="visible"/>
                      </p:to>
                    </p:set>
                    <p:anim calcmode="lin" valueType="num">
                      <p:cBhvr additive="base">
                        <p:cTn dur="500" fill="hold"/>
                        <p:tgtEl>
                          <p:spTgt spid="38"/>
                        </p:tgtEl>
                        <p:attrNameLst>
                          <p:attrName>ppt_x</p:attrName>
                        </p:attrNameLst>
                      </p:cBhvr>
                      <p:tavLst>
                        <p:tav tm="0">
                          <p:val>
                            <p:strVal val="#ppt_x"/>
                          </p:val>
                        </p:tav>
                        <p:tav tm="100000">
                          <p:val>
                            <p:strVal val="#ppt_x"/>
                          </p:val>
                        </p:tav>
                      </p:tavLst>
                    </p:anim>
                    <p:anim calcmode="lin" valueType="num">
                      <p:cBhvr additive="base">
                        <p:cTn dur="500" fill="hold"/>
                        <p:tgtEl>
                          <p:spTgt spid="38"/>
                        </p:tgtEl>
                        <p:attrNameLst>
                          <p:attrName>ppt_y</p:attrName>
                        </p:attrNameLst>
                      </p:cBhvr>
                      <p:tavLst>
                        <p:tav tm="0">
                          <p:val>
                            <p:strVal val="1+#ppt_h/2"/>
                          </p:val>
                        </p:tav>
                        <p:tav tm="100000">
                          <p:val>
                            <p:strVal val="#ppt_y"/>
                          </p:val>
                        </p:tav>
                      </p:tavLst>
                    </p:anim>
                  </p:childTnLst>
                </p:cTn>
              </p:par>
            </p:tnLst>
          </p:tmpl>
        </p:tmplLst>
      </p:bldP>
      <p:bldP spid="39" grpId="0" build="p">
        <p:tmplLst>
          <p:tmpl lvl="1">
            <p:tnLst>
              <p:par>
                <p:cTn presetID="2" presetClass="entr" presetSubtype="4" accel="50000" decel="50000" fill="hold" nodeType="afterEffect" nodePh="1">
                  <p:stCondLst>
                    <p:cond delay="0"/>
                  </p:stCondLst>
                  <p:endCondLst>
                    <p:cond evt="begin" delay="0"/>
                  </p:endCondLst>
                  <p:childTnLst>
                    <p:set>
                      <p:cBhvr>
                        <p:cTn dur="1" fill="hold">
                          <p:stCondLst>
                            <p:cond delay="0"/>
                          </p:stCondLst>
                        </p:cTn>
                        <p:tgtEl>
                          <p:spTgt spid="39"/>
                        </p:tgtEl>
                        <p:attrNameLst>
                          <p:attrName>style.visibility</p:attrName>
                        </p:attrNameLst>
                      </p:cBhvr>
                      <p:to>
                        <p:strVal val="visible"/>
                      </p:to>
                    </p:set>
                    <p:anim calcmode="lin" valueType="num">
                      <p:cBhvr additive="base">
                        <p:cTn dur="500" fill="hold"/>
                        <p:tgtEl>
                          <p:spTgt spid="39"/>
                        </p:tgtEl>
                        <p:attrNameLst>
                          <p:attrName>ppt_x</p:attrName>
                        </p:attrNameLst>
                      </p:cBhvr>
                      <p:tavLst>
                        <p:tav tm="0">
                          <p:val>
                            <p:strVal val="#ppt_x"/>
                          </p:val>
                        </p:tav>
                        <p:tav tm="100000">
                          <p:val>
                            <p:strVal val="#ppt_x"/>
                          </p:val>
                        </p:tav>
                      </p:tavLst>
                    </p:anim>
                    <p:anim calcmode="lin" valueType="num">
                      <p:cBhvr additive="base">
                        <p:cTn dur="500" fill="hold"/>
                        <p:tgtEl>
                          <p:spTgt spid="39"/>
                        </p:tgtEl>
                        <p:attrNameLst>
                          <p:attrName>ppt_y</p:attrName>
                        </p:attrNameLst>
                      </p:cBhvr>
                      <p:tavLst>
                        <p:tav tm="0">
                          <p:val>
                            <p:strVal val="1+#ppt_h/2"/>
                          </p:val>
                        </p:tav>
                        <p:tav tm="100000">
                          <p:val>
                            <p:strVal val="#ppt_y"/>
                          </p:val>
                        </p:tav>
                      </p:tavLst>
                    </p:anim>
                  </p:childTnLst>
                </p:cTn>
              </p:par>
            </p:tnLst>
          </p:tmpl>
        </p:tmplLst>
      </p:bldP>
      <p:bldP spid="40" grpId="0" animBg="1"/>
      <p:bldP spid="41" grpId="0" animBg="1"/>
      <p:bldP spid="42" grpId="0" build="p">
        <p:tmplLst>
          <p:tmpl lvl="1">
            <p:tnLst>
              <p:par>
                <p:cTn presetID="2" presetClass="entr" presetSubtype="4" accel="50000" decel="50000" fill="hold" nodeType="afterEffect" nodePh="1">
                  <p:stCondLst>
                    <p:cond delay="0"/>
                  </p:stCondLst>
                  <p:endCondLst>
                    <p:cond evt="begin" delay="0"/>
                  </p:endCondLst>
                  <p:childTnLst>
                    <p:set>
                      <p:cBhvr>
                        <p:cTn dur="1" fill="hold">
                          <p:stCondLst>
                            <p:cond delay="0"/>
                          </p:stCondLst>
                        </p:cTn>
                        <p:tgtEl>
                          <p:spTgt spid="42"/>
                        </p:tgtEl>
                        <p:attrNameLst>
                          <p:attrName>style.visibility</p:attrName>
                        </p:attrNameLst>
                      </p:cBhvr>
                      <p:to>
                        <p:strVal val="visible"/>
                      </p:to>
                    </p:set>
                    <p:anim calcmode="lin" valueType="num">
                      <p:cBhvr additive="base">
                        <p:cTn dur="500" fill="hold"/>
                        <p:tgtEl>
                          <p:spTgt spid="42"/>
                        </p:tgtEl>
                        <p:attrNameLst>
                          <p:attrName>ppt_x</p:attrName>
                        </p:attrNameLst>
                      </p:cBhvr>
                      <p:tavLst>
                        <p:tav tm="0">
                          <p:val>
                            <p:strVal val="#ppt_x"/>
                          </p:val>
                        </p:tav>
                        <p:tav tm="100000">
                          <p:val>
                            <p:strVal val="#ppt_x"/>
                          </p:val>
                        </p:tav>
                      </p:tavLst>
                    </p:anim>
                    <p:anim calcmode="lin" valueType="num">
                      <p:cBhvr additive="base">
                        <p:cTn dur="500" fill="hold"/>
                        <p:tgtEl>
                          <p:spTgt spid="42"/>
                        </p:tgtEl>
                        <p:attrNameLst>
                          <p:attrName>ppt_y</p:attrName>
                        </p:attrNameLst>
                      </p:cBhvr>
                      <p:tavLst>
                        <p:tav tm="0">
                          <p:val>
                            <p:strVal val="1+#ppt_h/2"/>
                          </p:val>
                        </p:tav>
                        <p:tav tm="100000">
                          <p:val>
                            <p:strVal val="#ppt_y"/>
                          </p:val>
                        </p:tav>
                      </p:tavLst>
                    </p:anim>
                  </p:childTnLst>
                </p:cTn>
              </p:par>
            </p:tnLst>
          </p:tmpl>
        </p:tmplLst>
      </p:bldP>
      <p:bldP spid="43" grpId="0" build="p">
        <p:tmplLst>
          <p:tmpl lvl="1">
            <p:tnLst>
              <p:par>
                <p:cTn presetID="2" presetClass="entr" presetSubtype="4" accel="50000" decel="50000" fill="hold" nodeType="afterEffect" nodePh="1">
                  <p:stCondLst>
                    <p:cond delay="0"/>
                  </p:stCondLst>
                  <p:endCondLst>
                    <p:cond evt="begin" delay="0"/>
                  </p:endCondLst>
                  <p:childTnLst>
                    <p:set>
                      <p:cBhvr>
                        <p:cTn dur="1" fill="hold">
                          <p:stCondLst>
                            <p:cond delay="0"/>
                          </p:stCondLst>
                        </p:cTn>
                        <p:tgtEl>
                          <p:spTgt spid="43"/>
                        </p:tgtEl>
                        <p:attrNameLst>
                          <p:attrName>style.visibility</p:attrName>
                        </p:attrNameLst>
                      </p:cBhvr>
                      <p:to>
                        <p:strVal val="visible"/>
                      </p:to>
                    </p:set>
                    <p:anim calcmode="lin" valueType="num">
                      <p:cBhvr additive="base">
                        <p:cTn dur="500" fill="hold"/>
                        <p:tgtEl>
                          <p:spTgt spid="43"/>
                        </p:tgtEl>
                        <p:attrNameLst>
                          <p:attrName>ppt_x</p:attrName>
                        </p:attrNameLst>
                      </p:cBhvr>
                      <p:tavLst>
                        <p:tav tm="0">
                          <p:val>
                            <p:strVal val="#ppt_x"/>
                          </p:val>
                        </p:tav>
                        <p:tav tm="100000">
                          <p:val>
                            <p:strVal val="#ppt_x"/>
                          </p:val>
                        </p:tav>
                      </p:tavLst>
                    </p:anim>
                    <p:anim calcmode="lin" valueType="num">
                      <p:cBhvr additive="base">
                        <p:cTn dur="500" fill="hold"/>
                        <p:tgtEl>
                          <p:spTgt spid="43"/>
                        </p:tgtEl>
                        <p:attrNameLst>
                          <p:attrName>ppt_y</p:attrName>
                        </p:attrNameLst>
                      </p:cBhvr>
                      <p:tavLst>
                        <p:tav tm="0">
                          <p:val>
                            <p:strVal val="1+#ppt_h/2"/>
                          </p:val>
                        </p:tav>
                        <p:tav tm="100000">
                          <p:val>
                            <p:strVal val="#ppt_y"/>
                          </p:val>
                        </p:tav>
                      </p:tavLst>
                    </p:anim>
                  </p:childTnLst>
                </p:cTn>
              </p:par>
            </p:tnLst>
          </p:tmpl>
        </p:tmplLst>
      </p:bldP>
      <p:bldP spid="44" grpId="0" animBg="1"/>
      <p:bldP spid="45" grpId="0" animBg="1"/>
      <p:bldP spid="46" grpId="0" build="p">
        <p:tmplLst>
          <p:tmpl lvl="1">
            <p:tnLst>
              <p:par>
                <p:cTn presetID="2" presetClass="entr" presetSubtype="4" accel="50000" decel="50000" fill="hold" nodeType="afterEffect" nodePh="1">
                  <p:stCondLst>
                    <p:cond delay="0"/>
                  </p:stCondLst>
                  <p:endCondLst>
                    <p:cond evt="begin" delay="0"/>
                  </p:endCondLst>
                  <p:childTnLst>
                    <p:set>
                      <p:cBhvr>
                        <p:cTn dur="1" fill="hold">
                          <p:stCondLst>
                            <p:cond delay="0"/>
                          </p:stCondLst>
                        </p:cTn>
                        <p:tgtEl>
                          <p:spTgt spid="46"/>
                        </p:tgtEl>
                        <p:attrNameLst>
                          <p:attrName>style.visibility</p:attrName>
                        </p:attrNameLst>
                      </p:cBhvr>
                      <p:to>
                        <p:strVal val="visible"/>
                      </p:to>
                    </p:set>
                    <p:anim calcmode="lin" valueType="num">
                      <p:cBhvr additive="base">
                        <p:cTn dur="500" fill="hold"/>
                        <p:tgtEl>
                          <p:spTgt spid="46"/>
                        </p:tgtEl>
                        <p:attrNameLst>
                          <p:attrName>ppt_x</p:attrName>
                        </p:attrNameLst>
                      </p:cBhvr>
                      <p:tavLst>
                        <p:tav tm="0">
                          <p:val>
                            <p:strVal val="#ppt_x"/>
                          </p:val>
                        </p:tav>
                        <p:tav tm="100000">
                          <p:val>
                            <p:strVal val="#ppt_x"/>
                          </p:val>
                        </p:tav>
                      </p:tavLst>
                    </p:anim>
                    <p:anim calcmode="lin" valueType="num">
                      <p:cBhvr additive="base">
                        <p:cTn dur="500" fill="hold"/>
                        <p:tgtEl>
                          <p:spTgt spid="46"/>
                        </p:tgtEl>
                        <p:attrNameLst>
                          <p:attrName>ppt_y</p:attrName>
                        </p:attrNameLst>
                      </p:cBhvr>
                      <p:tavLst>
                        <p:tav tm="0">
                          <p:val>
                            <p:strVal val="1+#ppt_h/2"/>
                          </p:val>
                        </p:tav>
                        <p:tav tm="100000">
                          <p:val>
                            <p:strVal val="#ppt_y"/>
                          </p:val>
                        </p:tav>
                      </p:tavLst>
                    </p:anim>
                  </p:childTnLst>
                </p:cTn>
              </p:par>
            </p:tnLst>
          </p:tmpl>
        </p:tmplLst>
      </p:bldP>
      <p:bldP spid="47" grpId="0" build="p">
        <p:tmplLst>
          <p:tmpl lvl="1">
            <p:tnLst>
              <p:par>
                <p:cTn presetID="2" presetClass="entr" presetSubtype="4" accel="50000" decel="50000" fill="hold" nodeType="afterEffect" nodePh="1">
                  <p:stCondLst>
                    <p:cond delay="0"/>
                  </p:stCondLst>
                  <p:endCondLst>
                    <p:cond evt="begin" delay="0"/>
                  </p:endCondLst>
                  <p:childTnLst>
                    <p:set>
                      <p:cBhvr>
                        <p:cTn dur="1" fill="hold">
                          <p:stCondLst>
                            <p:cond delay="0"/>
                          </p:stCondLst>
                        </p:cTn>
                        <p:tgtEl>
                          <p:spTgt spid="47"/>
                        </p:tgtEl>
                        <p:attrNameLst>
                          <p:attrName>style.visibility</p:attrName>
                        </p:attrNameLst>
                      </p:cBhvr>
                      <p:to>
                        <p:strVal val="visible"/>
                      </p:to>
                    </p:set>
                    <p:anim calcmode="lin" valueType="num">
                      <p:cBhvr additive="base">
                        <p:cTn dur="500" fill="hold"/>
                        <p:tgtEl>
                          <p:spTgt spid="47"/>
                        </p:tgtEl>
                        <p:attrNameLst>
                          <p:attrName>ppt_x</p:attrName>
                        </p:attrNameLst>
                      </p:cBhvr>
                      <p:tavLst>
                        <p:tav tm="0">
                          <p:val>
                            <p:strVal val="#ppt_x"/>
                          </p:val>
                        </p:tav>
                        <p:tav tm="100000">
                          <p:val>
                            <p:strVal val="#ppt_x"/>
                          </p:val>
                        </p:tav>
                      </p:tavLst>
                    </p:anim>
                    <p:anim calcmode="lin" valueType="num">
                      <p:cBhvr additive="base">
                        <p:cTn dur="500" fill="hold"/>
                        <p:tgtEl>
                          <p:spTgt spid="47"/>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userDrawn="1">
  <p:cSld name="67_Title Slide">
    <p:spTree>
      <p:nvGrpSpPr>
        <p:cNvPr id="1" name=""/>
        <p:cNvGrpSpPr/>
        <p:nvPr/>
      </p:nvGrpSpPr>
      <p:grpSpPr>
        <a:xfrm>
          <a:off x="0" y="0"/>
          <a:ext cx="0" cy="0"/>
          <a:chOff x="0" y="0"/>
          <a:chExt cx="0" cy="0"/>
        </a:xfrm>
      </p:grpSpPr>
      <p:sp>
        <p:nvSpPr>
          <p:cNvPr id="21" name="Rectangle 20"/>
          <p:cNvSpPr/>
          <p:nvPr userDrawn="1"/>
        </p:nvSpPr>
        <p:spPr>
          <a:xfrm>
            <a:off x="694698" y="4871234"/>
            <a:ext cx="3457479" cy="1320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mn-lt"/>
            </a:endParaRPr>
          </a:p>
        </p:txBody>
      </p:sp>
      <p:sp>
        <p:nvSpPr>
          <p:cNvPr id="22" name="Picture Placeholder 7"/>
          <p:cNvSpPr>
            <a:spLocks noGrp="1"/>
          </p:cNvSpPr>
          <p:nvPr>
            <p:ph type="pic" sz="quarter" idx="10" hasCustomPrompt="1"/>
          </p:nvPr>
        </p:nvSpPr>
        <p:spPr>
          <a:xfrm>
            <a:off x="700686" y="1734468"/>
            <a:ext cx="3445501" cy="3130014"/>
          </a:xfrm>
          <a:prstGeom prst="rect">
            <a:avLst/>
          </a:prstGeom>
          <a:blipFill dpi="0" rotWithShape="1">
            <a:blip r:embed="rId2"/>
            <a:srcRect/>
            <a:tile tx="0" ty="0" sx="100000" sy="100000" flip="none" algn="tl"/>
          </a:blipFill>
          <a:ln>
            <a:noFill/>
          </a:ln>
        </p:spPr>
        <p:txBody>
          <a:bodyPr bIns="457200" anchor="b"/>
          <a:lstStyle>
            <a:lvl1pPr algn="ctr">
              <a:buNone/>
              <a:defRPr sz="1599">
                <a:solidFill>
                  <a:schemeClr val="tx1">
                    <a:lumMod val="50000"/>
                    <a:lumOff val="50000"/>
                  </a:schemeClr>
                </a:solidFill>
              </a:defRPr>
            </a:lvl1pPr>
          </a:lstStyle>
          <a:p>
            <a:r>
              <a:rPr lang="en-US" dirty="0"/>
              <a:t>Image Holder</a:t>
            </a:r>
          </a:p>
        </p:txBody>
      </p:sp>
      <p:sp>
        <p:nvSpPr>
          <p:cNvPr id="23" name="Text Placeholder 3"/>
          <p:cNvSpPr>
            <a:spLocks noGrp="1"/>
          </p:cNvSpPr>
          <p:nvPr>
            <p:ph type="body" sz="half" idx="15"/>
          </p:nvPr>
        </p:nvSpPr>
        <p:spPr>
          <a:xfrm>
            <a:off x="810369" y="5238868"/>
            <a:ext cx="3226134" cy="846795"/>
          </a:xfrm>
          <a:prstGeom prst="rect">
            <a:avLst/>
          </a:prstGeom>
        </p:spPr>
        <p:txBody>
          <a:bodyPr wrap="square" lIns="0" tIns="0" rIns="0" bIns="0" anchor="t">
            <a:noAutofit/>
          </a:bodyPr>
          <a:lstStyle>
            <a:lvl1pPr marL="0" indent="0" algn="ctr">
              <a:buNone/>
              <a:defRPr sz="1200" b="0" baseline="0">
                <a:solidFill>
                  <a:schemeClr val="bg1"/>
                </a:solidFill>
                <a:latin typeface="+mn-lt"/>
              </a:defRPr>
            </a:lvl1pPr>
            <a:lvl2pPr marL="609548" indent="0">
              <a:buNone/>
              <a:defRPr sz="1599"/>
            </a:lvl2pPr>
            <a:lvl3pPr marL="1219094" indent="0">
              <a:buNone/>
              <a:defRPr sz="1333"/>
            </a:lvl3pPr>
            <a:lvl4pPr marL="1828642" indent="0">
              <a:buNone/>
              <a:defRPr sz="1200"/>
            </a:lvl4pPr>
            <a:lvl5pPr marL="2438190" indent="0">
              <a:buNone/>
              <a:defRPr sz="1200"/>
            </a:lvl5pPr>
            <a:lvl6pPr marL="3047737" indent="0">
              <a:buNone/>
              <a:defRPr sz="1200"/>
            </a:lvl6pPr>
            <a:lvl7pPr marL="3657284" indent="0">
              <a:buNone/>
              <a:defRPr sz="1200"/>
            </a:lvl7pPr>
            <a:lvl8pPr marL="4266831" indent="0">
              <a:buNone/>
              <a:defRPr sz="1200"/>
            </a:lvl8pPr>
            <a:lvl9pPr marL="4876379" indent="0">
              <a:buNone/>
              <a:defRPr sz="1200"/>
            </a:lvl9pPr>
          </a:lstStyle>
          <a:p>
            <a:pPr algn="ctr"/>
            <a:endParaRPr lang="en-US" sz="1333" dirty="0">
              <a:solidFill>
                <a:schemeClr val="tx1">
                  <a:lumMod val="50000"/>
                  <a:lumOff val="50000"/>
                </a:schemeClr>
              </a:solidFill>
            </a:endParaRPr>
          </a:p>
        </p:txBody>
      </p:sp>
      <p:sp>
        <p:nvSpPr>
          <p:cNvPr id="24" name="Text Placeholder 3"/>
          <p:cNvSpPr>
            <a:spLocks noGrp="1"/>
          </p:cNvSpPr>
          <p:nvPr>
            <p:ph type="body" sz="half" idx="17"/>
          </p:nvPr>
        </p:nvSpPr>
        <p:spPr>
          <a:xfrm>
            <a:off x="805854" y="4964265"/>
            <a:ext cx="3235167" cy="257040"/>
          </a:xfrm>
          <a:prstGeom prst="rect">
            <a:avLst/>
          </a:prstGeom>
        </p:spPr>
        <p:txBody>
          <a:bodyPr wrap="none" lIns="0" tIns="0" rIns="0" bIns="0" anchor="ctr">
            <a:noAutofit/>
          </a:bodyPr>
          <a:lstStyle>
            <a:lvl1pPr marL="0" indent="0" algn="ctr">
              <a:buNone/>
              <a:defRPr sz="1400" b="1" baseline="0">
                <a:solidFill>
                  <a:schemeClr val="bg1"/>
                </a:solidFill>
                <a:latin typeface="+mn-lt"/>
              </a:defRPr>
            </a:lvl1pPr>
            <a:lvl2pPr marL="609548" indent="0">
              <a:buNone/>
              <a:defRPr sz="1599"/>
            </a:lvl2pPr>
            <a:lvl3pPr marL="1219094" indent="0">
              <a:buNone/>
              <a:defRPr sz="1333"/>
            </a:lvl3pPr>
            <a:lvl4pPr marL="1828642" indent="0">
              <a:buNone/>
              <a:defRPr sz="1200"/>
            </a:lvl4pPr>
            <a:lvl5pPr marL="2438190" indent="0">
              <a:buNone/>
              <a:defRPr sz="1200"/>
            </a:lvl5pPr>
            <a:lvl6pPr marL="3047737" indent="0">
              <a:buNone/>
              <a:defRPr sz="1200"/>
            </a:lvl6pPr>
            <a:lvl7pPr marL="3657284" indent="0">
              <a:buNone/>
              <a:defRPr sz="1200"/>
            </a:lvl7pPr>
            <a:lvl8pPr marL="4266831" indent="0">
              <a:buNone/>
              <a:defRPr sz="1200"/>
            </a:lvl8pPr>
            <a:lvl9pPr marL="4876379" indent="0">
              <a:buNone/>
              <a:defRPr sz="1200"/>
            </a:lvl9pPr>
          </a:lstStyle>
          <a:p>
            <a:pPr lvl="0"/>
            <a:endParaRPr lang="en-US" dirty="0"/>
          </a:p>
        </p:txBody>
      </p:sp>
      <p:sp>
        <p:nvSpPr>
          <p:cNvPr id="25" name="Rectangle 24"/>
          <p:cNvSpPr/>
          <p:nvPr userDrawn="1"/>
        </p:nvSpPr>
        <p:spPr>
          <a:xfrm>
            <a:off x="4375512" y="4871234"/>
            <a:ext cx="3457479" cy="1320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mn-lt"/>
            </a:endParaRPr>
          </a:p>
        </p:txBody>
      </p:sp>
      <p:sp>
        <p:nvSpPr>
          <p:cNvPr id="26" name="Picture Placeholder 7"/>
          <p:cNvSpPr>
            <a:spLocks noGrp="1"/>
          </p:cNvSpPr>
          <p:nvPr>
            <p:ph type="pic" sz="quarter" idx="18" hasCustomPrompt="1"/>
          </p:nvPr>
        </p:nvSpPr>
        <p:spPr>
          <a:xfrm>
            <a:off x="4381500" y="1734468"/>
            <a:ext cx="3445501" cy="3130014"/>
          </a:xfrm>
          <a:prstGeom prst="rect">
            <a:avLst/>
          </a:prstGeom>
          <a:blipFill dpi="0" rotWithShape="1">
            <a:blip r:embed="rId2"/>
            <a:srcRect/>
            <a:tile tx="0" ty="0" sx="100000" sy="100000" flip="none" algn="tl"/>
          </a:blipFill>
          <a:ln>
            <a:noFill/>
          </a:ln>
        </p:spPr>
        <p:txBody>
          <a:bodyPr bIns="457200" anchor="b"/>
          <a:lstStyle>
            <a:lvl1pPr algn="ctr">
              <a:buNone/>
              <a:defRPr sz="1599">
                <a:solidFill>
                  <a:schemeClr val="tx1">
                    <a:lumMod val="50000"/>
                    <a:lumOff val="50000"/>
                  </a:schemeClr>
                </a:solidFill>
              </a:defRPr>
            </a:lvl1pPr>
          </a:lstStyle>
          <a:p>
            <a:r>
              <a:rPr lang="en-US" dirty="0"/>
              <a:t>Image Holder</a:t>
            </a:r>
          </a:p>
        </p:txBody>
      </p:sp>
      <p:sp>
        <p:nvSpPr>
          <p:cNvPr id="27" name="Text Placeholder 3"/>
          <p:cNvSpPr>
            <a:spLocks noGrp="1"/>
          </p:cNvSpPr>
          <p:nvPr>
            <p:ph type="body" sz="half" idx="19"/>
          </p:nvPr>
        </p:nvSpPr>
        <p:spPr>
          <a:xfrm>
            <a:off x="4491184" y="5238868"/>
            <a:ext cx="3226134" cy="846795"/>
          </a:xfrm>
          <a:prstGeom prst="rect">
            <a:avLst/>
          </a:prstGeom>
        </p:spPr>
        <p:txBody>
          <a:bodyPr wrap="square" lIns="0" tIns="0" rIns="0" bIns="0" anchor="t">
            <a:noAutofit/>
          </a:bodyPr>
          <a:lstStyle>
            <a:lvl1pPr marL="0" indent="0" algn="ctr">
              <a:buNone/>
              <a:defRPr sz="1200" b="0" baseline="0">
                <a:solidFill>
                  <a:schemeClr val="bg1"/>
                </a:solidFill>
                <a:latin typeface="+mn-lt"/>
              </a:defRPr>
            </a:lvl1pPr>
            <a:lvl2pPr marL="609548" indent="0">
              <a:buNone/>
              <a:defRPr sz="1599"/>
            </a:lvl2pPr>
            <a:lvl3pPr marL="1219094" indent="0">
              <a:buNone/>
              <a:defRPr sz="1333"/>
            </a:lvl3pPr>
            <a:lvl4pPr marL="1828642" indent="0">
              <a:buNone/>
              <a:defRPr sz="1200"/>
            </a:lvl4pPr>
            <a:lvl5pPr marL="2438190" indent="0">
              <a:buNone/>
              <a:defRPr sz="1200"/>
            </a:lvl5pPr>
            <a:lvl6pPr marL="3047737" indent="0">
              <a:buNone/>
              <a:defRPr sz="1200"/>
            </a:lvl6pPr>
            <a:lvl7pPr marL="3657284" indent="0">
              <a:buNone/>
              <a:defRPr sz="1200"/>
            </a:lvl7pPr>
            <a:lvl8pPr marL="4266831" indent="0">
              <a:buNone/>
              <a:defRPr sz="1200"/>
            </a:lvl8pPr>
            <a:lvl9pPr marL="4876379" indent="0">
              <a:buNone/>
              <a:defRPr sz="1200"/>
            </a:lvl9pPr>
          </a:lstStyle>
          <a:p>
            <a:pPr algn="ctr"/>
            <a:endParaRPr lang="en-US" sz="1333" dirty="0">
              <a:solidFill>
                <a:schemeClr val="tx1">
                  <a:lumMod val="50000"/>
                  <a:lumOff val="50000"/>
                </a:schemeClr>
              </a:solidFill>
            </a:endParaRPr>
          </a:p>
        </p:txBody>
      </p:sp>
      <p:sp>
        <p:nvSpPr>
          <p:cNvPr id="30" name="Text Placeholder 3"/>
          <p:cNvSpPr>
            <a:spLocks noGrp="1"/>
          </p:cNvSpPr>
          <p:nvPr>
            <p:ph type="body" sz="half" idx="20"/>
          </p:nvPr>
        </p:nvSpPr>
        <p:spPr>
          <a:xfrm>
            <a:off x="4486668" y="4964265"/>
            <a:ext cx="3235167" cy="257040"/>
          </a:xfrm>
          <a:prstGeom prst="rect">
            <a:avLst/>
          </a:prstGeom>
        </p:spPr>
        <p:txBody>
          <a:bodyPr wrap="none" lIns="0" tIns="0" rIns="0" bIns="0" anchor="ctr">
            <a:noAutofit/>
          </a:bodyPr>
          <a:lstStyle>
            <a:lvl1pPr marL="0" indent="0" algn="ctr">
              <a:buNone/>
              <a:defRPr sz="1400" b="1" baseline="0">
                <a:solidFill>
                  <a:schemeClr val="bg1"/>
                </a:solidFill>
                <a:latin typeface="+mn-lt"/>
              </a:defRPr>
            </a:lvl1pPr>
            <a:lvl2pPr marL="609548" indent="0">
              <a:buNone/>
              <a:defRPr sz="1599"/>
            </a:lvl2pPr>
            <a:lvl3pPr marL="1219094" indent="0">
              <a:buNone/>
              <a:defRPr sz="1333"/>
            </a:lvl3pPr>
            <a:lvl4pPr marL="1828642" indent="0">
              <a:buNone/>
              <a:defRPr sz="1200"/>
            </a:lvl4pPr>
            <a:lvl5pPr marL="2438190" indent="0">
              <a:buNone/>
              <a:defRPr sz="1200"/>
            </a:lvl5pPr>
            <a:lvl6pPr marL="3047737" indent="0">
              <a:buNone/>
              <a:defRPr sz="1200"/>
            </a:lvl6pPr>
            <a:lvl7pPr marL="3657284" indent="0">
              <a:buNone/>
              <a:defRPr sz="1200"/>
            </a:lvl7pPr>
            <a:lvl8pPr marL="4266831" indent="0">
              <a:buNone/>
              <a:defRPr sz="1200"/>
            </a:lvl8pPr>
            <a:lvl9pPr marL="4876379" indent="0">
              <a:buNone/>
              <a:defRPr sz="1200"/>
            </a:lvl9pPr>
          </a:lstStyle>
          <a:p>
            <a:pPr lvl="0"/>
            <a:endParaRPr lang="en-US" dirty="0"/>
          </a:p>
        </p:txBody>
      </p:sp>
      <p:sp>
        <p:nvSpPr>
          <p:cNvPr id="31" name="Rectangle 30"/>
          <p:cNvSpPr/>
          <p:nvPr userDrawn="1"/>
        </p:nvSpPr>
        <p:spPr>
          <a:xfrm>
            <a:off x="8037562" y="4871234"/>
            <a:ext cx="3457479" cy="1320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mn-lt"/>
            </a:endParaRPr>
          </a:p>
        </p:txBody>
      </p:sp>
      <p:sp>
        <p:nvSpPr>
          <p:cNvPr id="32" name="Picture Placeholder 7"/>
          <p:cNvSpPr>
            <a:spLocks noGrp="1"/>
          </p:cNvSpPr>
          <p:nvPr>
            <p:ph type="pic" sz="quarter" idx="21" hasCustomPrompt="1"/>
          </p:nvPr>
        </p:nvSpPr>
        <p:spPr>
          <a:xfrm>
            <a:off x="8043550" y="1734468"/>
            <a:ext cx="3445501" cy="3130014"/>
          </a:xfrm>
          <a:prstGeom prst="rect">
            <a:avLst/>
          </a:prstGeom>
          <a:blipFill dpi="0" rotWithShape="1">
            <a:blip r:embed="rId2"/>
            <a:srcRect/>
            <a:tile tx="0" ty="0" sx="100000" sy="100000" flip="none" algn="tl"/>
          </a:blipFill>
          <a:ln>
            <a:noFill/>
          </a:ln>
        </p:spPr>
        <p:txBody>
          <a:bodyPr bIns="457200" anchor="b"/>
          <a:lstStyle>
            <a:lvl1pPr algn="ctr">
              <a:buNone/>
              <a:defRPr sz="1599">
                <a:solidFill>
                  <a:schemeClr val="tx1">
                    <a:lumMod val="50000"/>
                    <a:lumOff val="50000"/>
                  </a:schemeClr>
                </a:solidFill>
              </a:defRPr>
            </a:lvl1pPr>
          </a:lstStyle>
          <a:p>
            <a:r>
              <a:rPr lang="en-US" dirty="0"/>
              <a:t>Image Holder</a:t>
            </a:r>
          </a:p>
        </p:txBody>
      </p:sp>
      <p:sp>
        <p:nvSpPr>
          <p:cNvPr id="33" name="Text Placeholder 3"/>
          <p:cNvSpPr>
            <a:spLocks noGrp="1"/>
          </p:cNvSpPr>
          <p:nvPr>
            <p:ph type="body" sz="half" idx="22"/>
          </p:nvPr>
        </p:nvSpPr>
        <p:spPr>
          <a:xfrm>
            <a:off x="8153233" y="5238868"/>
            <a:ext cx="3226134" cy="846795"/>
          </a:xfrm>
          <a:prstGeom prst="rect">
            <a:avLst/>
          </a:prstGeom>
        </p:spPr>
        <p:txBody>
          <a:bodyPr wrap="square" lIns="0" tIns="0" rIns="0" bIns="0" anchor="t">
            <a:noAutofit/>
          </a:bodyPr>
          <a:lstStyle>
            <a:lvl1pPr marL="0" indent="0" algn="ctr">
              <a:buNone/>
              <a:defRPr sz="1200" b="0" baseline="0">
                <a:solidFill>
                  <a:schemeClr val="bg1"/>
                </a:solidFill>
                <a:latin typeface="+mn-lt"/>
              </a:defRPr>
            </a:lvl1pPr>
            <a:lvl2pPr marL="609548" indent="0">
              <a:buNone/>
              <a:defRPr sz="1599"/>
            </a:lvl2pPr>
            <a:lvl3pPr marL="1219094" indent="0">
              <a:buNone/>
              <a:defRPr sz="1333"/>
            </a:lvl3pPr>
            <a:lvl4pPr marL="1828642" indent="0">
              <a:buNone/>
              <a:defRPr sz="1200"/>
            </a:lvl4pPr>
            <a:lvl5pPr marL="2438190" indent="0">
              <a:buNone/>
              <a:defRPr sz="1200"/>
            </a:lvl5pPr>
            <a:lvl6pPr marL="3047737" indent="0">
              <a:buNone/>
              <a:defRPr sz="1200"/>
            </a:lvl6pPr>
            <a:lvl7pPr marL="3657284" indent="0">
              <a:buNone/>
              <a:defRPr sz="1200"/>
            </a:lvl7pPr>
            <a:lvl8pPr marL="4266831" indent="0">
              <a:buNone/>
              <a:defRPr sz="1200"/>
            </a:lvl8pPr>
            <a:lvl9pPr marL="4876379" indent="0">
              <a:buNone/>
              <a:defRPr sz="1200"/>
            </a:lvl9pPr>
          </a:lstStyle>
          <a:p>
            <a:pPr algn="ctr"/>
            <a:endParaRPr lang="en-US" sz="1333" dirty="0">
              <a:solidFill>
                <a:schemeClr val="tx1">
                  <a:lumMod val="50000"/>
                  <a:lumOff val="50000"/>
                </a:schemeClr>
              </a:solidFill>
            </a:endParaRPr>
          </a:p>
        </p:txBody>
      </p:sp>
      <p:sp>
        <p:nvSpPr>
          <p:cNvPr id="34" name="Text Placeholder 3"/>
          <p:cNvSpPr>
            <a:spLocks noGrp="1"/>
          </p:cNvSpPr>
          <p:nvPr>
            <p:ph type="body" sz="half" idx="23"/>
          </p:nvPr>
        </p:nvSpPr>
        <p:spPr>
          <a:xfrm>
            <a:off x="8148718" y="4964265"/>
            <a:ext cx="3235167" cy="257040"/>
          </a:xfrm>
          <a:prstGeom prst="rect">
            <a:avLst/>
          </a:prstGeom>
        </p:spPr>
        <p:txBody>
          <a:bodyPr wrap="none" lIns="0" tIns="0" rIns="0" bIns="0" anchor="ctr">
            <a:noAutofit/>
          </a:bodyPr>
          <a:lstStyle>
            <a:lvl1pPr marL="0" indent="0" algn="ctr">
              <a:buNone/>
              <a:defRPr sz="1400" b="1" baseline="0">
                <a:solidFill>
                  <a:schemeClr val="bg1"/>
                </a:solidFill>
                <a:latin typeface="+mn-lt"/>
              </a:defRPr>
            </a:lvl1pPr>
            <a:lvl2pPr marL="609548" indent="0">
              <a:buNone/>
              <a:defRPr sz="1599"/>
            </a:lvl2pPr>
            <a:lvl3pPr marL="1219094" indent="0">
              <a:buNone/>
              <a:defRPr sz="1333"/>
            </a:lvl3pPr>
            <a:lvl4pPr marL="1828642" indent="0">
              <a:buNone/>
              <a:defRPr sz="1200"/>
            </a:lvl4pPr>
            <a:lvl5pPr marL="2438190" indent="0">
              <a:buNone/>
              <a:defRPr sz="1200"/>
            </a:lvl5pPr>
            <a:lvl6pPr marL="3047737" indent="0">
              <a:buNone/>
              <a:defRPr sz="1200"/>
            </a:lvl6pPr>
            <a:lvl7pPr marL="3657284" indent="0">
              <a:buNone/>
              <a:defRPr sz="1200"/>
            </a:lvl7pPr>
            <a:lvl8pPr marL="4266831" indent="0">
              <a:buNone/>
              <a:defRPr sz="1200"/>
            </a:lvl8pPr>
            <a:lvl9pPr marL="4876379" indent="0">
              <a:buNone/>
              <a:defRPr sz="1200"/>
            </a:lvl9pPr>
          </a:lstStyle>
          <a:p>
            <a:pPr lvl="0"/>
            <a:endParaRPr lang="en-US" dirty="0"/>
          </a:p>
        </p:txBody>
      </p:sp>
    </p:spTree>
    <p:extLst>
      <p:ext uri="{BB962C8B-B14F-4D97-AF65-F5344CB8AC3E}">
        <p14:creationId xmlns:p14="http://schemas.microsoft.com/office/powerpoint/2010/main" val="745588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decel="5000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4" accel="50000" decel="5000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accel="50000" decel="50000" fill="hold" grpId="0" nodeType="afterEffect" nodePh="1">
                                  <p:stCondLst>
                                    <p:cond delay="0"/>
                                  </p:stCondLst>
                                  <p:endCondLst>
                                    <p:cond evt="begin" delay="0">
                                      <p:tn val="14"/>
                                    </p:cond>
                                  </p:endCondLst>
                                  <p:childTnLst>
                                    <p:set>
                                      <p:cBhvr>
                                        <p:cTn id="15" dur="1" fill="hold">
                                          <p:stCondLst>
                                            <p:cond delay="0"/>
                                          </p:stCondLst>
                                        </p:cTn>
                                        <p:tgtEl>
                                          <p:spTgt spid="24">
                                            <p:txEl>
                                              <p:pRg st="0" end="0"/>
                                            </p:txEl>
                                          </p:spTgt>
                                        </p:tgtEl>
                                        <p:attrNameLst>
                                          <p:attrName>style.visibility</p:attrName>
                                        </p:attrNameLst>
                                      </p:cBhvr>
                                      <p:to>
                                        <p:strVal val="visible"/>
                                      </p:to>
                                    </p:set>
                                    <p:anim calcmode="lin" valueType="num">
                                      <p:cBhvr additive="base">
                                        <p:cTn id="16" dur="500" fill="hold"/>
                                        <p:tgtEl>
                                          <p:spTgt spid="24">
                                            <p:txEl>
                                              <p:pRg st="0" end="0"/>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24">
                                            <p:txEl>
                                              <p:pRg st="0" end="0"/>
                                            </p:txEl>
                                          </p:spTgt>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accel="50000" decel="50000" fill="hold" grpId="0" nodeType="afterEffect" nodePh="1">
                                  <p:stCondLst>
                                    <p:cond delay="0"/>
                                  </p:stCondLst>
                                  <p:endCondLst>
                                    <p:cond evt="begin" delay="0">
                                      <p:tn val="19"/>
                                    </p:cond>
                                  </p:endCondLst>
                                  <p:childTnLst>
                                    <p:set>
                                      <p:cBhvr>
                                        <p:cTn id="20" dur="1" fill="hold">
                                          <p:stCondLst>
                                            <p:cond delay="0"/>
                                          </p:stCondLst>
                                        </p:cTn>
                                        <p:tgtEl>
                                          <p:spTgt spid="23">
                                            <p:txEl>
                                              <p:pRg st="0" end="0"/>
                                            </p:txEl>
                                          </p:spTgt>
                                        </p:tgtEl>
                                        <p:attrNameLst>
                                          <p:attrName>style.visibility</p:attrName>
                                        </p:attrNameLst>
                                      </p:cBhvr>
                                      <p:to>
                                        <p:strVal val="visible"/>
                                      </p:to>
                                    </p:set>
                                    <p:anim calcmode="lin" valueType="num">
                                      <p:cBhvr additive="base">
                                        <p:cTn id="21" dur="500" fill="hold"/>
                                        <p:tgtEl>
                                          <p:spTgt spid="23">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3">
                                            <p:txEl>
                                              <p:pRg st="0" end="0"/>
                                            </p:txEl>
                                          </p:spTgt>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1" accel="50000" decel="50000" fill="hold" grpId="0" nodeType="after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additive="base">
                                        <p:cTn id="26" dur="500" fill="hold"/>
                                        <p:tgtEl>
                                          <p:spTgt spid="25"/>
                                        </p:tgtEl>
                                        <p:attrNameLst>
                                          <p:attrName>ppt_x</p:attrName>
                                        </p:attrNameLst>
                                      </p:cBhvr>
                                      <p:tavLst>
                                        <p:tav tm="0">
                                          <p:val>
                                            <p:strVal val="#ppt_x"/>
                                          </p:val>
                                        </p:tav>
                                        <p:tav tm="100000">
                                          <p:val>
                                            <p:strVal val="#ppt_x"/>
                                          </p:val>
                                        </p:tav>
                                      </p:tavLst>
                                    </p:anim>
                                    <p:anim calcmode="lin" valueType="num">
                                      <p:cBhvr additive="base">
                                        <p:cTn id="27" dur="500" fill="hold"/>
                                        <p:tgtEl>
                                          <p:spTgt spid="25"/>
                                        </p:tgtEl>
                                        <p:attrNameLst>
                                          <p:attrName>ppt_y</p:attrName>
                                        </p:attrNameLst>
                                      </p:cBhvr>
                                      <p:tavLst>
                                        <p:tav tm="0">
                                          <p:val>
                                            <p:strVal val="0-#ppt_h/2"/>
                                          </p:val>
                                        </p:tav>
                                        <p:tav tm="100000">
                                          <p:val>
                                            <p:strVal val="#ppt_y"/>
                                          </p:val>
                                        </p:tav>
                                      </p:tavLst>
                                    </p:anim>
                                  </p:childTnLst>
                                </p:cTn>
                              </p:par>
                              <p:par>
                                <p:cTn id="28" presetID="2" presetClass="entr" presetSubtype="4" accel="50000" decel="50000" fill="hold" grpId="0" nodeType="withEffect">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cBhvr additive="base">
                                        <p:cTn id="30" dur="500" fill="hold"/>
                                        <p:tgtEl>
                                          <p:spTgt spid="26"/>
                                        </p:tgtEl>
                                        <p:attrNameLst>
                                          <p:attrName>ppt_x</p:attrName>
                                        </p:attrNameLst>
                                      </p:cBhvr>
                                      <p:tavLst>
                                        <p:tav tm="0">
                                          <p:val>
                                            <p:strVal val="#ppt_x"/>
                                          </p:val>
                                        </p:tav>
                                        <p:tav tm="100000">
                                          <p:val>
                                            <p:strVal val="#ppt_x"/>
                                          </p:val>
                                        </p:tav>
                                      </p:tavLst>
                                    </p:anim>
                                    <p:anim calcmode="lin" valueType="num">
                                      <p:cBhvr additive="base">
                                        <p:cTn id="31" dur="500" fill="hold"/>
                                        <p:tgtEl>
                                          <p:spTgt spid="26"/>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2" presetClass="entr" presetSubtype="4" accel="50000" decel="50000" fill="hold" grpId="0" nodeType="afterEffect" nodePh="1">
                                  <p:stCondLst>
                                    <p:cond delay="0"/>
                                  </p:stCondLst>
                                  <p:endCondLst>
                                    <p:cond evt="begin" delay="0">
                                      <p:tn val="33"/>
                                    </p:cond>
                                  </p:endCondLst>
                                  <p:childTnLst>
                                    <p:set>
                                      <p:cBhvr>
                                        <p:cTn id="34" dur="1" fill="hold">
                                          <p:stCondLst>
                                            <p:cond delay="0"/>
                                          </p:stCondLst>
                                        </p:cTn>
                                        <p:tgtEl>
                                          <p:spTgt spid="30">
                                            <p:txEl>
                                              <p:pRg st="0" end="0"/>
                                            </p:txEl>
                                          </p:spTgt>
                                        </p:tgtEl>
                                        <p:attrNameLst>
                                          <p:attrName>style.visibility</p:attrName>
                                        </p:attrNameLst>
                                      </p:cBhvr>
                                      <p:to>
                                        <p:strVal val="visible"/>
                                      </p:to>
                                    </p:set>
                                    <p:anim calcmode="lin" valueType="num">
                                      <p:cBhvr additive="base">
                                        <p:cTn id="35" dur="500" fill="hold"/>
                                        <p:tgtEl>
                                          <p:spTgt spid="30">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0">
                                            <p:txEl>
                                              <p:pRg st="0" end="0"/>
                                            </p:txEl>
                                          </p:spTgt>
                                        </p:tgtEl>
                                        <p:attrNameLst>
                                          <p:attrName>ppt_y</p:attrName>
                                        </p:attrNameLst>
                                      </p:cBhvr>
                                      <p:tavLst>
                                        <p:tav tm="0">
                                          <p:val>
                                            <p:strVal val="1+#ppt_h/2"/>
                                          </p:val>
                                        </p:tav>
                                        <p:tav tm="100000">
                                          <p:val>
                                            <p:strVal val="#ppt_y"/>
                                          </p:val>
                                        </p:tav>
                                      </p:tavLst>
                                    </p:anim>
                                  </p:childTnLst>
                                </p:cTn>
                              </p:par>
                            </p:childTnLst>
                          </p:cTn>
                        </p:par>
                        <p:par>
                          <p:cTn id="37" fill="hold">
                            <p:stCondLst>
                              <p:cond delay="2500"/>
                            </p:stCondLst>
                            <p:childTnLst>
                              <p:par>
                                <p:cTn id="38" presetID="2" presetClass="entr" presetSubtype="4" accel="50000" decel="50000" fill="hold" grpId="0" nodeType="afterEffect" nodePh="1">
                                  <p:stCondLst>
                                    <p:cond delay="0"/>
                                  </p:stCondLst>
                                  <p:endCondLst>
                                    <p:cond evt="begin" delay="0">
                                      <p:tn val="38"/>
                                    </p:cond>
                                  </p:endCondLst>
                                  <p:childTnLst>
                                    <p:set>
                                      <p:cBhvr>
                                        <p:cTn id="39" dur="1" fill="hold">
                                          <p:stCondLst>
                                            <p:cond delay="0"/>
                                          </p:stCondLst>
                                        </p:cTn>
                                        <p:tgtEl>
                                          <p:spTgt spid="27">
                                            <p:txEl>
                                              <p:pRg st="0" end="0"/>
                                            </p:txEl>
                                          </p:spTgt>
                                        </p:tgtEl>
                                        <p:attrNameLst>
                                          <p:attrName>style.visibility</p:attrName>
                                        </p:attrNameLst>
                                      </p:cBhvr>
                                      <p:to>
                                        <p:strVal val="visible"/>
                                      </p:to>
                                    </p:set>
                                    <p:anim calcmode="lin" valueType="num">
                                      <p:cBhvr additive="base">
                                        <p:cTn id="40"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27">
                                            <p:txEl>
                                              <p:pRg st="0" end="0"/>
                                            </p:txEl>
                                          </p:spTgt>
                                        </p:tgtEl>
                                        <p:attrNameLst>
                                          <p:attrName>ppt_y</p:attrName>
                                        </p:attrNameLst>
                                      </p:cBhvr>
                                      <p:tavLst>
                                        <p:tav tm="0">
                                          <p:val>
                                            <p:strVal val="1+#ppt_h/2"/>
                                          </p:val>
                                        </p:tav>
                                        <p:tav tm="100000">
                                          <p:val>
                                            <p:strVal val="#ppt_y"/>
                                          </p:val>
                                        </p:tav>
                                      </p:tavLst>
                                    </p:anim>
                                  </p:childTnLst>
                                </p:cTn>
                              </p:par>
                            </p:childTnLst>
                          </p:cTn>
                        </p:par>
                        <p:par>
                          <p:cTn id="42" fill="hold">
                            <p:stCondLst>
                              <p:cond delay="3000"/>
                            </p:stCondLst>
                            <p:childTnLst>
                              <p:par>
                                <p:cTn id="43" presetID="2" presetClass="entr" presetSubtype="1" accel="50000" decel="50000"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 calcmode="lin" valueType="num">
                                      <p:cBhvr additive="base">
                                        <p:cTn id="45" dur="500" fill="hold"/>
                                        <p:tgtEl>
                                          <p:spTgt spid="31"/>
                                        </p:tgtEl>
                                        <p:attrNameLst>
                                          <p:attrName>ppt_x</p:attrName>
                                        </p:attrNameLst>
                                      </p:cBhvr>
                                      <p:tavLst>
                                        <p:tav tm="0">
                                          <p:val>
                                            <p:strVal val="#ppt_x"/>
                                          </p:val>
                                        </p:tav>
                                        <p:tav tm="100000">
                                          <p:val>
                                            <p:strVal val="#ppt_x"/>
                                          </p:val>
                                        </p:tav>
                                      </p:tavLst>
                                    </p:anim>
                                    <p:anim calcmode="lin" valueType="num">
                                      <p:cBhvr additive="base">
                                        <p:cTn id="46" dur="500" fill="hold"/>
                                        <p:tgtEl>
                                          <p:spTgt spid="31"/>
                                        </p:tgtEl>
                                        <p:attrNameLst>
                                          <p:attrName>ppt_y</p:attrName>
                                        </p:attrNameLst>
                                      </p:cBhvr>
                                      <p:tavLst>
                                        <p:tav tm="0">
                                          <p:val>
                                            <p:strVal val="0-#ppt_h/2"/>
                                          </p:val>
                                        </p:tav>
                                        <p:tav tm="100000">
                                          <p:val>
                                            <p:strVal val="#ppt_y"/>
                                          </p:val>
                                        </p:tav>
                                      </p:tavLst>
                                    </p:anim>
                                  </p:childTnLst>
                                </p:cTn>
                              </p:par>
                              <p:par>
                                <p:cTn id="47" presetID="2" presetClass="entr" presetSubtype="4" accel="50000" decel="50000"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additive="base">
                                        <p:cTn id="49" dur="500" fill="hold"/>
                                        <p:tgtEl>
                                          <p:spTgt spid="32"/>
                                        </p:tgtEl>
                                        <p:attrNameLst>
                                          <p:attrName>ppt_x</p:attrName>
                                        </p:attrNameLst>
                                      </p:cBhvr>
                                      <p:tavLst>
                                        <p:tav tm="0">
                                          <p:val>
                                            <p:strVal val="#ppt_x"/>
                                          </p:val>
                                        </p:tav>
                                        <p:tav tm="100000">
                                          <p:val>
                                            <p:strVal val="#ppt_x"/>
                                          </p:val>
                                        </p:tav>
                                      </p:tavLst>
                                    </p:anim>
                                    <p:anim calcmode="lin" valueType="num">
                                      <p:cBhvr additive="base">
                                        <p:cTn id="50" dur="500" fill="hold"/>
                                        <p:tgtEl>
                                          <p:spTgt spid="32"/>
                                        </p:tgtEl>
                                        <p:attrNameLst>
                                          <p:attrName>ppt_y</p:attrName>
                                        </p:attrNameLst>
                                      </p:cBhvr>
                                      <p:tavLst>
                                        <p:tav tm="0">
                                          <p:val>
                                            <p:strVal val="1+#ppt_h/2"/>
                                          </p:val>
                                        </p:tav>
                                        <p:tav tm="100000">
                                          <p:val>
                                            <p:strVal val="#ppt_y"/>
                                          </p:val>
                                        </p:tav>
                                      </p:tavLst>
                                    </p:anim>
                                  </p:childTnLst>
                                </p:cTn>
                              </p:par>
                            </p:childTnLst>
                          </p:cTn>
                        </p:par>
                        <p:par>
                          <p:cTn id="51" fill="hold">
                            <p:stCondLst>
                              <p:cond delay="3500"/>
                            </p:stCondLst>
                            <p:childTnLst>
                              <p:par>
                                <p:cTn id="52" presetID="2" presetClass="entr" presetSubtype="4" accel="50000" decel="50000" fill="hold" grpId="0" nodeType="afterEffect" nodePh="1">
                                  <p:stCondLst>
                                    <p:cond delay="0"/>
                                  </p:stCondLst>
                                  <p:endCondLst>
                                    <p:cond evt="begin" delay="0">
                                      <p:tn val="52"/>
                                    </p:cond>
                                  </p:endCondLst>
                                  <p:childTnLst>
                                    <p:set>
                                      <p:cBhvr>
                                        <p:cTn id="53" dur="1" fill="hold">
                                          <p:stCondLst>
                                            <p:cond delay="0"/>
                                          </p:stCondLst>
                                        </p:cTn>
                                        <p:tgtEl>
                                          <p:spTgt spid="34">
                                            <p:txEl>
                                              <p:pRg st="0" end="0"/>
                                            </p:txEl>
                                          </p:spTgt>
                                        </p:tgtEl>
                                        <p:attrNameLst>
                                          <p:attrName>style.visibility</p:attrName>
                                        </p:attrNameLst>
                                      </p:cBhvr>
                                      <p:to>
                                        <p:strVal val="visible"/>
                                      </p:to>
                                    </p:set>
                                    <p:anim calcmode="lin" valueType="num">
                                      <p:cBhvr additive="base">
                                        <p:cTn id="54" dur="500" fill="hold"/>
                                        <p:tgtEl>
                                          <p:spTgt spid="34">
                                            <p:txEl>
                                              <p:pRg st="0" end="0"/>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34">
                                            <p:txEl>
                                              <p:pRg st="0" end="0"/>
                                            </p:txEl>
                                          </p:spTgt>
                                        </p:tgtEl>
                                        <p:attrNameLst>
                                          <p:attrName>ppt_y</p:attrName>
                                        </p:attrNameLst>
                                      </p:cBhvr>
                                      <p:tavLst>
                                        <p:tav tm="0">
                                          <p:val>
                                            <p:strVal val="1+#ppt_h/2"/>
                                          </p:val>
                                        </p:tav>
                                        <p:tav tm="100000">
                                          <p:val>
                                            <p:strVal val="#ppt_y"/>
                                          </p:val>
                                        </p:tav>
                                      </p:tavLst>
                                    </p:anim>
                                  </p:childTnLst>
                                </p:cTn>
                              </p:par>
                            </p:childTnLst>
                          </p:cTn>
                        </p:par>
                        <p:par>
                          <p:cTn id="56" fill="hold">
                            <p:stCondLst>
                              <p:cond delay="4000"/>
                            </p:stCondLst>
                            <p:childTnLst>
                              <p:par>
                                <p:cTn id="57" presetID="2" presetClass="entr" presetSubtype="4" accel="50000" decel="50000" fill="hold" grpId="0" nodeType="afterEffect" nodePh="1">
                                  <p:stCondLst>
                                    <p:cond delay="0"/>
                                  </p:stCondLst>
                                  <p:endCondLst>
                                    <p:cond evt="begin" delay="0">
                                      <p:tn val="57"/>
                                    </p:cond>
                                  </p:endCondLst>
                                  <p:childTnLst>
                                    <p:set>
                                      <p:cBhvr>
                                        <p:cTn id="58" dur="1" fill="hold">
                                          <p:stCondLst>
                                            <p:cond delay="0"/>
                                          </p:stCondLst>
                                        </p:cTn>
                                        <p:tgtEl>
                                          <p:spTgt spid="33">
                                            <p:txEl>
                                              <p:pRg st="0" end="0"/>
                                            </p:txEl>
                                          </p:spTgt>
                                        </p:tgtEl>
                                        <p:attrNameLst>
                                          <p:attrName>style.visibility</p:attrName>
                                        </p:attrNameLst>
                                      </p:cBhvr>
                                      <p:to>
                                        <p:strVal val="visible"/>
                                      </p:to>
                                    </p:set>
                                    <p:anim calcmode="lin" valueType="num">
                                      <p:cBhvr additive="base">
                                        <p:cTn id="59" dur="500" fill="hold"/>
                                        <p:tgtEl>
                                          <p:spTgt spid="33">
                                            <p:txEl>
                                              <p:pRg st="0" end="0"/>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build="p">
        <p:tmplLst>
          <p:tmpl lvl="1">
            <p:tnLst>
              <p:par>
                <p:cTn presetID="2" presetClass="entr" presetSubtype="4" accel="50000" decel="50000" fill="hold" nodeType="afterEffect" nodePh="1">
                  <p:stCondLst>
                    <p:cond delay="0"/>
                  </p:stCondLst>
                  <p:endCondLst>
                    <p:cond evt="begin" delay="0"/>
                  </p:endCondLst>
                  <p:childTnLst>
                    <p:set>
                      <p:cBhvr>
                        <p:cTn dur="1" fill="hold">
                          <p:stCondLst>
                            <p:cond delay="0"/>
                          </p:stCondLst>
                        </p:cTn>
                        <p:tgtEl>
                          <p:spTgt spid="23"/>
                        </p:tgtEl>
                        <p:attrNameLst>
                          <p:attrName>style.visibility</p:attrName>
                        </p:attrNameLst>
                      </p:cBhvr>
                      <p:to>
                        <p:strVal val="visible"/>
                      </p:to>
                    </p:set>
                    <p:anim calcmode="lin" valueType="num">
                      <p:cBhvr additive="base">
                        <p:cTn dur="500" fill="hold"/>
                        <p:tgtEl>
                          <p:spTgt spid="23"/>
                        </p:tgtEl>
                        <p:attrNameLst>
                          <p:attrName>ppt_x</p:attrName>
                        </p:attrNameLst>
                      </p:cBhvr>
                      <p:tavLst>
                        <p:tav tm="0">
                          <p:val>
                            <p:strVal val="#ppt_x"/>
                          </p:val>
                        </p:tav>
                        <p:tav tm="100000">
                          <p:val>
                            <p:strVal val="#ppt_x"/>
                          </p:val>
                        </p:tav>
                      </p:tavLst>
                    </p:anim>
                    <p:anim calcmode="lin" valueType="num">
                      <p:cBhvr additive="base">
                        <p:cTn dur="500" fill="hold"/>
                        <p:tgtEl>
                          <p:spTgt spid="23"/>
                        </p:tgtEl>
                        <p:attrNameLst>
                          <p:attrName>ppt_y</p:attrName>
                        </p:attrNameLst>
                      </p:cBhvr>
                      <p:tavLst>
                        <p:tav tm="0">
                          <p:val>
                            <p:strVal val="1+#ppt_h/2"/>
                          </p:val>
                        </p:tav>
                        <p:tav tm="100000">
                          <p:val>
                            <p:strVal val="#ppt_y"/>
                          </p:val>
                        </p:tav>
                      </p:tavLst>
                    </p:anim>
                  </p:childTnLst>
                </p:cTn>
              </p:par>
            </p:tnLst>
          </p:tmpl>
        </p:tmplLst>
      </p:bldP>
      <p:bldP spid="24" grpId="0" build="p">
        <p:tmplLst>
          <p:tmpl lvl="1">
            <p:tnLst>
              <p:par>
                <p:cTn presetID="2" presetClass="entr" presetSubtype="4" accel="50000" decel="50000" fill="hold" nodeType="afterEffect" nodePh="1">
                  <p:stCondLst>
                    <p:cond delay="0"/>
                  </p:stCondLst>
                  <p:endCondLst>
                    <p:cond evt="begin" delay="0"/>
                  </p:endCondLst>
                  <p:childTnLst>
                    <p:set>
                      <p:cBhvr>
                        <p:cTn dur="1" fill="hold">
                          <p:stCondLst>
                            <p:cond delay="0"/>
                          </p:stCondLst>
                        </p:cTn>
                        <p:tgtEl>
                          <p:spTgt spid="24"/>
                        </p:tgtEl>
                        <p:attrNameLst>
                          <p:attrName>style.visibility</p:attrName>
                        </p:attrNameLst>
                      </p:cBhvr>
                      <p:to>
                        <p:strVal val="visible"/>
                      </p:to>
                    </p:set>
                    <p:anim calcmode="lin" valueType="num">
                      <p:cBhvr additive="base">
                        <p:cTn dur="500" fill="hold"/>
                        <p:tgtEl>
                          <p:spTgt spid="24"/>
                        </p:tgtEl>
                        <p:attrNameLst>
                          <p:attrName>ppt_x</p:attrName>
                        </p:attrNameLst>
                      </p:cBhvr>
                      <p:tavLst>
                        <p:tav tm="0">
                          <p:val>
                            <p:strVal val="#ppt_x"/>
                          </p:val>
                        </p:tav>
                        <p:tav tm="100000">
                          <p:val>
                            <p:strVal val="#ppt_x"/>
                          </p:val>
                        </p:tav>
                      </p:tavLst>
                    </p:anim>
                    <p:anim calcmode="lin" valueType="num">
                      <p:cBhvr additive="base">
                        <p:cTn dur="500" fill="hold"/>
                        <p:tgtEl>
                          <p:spTgt spid="24"/>
                        </p:tgtEl>
                        <p:attrNameLst>
                          <p:attrName>ppt_y</p:attrName>
                        </p:attrNameLst>
                      </p:cBhvr>
                      <p:tavLst>
                        <p:tav tm="0">
                          <p:val>
                            <p:strVal val="1+#ppt_h/2"/>
                          </p:val>
                        </p:tav>
                        <p:tav tm="100000">
                          <p:val>
                            <p:strVal val="#ppt_y"/>
                          </p:val>
                        </p:tav>
                      </p:tavLst>
                    </p:anim>
                  </p:childTnLst>
                </p:cTn>
              </p:par>
            </p:tnLst>
          </p:tmpl>
        </p:tmplLst>
      </p:bldP>
      <p:bldP spid="25" grpId="0" animBg="1"/>
      <p:bldP spid="26" grpId="0" animBg="1"/>
      <p:bldP spid="27" grpId="0" build="p">
        <p:tmplLst>
          <p:tmpl lvl="1">
            <p:tnLst>
              <p:par>
                <p:cTn presetID="2" presetClass="entr" presetSubtype="4" accel="50000" decel="50000" fill="hold" nodeType="afterEffect" nodePh="1">
                  <p:stCondLst>
                    <p:cond delay="0"/>
                  </p:stCondLst>
                  <p:endCondLst>
                    <p:cond evt="begin" delay="0"/>
                  </p:endCondLst>
                  <p:childTnLst>
                    <p:set>
                      <p:cBhvr>
                        <p:cTn dur="1" fill="hold">
                          <p:stCondLst>
                            <p:cond delay="0"/>
                          </p:stCondLst>
                        </p:cTn>
                        <p:tgtEl>
                          <p:spTgt spid="27"/>
                        </p:tgtEl>
                        <p:attrNameLst>
                          <p:attrName>style.visibility</p:attrName>
                        </p:attrNameLst>
                      </p:cBhvr>
                      <p:to>
                        <p:strVal val="visible"/>
                      </p:to>
                    </p:set>
                    <p:anim calcmode="lin" valueType="num">
                      <p:cBhvr additive="base">
                        <p:cTn dur="500" fill="hold"/>
                        <p:tgtEl>
                          <p:spTgt spid="27"/>
                        </p:tgtEl>
                        <p:attrNameLst>
                          <p:attrName>ppt_x</p:attrName>
                        </p:attrNameLst>
                      </p:cBhvr>
                      <p:tavLst>
                        <p:tav tm="0">
                          <p:val>
                            <p:strVal val="#ppt_x"/>
                          </p:val>
                        </p:tav>
                        <p:tav tm="100000">
                          <p:val>
                            <p:strVal val="#ppt_x"/>
                          </p:val>
                        </p:tav>
                      </p:tavLst>
                    </p:anim>
                    <p:anim calcmode="lin" valueType="num">
                      <p:cBhvr additive="base">
                        <p:cTn dur="500" fill="hold"/>
                        <p:tgtEl>
                          <p:spTgt spid="27"/>
                        </p:tgtEl>
                        <p:attrNameLst>
                          <p:attrName>ppt_y</p:attrName>
                        </p:attrNameLst>
                      </p:cBhvr>
                      <p:tavLst>
                        <p:tav tm="0">
                          <p:val>
                            <p:strVal val="1+#ppt_h/2"/>
                          </p:val>
                        </p:tav>
                        <p:tav tm="100000">
                          <p:val>
                            <p:strVal val="#ppt_y"/>
                          </p:val>
                        </p:tav>
                      </p:tavLst>
                    </p:anim>
                  </p:childTnLst>
                </p:cTn>
              </p:par>
            </p:tnLst>
          </p:tmpl>
        </p:tmplLst>
      </p:bldP>
      <p:bldP spid="30" grpId="0" build="p">
        <p:tmplLst>
          <p:tmpl lvl="1">
            <p:tnLst>
              <p:par>
                <p:cTn presetID="2" presetClass="entr" presetSubtype="4" accel="50000" decel="50000" fill="hold" nodeType="afterEffect" nodePh="1">
                  <p:stCondLst>
                    <p:cond delay="0"/>
                  </p:stCondLst>
                  <p:endCondLst>
                    <p:cond evt="begin" delay="0"/>
                  </p:endCondLst>
                  <p:childTnLst>
                    <p:set>
                      <p:cBhvr>
                        <p:cTn dur="1" fill="hold">
                          <p:stCondLst>
                            <p:cond delay="0"/>
                          </p:stCondLst>
                        </p:cTn>
                        <p:tgtEl>
                          <p:spTgt spid="30"/>
                        </p:tgtEl>
                        <p:attrNameLst>
                          <p:attrName>style.visibility</p:attrName>
                        </p:attrNameLst>
                      </p:cBhvr>
                      <p:to>
                        <p:strVal val="visible"/>
                      </p:to>
                    </p:set>
                    <p:anim calcmode="lin" valueType="num">
                      <p:cBhvr additive="base">
                        <p:cTn dur="500" fill="hold"/>
                        <p:tgtEl>
                          <p:spTgt spid="30"/>
                        </p:tgtEl>
                        <p:attrNameLst>
                          <p:attrName>ppt_x</p:attrName>
                        </p:attrNameLst>
                      </p:cBhvr>
                      <p:tavLst>
                        <p:tav tm="0">
                          <p:val>
                            <p:strVal val="#ppt_x"/>
                          </p:val>
                        </p:tav>
                        <p:tav tm="100000">
                          <p:val>
                            <p:strVal val="#ppt_x"/>
                          </p:val>
                        </p:tav>
                      </p:tavLst>
                    </p:anim>
                    <p:anim calcmode="lin" valueType="num">
                      <p:cBhvr additive="base">
                        <p:cTn dur="500" fill="hold"/>
                        <p:tgtEl>
                          <p:spTgt spid="30"/>
                        </p:tgtEl>
                        <p:attrNameLst>
                          <p:attrName>ppt_y</p:attrName>
                        </p:attrNameLst>
                      </p:cBhvr>
                      <p:tavLst>
                        <p:tav tm="0">
                          <p:val>
                            <p:strVal val="1+#ppt_h/2"/>
                          </p:val>
                        </p:tav>
                        <p:tav tm="100000">
                          <p:val>
                            <p:strVal val="#ppt_y"/>
                          </p:val>
                        </p:tav>
                      </p:tavLst>
                    </p:anim>
                  </p:childTnLst>
                </p:cTn>
              </p:par>
            </p:tnLst>
          </p:tmpl>
        </p:tmplLst>
      </p:bldP>
      <p:bldP spid="31" grpId="0" animBg="1"/>
      <p:bldP spid="32" grpId="0" animBg="1"/>
      <p:bldP spid="33" grpId="0" build="p">
        <p:tmplLst>
          <p:tmpl lvl="1">
            <p:tnLst>
              <p:par>
                <p:cTn presetID="2" presetClass="entr" presetSubtype="4" accel="50000" decel="50000" fill="hold" nodeType="afterEffect" nodePh="1">
                  <p:stCondLst>
                    <p:cond delay="0"/>
                  </p:stCondLst>
                  <p:endCondLst>
                    <p:cond evt="begin" delay="0"/>
                  </p:endCondLst>
                  <p:childTnLst>
                    <p:set>
                      <p:cBhvr>
                        <p:cTn dur="1" fill="hold">
                          <p:stCondLst>
                            <p:cond delay="0"/>
                          </p:stCondLst>
                        </p:cTn>
                        <p:tgtEl>
                          <p:spTgt spid="33"/>
                        </p:tgtEl>
                        <p:attrNameLst>
                          <p:attrName>style.visibility</p:attrName>
                        </p:attrNameLst>
                      </p:cBhvr>
                      <p:to>
                        <p:strVal val="visible"/>
                      </p:to>
                    </p:set>
                    <p:anim calcmode="lin" valueType="num">
                      <p:cBhvr additive="base">
                        <p:cTn dur="500" fill="hold"/>
                        <p:tgtEl>
                          <p:spTgt spid="33"/>
                        </p:tgtEl>
                        <p:attrNameLst>
                          <p:attrName>ppt_x</p:attrName>
                        </p:attrNameLst>
                      </p:cBhvr>
                      <p:tavLst>
                        <p:tav tm="0">
                          <p:val>
                            <p:strVal val="#ppt_x"/>
                          </p:val>
                        </p:tav>
                        <p:tav tm="100000">
                          <p:val>
                            <p:strVal val="#ppt_x"/>
                          </p:val>
                        </p:tav>
                      </p:tavLst>
                    </p:anim>
                    <p:anim calcmode="lin" valueType="num">
                      <p:cBhvr additive="base">
                        <p:cTn dur="500" fill="hold"/>
                        <p:tgtEl>
                          <p:spTgt spid="33"/>
                        </p:tgtEl>
                        <p:attrNameLst>
                          <p:attrName>ppt_y</p:attrName>
                        </p:attrNameLst>
                      </p:cBhvr>
                      <p:tavLst>
                        <p:tav tm="0">
                          <p:val>
                            <p:strVal val="1+#ppt_h/2"/>
                          </p:val>
                        </p:tav>
                        <p:tav tm="100000">
                          <p:val>
                            <p:strVal val="#ppt_y"/>
                          </p:val>
                        </p:tav>
                      </p:tavLst>
                    </p:anim>
                  </p:childTnLst>
                </p:cTn>
              </p:par>
            </p:tnLst>
          </p:tmpl>
        </p:tmplLst>
      </p:bldP>
      <p:bldP spid="34" grpId="0" build="p">
        <p:tmplLst>
          <p:tmpl lvl="1">
            <p:tnLst>
              <p:par>
                <p:cTn presetID="2" presetClass="entr" presetSubtype="4" accel="50000" decel="50000" fill="hold" nodeType="afterEffect" nodePh="1">
                  <p:stCondLst>
                    <p:cond delay="0"/>
                  </p:stCondLst>
                  <p:endCondLst>
                    <p:cond evt="begin" delay="0"/>
                  </p:endCondLst>
                  <p:childTnLst>
                    <p:set>
                      <p:cBhvr>
                        <p:cTn dur="1" fill="hold">
                          <p:stCondLst>
                            <p:cond delay="0"/>
                          </p:stCondLst>
                        </p:cTn>
                        <p:tgtEl>
                          <p:spTgt spid="34"/>
                        </p:tgtEl>
                        <p:attrNameLst>
                          <p:attrName>style.visibility</p:attrName>
                        </p:attrNameLst>
                      </p:cBhvr>
                      <p:to>
                        <p:strVal val="visible"/>
                      </p:to>
                    </p:set>
                    <p:anim calcmode="lin" valueType="num">
                      <p:cBhvr additive="base">
                        <p:cTn dur="500" fill="hold"/>
                        <p:tgtEl>
                          <p:spTgt spid="34"/>
                        </p:tgtEl>
                        <p:attrNameLst>
                          <p:attrName>ppt_x</p:attrName>
                        </p:attrNameLst>
                      </p:cBhvr>
                      <p:tavLst>
                        <p:tav tm="0">
                          <p:val>
                            <p:strVal val="#ppt_x"/>
                          </p:val>
                        </p:tav>
                        <p:tav tm="100000">
                          <p:val>
                            <p:strVal val="#ppt_x"/>
                          </p:val>
                        </p:tav>
                      </p:tavLst>
                    </p:anim>
                    <p:anim calcmode="lin" valueType="num">
                      <p:cBhvr additive="base">
                        <p:cTn dur="500" fill="hold"/>
                        <p:tgtEl>
                          <p:spTgt spid="34"/>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23_自定义版式">
    <p:spTree>
      <p:nvGrpSpPr>
        <p:cNvPr id="1" name=""/>
        <p:cNvGrpSpPr/>
        <p:nvPr/>
      </p:nvGrpSpPr>
      <p:grpSpPr>
        <a:xfrm>
          <a:off x="0" y="0"/>
          <a:ext cx="0" cy="0"/>
          <a:chOff x="0" y="0"/>
          <a:chExt cx="0" cy="0"/>
        </a:xfrm>
      </p:grpSpPr>
      <p:sp>
        <p:nvSpPr>
          <p:cNvPr id="11" name="图片占位符 10"/>
          <p:cNvSpPr>
            <a:spLocks noGrp="1"/>
          </p:cNvSpPr>
          <p:nvPr>
            <p:ph type="pic" sz="quarter" idx="11"/>
          </p:nvPr>
        </p:nvSpPr>
        <p:spPr>
          <a:xfrm>
            <a:off x="3782875" y="2232092"/>
            <a:ext cx="1673570" cy="1442734"/>
          </a:xfrm>
          <a:custGeom>
            <a:avLst/>
            <a:gdLst>
              <a:gd name="connsiteX0" fmla="*/ 360684 w 1673570"/>
              <a:gd name="connsiteY0" fmla="*/ 0 h 1442734"/>
              <a:gd name="connsiteX1" fmla="*/ 1312887 w 1673570"/>
              <a:gd name="connsiteY1" fmla="*/ 0 h 1442734"/>
              <a:gd name="connsiteX2" fmla="*/ 1673570 w 1673570"/>
              <a:gd name="connsiteY2" fmla="*/ 721367 h 1442734"/>
              <a:gd name="connsiteX3" fmla="*/ 1312887 w 1673570"/>
              <a:gd name="connsiteY3" fmla="*/ 1442734 h 1442734"/>
              <a:gd name="connsiteX4" fmla="*/ 360684 w 1673570"/>
              <a:gd name="connsiteY4" fmla="*/ 1442734 h 1442734"/>
              <a:gd name="connsiteX5" fmla="*/ 0 w 1673570"/>
              <a:gd name="connsiteY5" fmla="*/ 721367 h 1442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3570" h="1442734">
                <a:moveTo>
                  <a:pt x="360684" y="0"/>
                </a:moveTo>
                <a:lnTo>
                  <a:pt x="1312887" y="0"/>
                </a:lnTo>
                <a:lnTo>
                  <a:pt x="1673570" y="721367"/>
                </a:lnTo>
                <a:lnTo>
                  <a:pt x="1312887" y="1442734"/>
                </a:lnTo>
                <a:lnTo>
                  <a:pt x="360684" y="1442734"/>
                </a:lnTo>
                <a:lnTo>
                  <a:pt x="0" y="721367"/>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2" name="图片占位符 11"/>
          <p:cNvSpPr>
            <a:spLocks noGrp="1"/>
          </p:cNvSpPr>
          <p:nvPr>
            <p:ph type="pic" sz="quarter" idx="12"/>
          </p:nvPr>
        </p:nvSpPr>
        <p:spPr>
          <a:xfrm>
            <a:off x="6725547" y="2232092"/>
            <a:ext cx="1673570" cy="1442734"/>
          </a:xfrm>
          <a:custGeom>
            <a:avLst/>
            <a:gdLst>
              <a:gd name="connsiteX0" fmla="*/ 360684 w 1673570"/>
              <a:gd name="connsiteY0" fmla="*/ 0 h 1442734"/>
              <a:gd name="connsiteX1" fmla="*/ 1312887 w 1673570"/>
              <a:gd name="connsiteY1" fmla="*/ 0 h 1442734"/>
              <a:gd name="connsiteX2" fmla="*/ 1673570 w 1673570"/>
              <a:gd name="connsiteY2" fmla="*/ 721367 h 1442734"/>
              <a:gd name="connsiteX3" fmla="*/ 1312887 w 1673570"/>
              <a:gd name="connsiteY3" fmla="*/ 1442734 h 1442734"/>
              <a:gd name="connsiteX4" fmla="*/ 360684 w 1673570"/>
              <a:gd name="connsiteY4" fmla="*/ 1442734 h 1442734"/>
              <a:gd name="connsiteX5" fmla="*/ 0 w 1673570"/>
              <a:gd name="connsiteY5" fmla="*/ 721367 h 1442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3570" h="1442734">
                <a:moveTo>
                  <a:pt x="360684" y="0"/>
                </a:moveTo>
                <a:lnTo>
                  <a:pt x="1312887" y="0"/>
                </a:lnTo>
                <a:lnTo>
                  <a:pt x="1673570" y="721367"/>
                </a:lnTo>
                <a:lnTo>
                  <a:pt x="1312887" y="1442734"/>
                </a:lnTo>
                <a:lnTo>
                  <a:pt x="360684" y="1442734"/>
                </a:lnTo>
                <a:lnTo>
                  <a:pt x="0" y="721367"/>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3" name="图片占位符 12"/>
          <p:cNvSpPr>
            <a:spLocks noGrp="1"/>
          </p:cNvSpPr>
          <p:nvPr>
            <p:ph type="pic" sz="quarter" idx="13"/>
          </p:nvPr>
        </p:nvSpPr>
        <p:spPr>
          <a:xfrm>
            <a:off x="5278125" y="4572200"/>
            <a:ext cx="1673570" cy="1442734"/>
          </a:xfrm>
          <a:custGeom>
            <a:avLst/>
            <a:gdLst>
              <a:gd name="connsiteX0" fmla="*/ 360684 w 1673570"/>
              <a:gd name="connsiteY0" fmla="*/ 0 h 1442734"/>
              <a:gd name="connsiteX1" fmla="*/ 1312887 w 1673570"/>
              <a:gd name="connsiteY1" fmla="*/ 0 h 1442734"/>
              <a:gd name="connsiteX2" fmla="*/ 1673570 w 1673570"/>
              <a:gd name="connsiteY2" fmla="*/ 721367 h 1442734"/>
              <a:gd name="connsiteX3" fmla="*/ 1312887 w 1673570"/>
              <a:gd name="connsiteY3" fmla="*/ 1442734 h 1442734"/>
              <a:gd name="connsiteX4" fmla="*/ 360684 w 1673570"/>
              <a:gd name="connsiteY4" fmla="*/ 1442734 h 1442734"/>
              <a:gd name="connsiteX5" fmla="*/ 0 w 1673570"/>
              <a:gd name="connsiteY5" fmla="*/ 721367 h 1442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3570" h="1442734">
                <a:moveTo>
                  <a:pt x="360684" y="0"/>
                </a:moveTo>
                <a:lnTo>
                  <a:pt x="1312887" y="0"/>
                </a:lnTo>
                <a:lnTo>
                  <a:pt x="1673570" y="721367"/>
                </a:lnTo>
                <a:lnTo>
                  <a:pt x="1312887" y="1442734"/>
                </a:lnTo>
                <a:lnTo>
                  <a:pt x="360684" y="1442734"/>
                </a:lnTo>
                <a:lnTo>
                  <a:pt x="0" y="721367"/>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4094169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50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par>
                                <p:cTn id="15" presetID="53" presetClass="entr" presetSubtype="16" fill="hold" grpId="0" nodeType="withEffect">
                                  <p:stCondLst>
                                    <p:cond delay="250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24_自定义版式">
    <p:spTree>
      <p:nvGrpSpPr>
        <p:cNvPr id="1" name=""/>
        <p:cNvGrpSpPr/>
        <p:nvPr/>
      </p:nvGrpSpPr>
      <p:grpSpPr>
        <a:xfrm>
          <a:off x="0" y="0"/>
          <a:ext cx="0" cy="0"/>
          <a:chOff x="0" y="0"/>
          <a:chExt cx="0" cy="0"/>
        </a:xfrm>
      </p:grpSpPr>
      <p:sp>
        <p:nvSpPr>
          <p:cNvPr id="11" name="图片占位符 10"/>
          <p:cNvSpPr>
            <a:spLocks noGrp="1"/>
          </p:cNvSpPr>
          <p:nvPr>
            <p:ph type="pic" sz="quarter" idx="11"/>
          </p:nvPr>
        </p:nvSpPr>
        <p:spPr>
          <a:xfrm>
            <a:off x="2981552" y="1548399"/>
            <a:ext cx="2033475" cy="2127670"/>
          </a:xfrm>
          <a:custGeom>
            <a:avLst/>
            <a:gdLst>
              <a:gd name="connsiteX0" fmla="*/ 0 w 2033475"/>
              <a:gd name="connsiteY0" fmla="*/ 0 h 2127670"/>
              <a:gd name="connsiteX1" fmla="*/ 2033475 w 2033475"/>
              <a:gd name="connsiteY1" fmla="*/ 0 h 2127670"/>
              <a:gd name="connsiteX2" fmla="*/ 2033475 w 2033475"/>
              <a:gd name="connsiteY2" fmla="*/ 2127670 h 2127670"/>
              <a:gd name="connsiteX3" fmla="*/ 0 w 2033475"/>
              <a:gd name="connsiteY3" fmla="*/ 2127670 h 2127670"/>
            </a:gdLst>
            <a:ahLst/>
            <a:cxnLst>
              <a:cxn ang="0">
                <a:pos x="connsiteX0" y="connsiteY0"/>
              </a:cxn>
              <a:cxn ang="0">
                <a:pos x="connsiteX1" y="connsiteY1"/>
              </a:cxn>
              <a:cxn ang="0">
                <a:pos x="connsiteX2" y="connsiteY2"/>
              </a:cxn>
              <a:cxn ang="0">
                <a:pos x="connsiteX3" y="connsiteY3"/>
              </a:cxn>
            </a:cxnLst>
            <a:rect l="l" t="t" r="r" b="b"/>
            <a:pathLst>
              <a:path w="2033475" h="2127670">
                <a:moveTo>
                  <a:pt x="0" y="0"/>
                </a:moveTo>
                <a:lnTo>
                  <a:pt x="2033475" y="0"/>
                </a:lnTo>
                <a:lnTo>
                  <a:pt x="2033475" y="2127670"/>
                </a:lnTo>
                <a:lnTo>
                  <a:pt x="0" y="212767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3" name="图片占位符 12"/>
          <p:cNvSpPr>
            <a:spLocks noGrp="1"/>
          </p:cNvSpPr>
          <p:nvPr>
            <p:ph type="pic" sz="quarter" idx="12"/>
          </p:nvPr>
        </p:nvSpPr>
        <p:spPr>
          <a:xfrm>
            <a:off x="5079267" y="3735315"/>
            <a:ext cx="2033475" cy="2127670"/>
          </a:xfrm>
          <a:custGeom>
            <a:avLst/>
            <a:gdLst>
              <a:gd name="connsiteX0" fmla="*/ 0 w 2033475"/>
              <a:gd name="connsiteY0" fmla="*/ 0 h 2127670"/>
              <a:gd name="connsiteX1" fmla="*/ 2033475 w 2033475"/>
              <a:gd name="connsiteY1" fmla="*/ 0 h 2127670"/>
              <a:gd name="connsiteX2" fmla="*/ 2033475 w 2033475"/>
              <a:gd name="connsiteY2" fmla="*/ 2127670 h 2127670"/>
              <a:gd name="connsiteX3" fmla="*/ 0 w 2033475"/>
              <a:gd name="connsiteY3" fmla="*/ 2127670 h 2127670"/>
            </a:gdLst>
            <a:ahLst/>
            <a:cxnLst>
              <a:cxn ang="0">
                <a:pos x="connsiteX0" y="connsiteY0"/>
              </a:cxn>
              <a:cxn ang="0">
                <a:pos x="connsiteX1" y="connsiteY1"/>
              </a:cxn>
              <a:cxn ang="0">
                <a:pos x="connsiteX2" y="connsiteY2"/>
              </a:cxn>
              <a:cxn ang="0">
                <a:pos x="connsiteX3" y="connsiteY3"/>
              </a:cxn>
            </a:cxnLst>
            <a:rect l="l" t="t" r="r" b="b"/>
            <a:pathLst>
              <a:path w="2033475" h="2127670">
                <a:moveTo>
                  <a:pt x="0" y="0"/>
                </a:moveTo>
                <a:lnTo>
                  <a:pt x="2033475" y="0"/>
                </a:lnTo>
                <a:lnTo>
                  <a:pt x="2033475" y="2127670"/>
                </a:lnTo>
                <a:lnTo>
                  <a:pt x="0" y="212767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2" name="图片占位符 11"/>
          <p:cNvSpPr>
            <a:spLocks noGrp="1"/>
          </p:cNvSpPr>
          <p:nvPr>
            <p:ph type="pic" sz="quarter" idx="13"/>
          </p:nvPr>
        </p:nvSpPr>
        <p:spPr>
          <a:xfrm>
            <a:off x="9274695" y="1548399"/>
            <a:ext cx="2033475" cy="2127670"/>
          </a:xfrm>
          <a:custGeom>
            <a:avLst/>
            <a:gdLst>
              <a:gd name="connsiteX0" fmla="*/ 0 w 2033475"/>
              <a:gd name="connsiteY0" fmla="*/ 0 h 2127670"/>
              <a:gd name="connsiteX1" fmla="*/ 2033475 w 2033475"/>
              <a:gd name="connsiteY1" fmla="*/ 0 h 2127670"/>
              <a:gd name="connsiteX2" fmla="*/ 2033475 w 2033475"/>
              <a:gd name="connsiteY2" fmla="*/ 2127670 h 2127670"/>
              <a:gd name="connsiteX3" fmla="*/ 0 w 2033475"/>
              <a:gd name="connsiteY3" fmla="*/ 2127670 h 2127670"/>
            </a:gdLst>
            <a:ahLst/>
            <a:cxnLst>
              <a:cxn ang="0">
                <a:pos x="connsiteX0" y="connsiteY0"/>
              </a:cxn>
              <a:cxn ang="0">
                <a:pos x="connsiteX1" y="connsiteY1"/>
              </a:cxn>
              <a:cxn ang="0">
                <a:pos x="connsiteX2" y="connsiteY2"/>
              </a:cxn>
              <a:cxn ang="0">
                <a:pos x="connsiteX3" y="connsiteY3"/>
              </a:cxn>
            </a:cxnLst>
            <a:rect l="l" t="t" r="r" b="b"/>
            <a:pathLst>
              <a:path w="2033475" h="2127670">
                <a:moveTo>
                  <a:pt x="0" y="0"/>
                </a:moveTo>
                <a:lnTo>
                  <a:pt x="2033475" y="0"/>
                </a:lnTo>
                <a:lnTo>
                  <a:pt x="2033475" y="2127670"/>
                </a:lnTo>
                <a:lnTo>
                  <a:pt x="0" y="212767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296356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5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300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200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2" grpId="0" animBg="1"/>
    </p:bld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5_自定义版式">
    <p:spTree>
      <p:nvGrpSpPr>
        <p:cNvPr id="1" name=""/>
        <p:cNvGrpSpPr/>
        <p:nvPr/>
      </p:nvGrpSpPr>
      <p:grpSpPr>
        <a:xfrm>
          <a:off x="0" y="0"/>
          <a:ext cx="0" cy="0"/>
          <a:chOff x="0" y="0"/>
          <a:chExt cx="0" cy="0"/>
        </a:xfrm>
      </p:grpSpPr>
      <p:grpSp>
        <p:nvGrpSpPr>
          <p:cNvPr id="3" name="组合 2"/>
          <p:cNvGrpSpPr/>
          <p:nvPr/>
        </p:nvGrpSpPr>
        <p:grpSpPr>
          <a:xfrm>
            <a:off x="1203594" y="1906408"/>
            <a:ext cx="9784813" cy="3993931"/>
            <a:chOff x="1206500" y="1708150"/>
            <a:chExt cx="9785350" cy="3994150"/>
          </a:xfrm>
        </p:grpSpPr>
        <p:sp>
          <p:nvSpPr>
            <p:cNvPr id="8" name="矩形 7"/>
            <p:cNvSpPr/>
            <p:nvPr/>
          </p:nvSpPr>
          <p:spPr>
            <a:xfrm>
              <a:off x="1206500" y="1708150"/>
              <a:ext cx="2120900" cy="39941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3761317" y="1708150"/>
              <a:ext cx="2120900" cy="39941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6316134" y="1708150"/>
              <a:ext cx="2120900" cy="39941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10"/>
            <p:cNvSpPr/>
            <p:nvPr/>
          </p:nvSpPr>
          <p:spPr>
            <a:xfrm>
              <a:off x="8870950" y="1708150"/>
              <a:ext cx="2120900" cy="39941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grpSp>
      <p:sp>
        <p:nvSpPr>
          <p:cNvPr id="26" name="图片占位符 25"/>
          <p:cNvSpPr>
            <a:spLocks noGrp="1"/>
          </p:cNvSpPr>
          <p:nvPr userDrawn="1">
            <p:ph type="pic" sz="quarter" idx="11"/>
          </p:nvPr>
        </p:nvSpPr>
        <p:spPr>
          <a:xfrm>
            <a:off x="1203595" y="2268338"/>
            <a:ext cx="2120783" cy="2019189"/>
          </a:xfrm>
          <a:custGeom>
            <a:avLst/>
            <a:gdLst>
              <a:gd name="connsiteX0" fmla="*/ 0 w 2120783"/>
              <a:gd name="connsiteY0" fmla="*/ 0 h 2019189"/>
              <a:gd name="connsiteX1" fmla="*/ 2120783 w 2120783"/>
              <a:gd name="connsiteY1" fmla="*/ 0 h 2019189"/>
              <a:gd name="connsiteX2" fmla="*/ 2120783 w 2120783"/>
              <a:gd name="connsiteY2" fmla="*/ 2019189 h 2019189"/>
              <a:gd name="connsiteX3" fmla="*/ 0 w 2120783"/>
              <a:gd name="connsiteY3" fmla="*/ 2019189 h 2019189"/>
            </a:gdLst>
            <a:ahLst/>
            <a:cxnLst>
              <a:cxn ang="0">
                <a:pos x="connsiteX0" y="connsiteY0"/>
              </a:cxn>
              <a:cxn ang="0">
                <a:pos x="connsiteX1" y="connsiteY1"/>
              </a:cxn>
              <a:cxn ang="0">
                <a:pos x="connsiteX2" y="connsiteY2"/>
              </a:cxn>
              <a:cxn ang="0">
                <a:pos x="connsiteX3" y="connsiteY3"/>
              </a:cxn>
            </a:cxnLst>
            <a:rect l="l" t="t" r="r" b="b"/>
            <a:pathLst>
              <a:path w="2120783" h="2019189">
                <a:moveTo>
                  <a:pt x="0" y="0"/>
                </a:moveTo>
                <a:lnTo>
                  <a:pt x="2120783" y="0"/>
                </a:lnTo>
                <a:lnTo>
                  <a:pt x="2120783" y="2019189"/>
                </a:lnTo>
                <a:lnTo>
                  <a:pt x="0" y="201918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27" name="图片占位符 26"/>
          <p:cNvSpPr>
            <a:spLocks noGrp="1"/>
          </p:cNvSpPr>
          <p:nvPr>
            <p:ph type="pic" sz="quarter" idx="12"/>
          </p:nvPr>
        </p:nvSpPr>
        <p:spPr>
          <a:xfrm>
            <a:off x="3758270" y="2268338"/>
            <a:ext cx="2120784" cy="2019189"/>
          </a:xfrm>
          <a:custGeom>
            <a:avLst/>
            <a:gdLst>
              <a:gd name="connsiteX0" fmla="*/ 0 w 2120784"/>
              <a:gd name="connsiteY0" fmla="*/ 0 h 2019189"/>
              <a:gd name="connsiteX1" fmla="*/ 2120784 w 2120784"/>
              <a:gd name="connsiteY1" fmla="*/ 0 h 2019189"/>
              <a:gd name="connsiteX2" fmla="*/ 2120784 w 2120784"/>
              <a:gd name="connsiteY2" fmla="*/ 2019189 h 2019189"/>
              <a:gd name="connsiteX3" fmla="*/ 0 w 2120784"/>
              <a:gd name="connsiteY3" fmla="*/ 2019189 h 2019189"/>
            </a:gdLst>
            <a:ahLst/>
            <a:cxnLst>
              <a:cxn ang="0">
                <a:pos x="connsiteX0" y="connsiteY0"/>
              </a:cxn>
              <a:cxn ang="0">
                <a:pos x="connsiteX1" y="connsiteY1"/>
              </a:cxn>
              <a:cxn ang="0">
                <a:pos x="connsiteX2" y="connsiteY2"/>
              </a:cxn>
              <a:cxn ang="0">
                <a:pos x="connsiteX3" y="connsiteY3"/>
              </a:cxn>
            </a:cxnLst>
            <a:rect l="l" t="t" r="r" b="b"/>
            <a:pathLst>
              <a:path w="2120784" h="2019189">
                <a:moveTo>
                  <a:pt x="0" y="0"/>
                </a:moveTo>
                <a:lnTo>
                  <a:pt x="2120784" y="0"/>
                </a:lnTo>
                <a:lnTo>
                  <a:pt x="2120784" y="2019189"/>
                </a:lnTo>
                <a:lnTo>
                  <a:pt x="0" y="201918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28" name="图片占位符 27"/>
          <p:cNvSpPr>
            <a:spLocks noGrp="1"/>
          </p:cNvSpPr>
          <p:nvPr>
            <p:ph type="pic" sz="quarter" idx="13"/>
          </p:nvPr>
        </p:nvSpPr>
        <p:spPr>
          <a:xfrm>
            <a:off x="6312948" y="2268338"/>
            <a:ext cx="2120784" cy="2019189"/>
          </a:xfrm>
          <a:custGeom>
            <a:avLst/>
            <a:gdLst>
              <a:gd name="connsiteX0" fmla="*/ 0 w 2120784"/>
              <a:gd name="connsiteY0" fmla="*/ 0 h 2019189"/>
              <a:gd name="connsiteX1" fmla="*/ 2120784 w 2120784"/>
              <a:gd name="connsiteY1" fmla="*/ 0 h 2019189"/>
              <a:gd name="connsiteX2" fmla="*/ 2120784 w 2120784"/>
              <a:gd name="connsiteY2" fmla="*/ 2019189 h 2019189"/>
              <a:gd name="connsiteX3" fmla="*/ 0 w 2120784"/>
              <a:gd name="connsiteY3" fmla="*/ 2019189 h 2019189"/>
            </a:gdLst>
            <a:ahLst/>
            <a:cxnLst>
              <a:cxn ang="0">
                <a:pos x="connsiteX0" y="connsiteY0"/>
              </a:cxn>
              <a:cxn ang="0">
                <a:pos x="connsiteX1" y="connsiteY1"/>
              </a:cxn>
              <a:cxn ang="0">
                <a:pos x="connsiteX2" y="connsiteY2"/>
              </a:cxn>
              <a:cxn ang="0">
                <a:pos x="connsiteX3" y="connsiteY3"/>
              </a:cxn>
            </a:cxnLst>
            <a:rect l="l" t="t" r="r" b="b"/>
            <a:pathLst>
              <a:path w="2120784" h="2019189">
                <a:moveTo>
                  <a:pt x="0" y="0"/>
                </a:moveTo>
                <a:lnTo>
                  <a:pt x="2120784" y="0"/>
                </a:lnTo>
                <a:lnTo>
                  <a:pt x="2120784" y="2019189"/>
                </a:lnTo>
                <a:lnTo>
                  <a:pt x="0" y="201918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29" name="图片占位符 28"/>
          <p:cNvSpPr>
            <a:spLocks noGrp="1"/>
          </p:cNvSpPr>
          <p:nvPr>
            <p:ph type="pic" sz="quarter" idx="14"/>
          </p:nvPr>
        </p:nvSpPr>
        <p:spPr>
          <a:xfrm>
            <a:off x="8867623" y="2261989"/>
            <a:ext cx="2120784" cy="2019189"/>
          </a:xfrm>
          <a:custGeom>
            <a:avLst/>
            <a:gdLst>
              <a:gd name="connsiteX0" fmla="*/ 0 w 2120784"/>
              <a:gd name="connsiteY0" fmla="*/ 0 h 2019189"/>
              <a:gd name="connsiteX1" fmla="*/ 2120784 w 2120784"/>
              <a:gd name="connsiteY1" fmla="*/ 0 h 2019189"/>
              <a:gd name="connsiteX2" fmla="*/ 2120784 w 2120784"/>
              <a:gd name="connsiteY2" fmla="*/ 2019189 h 2019189"/>
              <a:gd name="connsiteX3" fmla="*/ 0 w 2120784"/>
              <a:gd name="connsiteY3" fmla="*/ 2019189 h 2019189"/>
            </a:gdLst>
            <a:ahLst/>
            <a:cxnLst>
              <a:cxn ang="0">
                <a:pos x="connsiteX0" y="connsiteY0"/>
              </a:cxn>
              <a:cxn ang="0">
                <a:pos x="connsiteX1" y="connsiteY1"/>
              </a:cxn>
              <a:cxn ang="0">
                <a:pos x="connsiteX2" y="connsiteY2"/>
              </a:cxn>
              <a:cxn ang="0">
                <a:pos x="connsiteX3" y="connsiteY3"/>
              </a:cxn>
            </a:cxnLst>
            <a:rect l="l" t="t" r="r" b="b"/>
            <a:pathLst>
              <a:path w="2120784" h="2019189">
                <a:moveTo>
                  <a:pt x="0" y="0"/>
                </a:moveTo>
                <a:lnTo>
                  <a:pt x="2120784" y="0"/>
                </a:lnTo>
                <a:lnTo>
                  <a:pt x="2120784" y="2019189"/>
                </a:lnTo>
                <a:lnTo>
                  <a:pt x="0" y="201918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286491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anim calcmode="lin" valueType="num">
                                      <p:cBhvr>
                                        <p:cTn id="13" dur="1000" fill="hold"/>
                                        <p:tgtEl>
                                          <p:spTgt spid="26"/>
                                        </p:tgtEl>
                                        <p:attrNameLst>
                                          <p:attrName>ppt_x</p:attrName>
                                        </p:attrNameLst>
                                      </p:cBhvr>
                                      <p:tavLst>
                                        <p:tav tm="0">
                                          <p:val>
                                            <p:strVal val="#ppt_x"/>
                                          </p:val>
                                        </p:tav>
                                        <p:tav tm="100000">
                                          <p:val>
                                            <p:strVal val="#ppt_x"/>
                                          </p:val>
                                        </p:tav>
                                      </p:tavLst>
                                    </p:anim>
                                    <p:anim calcmode="lin" valueType="num">
                                      <p:cBhvr>
                                        <p:cTn id="14" dur="10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50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1000"/>
                                        <p:tgtEl>
                                          <p:spTgt spid="28"/>
                                        </p:tgtEl>
                                      </p:cBhvr>
                                    </p:animEffect>
                                    <p:anim calcmode="lin" valueType="num">
                                      <p:cBhvr>
                                        <p:cTn id="23" dur="1000" fill="hold"/>
                                        <p:tgtEl>
                                          <p:spTgt spid="28"/>
                                        </p:tgtEl>
                                        <p:attrNameLst>
                                          <p:attrName>ppt_x</p:attrName>
                                        </p:attrNameLst>
                                      </p:cBhvr>
                                      <p:tavLst>
                                        <p:tav tm="0">
                                          <p:val>
                                            <p:strVal val="#ppt_x"/>
                                          </p:val>
                                        </p:tav>
                                        <p:tav tm="100000">
                                          <p:val>
                                            <p:strVal val="#ppt_x"/>
                                          </p:val>
                                        </p:tav>
                                      </p:tavLst>
                                    </p:anim>
                                    <p:anim calcmode="lin" valueType="num">
                                      <p:cBhvr>
                                        <p:cTn id="24" dur="1000" fill="hold"/>
                                        <p:tgtEl>
                                          <p:spTgt spid="2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50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1000"/>
                                        <p:tgtEl>
                                          <p:spTgt spid="29"/>
                                        </p:tgtEl>
                                      </p:cBhvr>
                                    </p:animEffect>
                                    <p:anim calcmode="lin" valueType="num">
                                      <p:cBhvr>
                                        <p:cTn id="28" dur="1000" fill="hold"/>
                                        <p:tgtEl>
                                          <p:spTgt spid="29"/>
                                        </p:tgtEl>
                                        <p:attrNameLst>
                                          <p:attrName>ppt_x</p:attrName>
                                        </p:attrNameLst>
                                      </p:cBhvr>
                                      <p:tavLst>
                                        <p:tav tm="0">
                                          <p:val>
                                            <p:strVal val="#ppt_x"/>
                                          </p:val>
                                        </p:tav>
                                        <p:tav tm="100000">
                                          <p:val>
                                            <p:strVal val="#ppt_x"/>
                                          </p:val>
                                        </p:tav>
                                      </p:tavLst>
                                    </p:anim>
                                    <p:anim calcmode="lin" valueType="num">
                                      <p:cBhvr>
                                        <p:cTn id="2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26_自定义版式">
    <p:spTree>
      <p:nvGrpSpPr>
        <p:cNvPr id="1" name=""/>
        <p:cNvGrpSpPr/>
        <p:nvPr/>
      </p:nvGrpSpPr>
      <p:grpSpPr>
        <a:xfrm>
          <a:off x="0" y="0"/>
          <a:ext cx="0" cy="0"/>
          <a:chOff x="0" y="0"/>
          <a:chExt cx="0" cy="0"/>
        </a:xfrm>
      </p:grpSpPr>
      <p:sp>
        <p:nvSpPr>
          <p:cNvPr id="8" name="图片占位符 7"/>
          <p:cNvSpPr>
            <a:spLocks noGrp="1"/>
          </p:cNvSpPr>
          <p:nvPr>
            <p:ph type="pic" sz="quarter" idx="11"/>
          </p:nvPr>
        </p:nvSpPr>
        <p:spPr>
          <a:xfrm>
            <a:off x="4000507" y="3801564"/>
            <a:ext cx="2435109" cy="2095281"/>
          </a:xfrm>
          <a:custGeom>
            <a:avLst/>
            <a:gdLst>
              <a:gd name="connsiteX0" fmla="*/ 0 w 2435109"/>
              <a:gd name="connsiteY0" fmla="*/ 0 h 2095281"/>
              <a:gd name="connsiteX1" fmla="*/ 2435109 w 2435109"/>
              <a:gd name="connsiteY1" fmla="*/ 0 h 2095281"/>
              <a:gd name="connsiteX2" fmla="*/ 2435109 w 2435109"/>
              <a:gd name="connsiteY2" fmla="*/ 2095281 h 2095281"/>
              <a:gd name="connsiteX3" fmla="*/ 0 w 2435109"/>
              <a:gd name="connsiteY3" fmla="*/ 2095281 h 2095281"/>
            </a:gdLst>
            <a:ahLst/>
            <a:cxnLst>
              <a:cxn ang="0">
                <a:pos x="connsiteX0" y="connsiteY0"/>
              </a:cxn>
              <a:cxn ang="0">
                <a:pos x="connsiteX1" y="connsiteY1"/>
              </a:cxn>
              <a:cxn ang="0">
                <a:pos x="connsiteX2" y="connsiteY2"/>
              </a:cxn>
              <a:cxn ang="0">
                <a:pos x="connsiteX3" y="connsiteY3"/>
              </a:cxn>
            </a:cxnLst>
            <a:rect l="l" t="t" r="r" b="b"/>
            <a:pathLst>
              <a:path w="2435109" h="2095281">
                <a:moveTo>
                  <a:pt x="0" y="0"/>
                </a:moveTo>
                <a:lnTo>
                  <a:pt x="2435109" y="0"/>
                </a:lnTo>
                <a:lnTo>
                  <a:pt x="2435109" y="2095281"/>
                </a:lnTo>
                <a:lnTo>
                  <a:pt x="0" y="2095281"/>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9" name="图片占位符 8"/>
          <p:cNvSpPr>
            <a:spLocks noGrp="1"/>
          </p:cNvSpPr>
          <p:nvPr>
            <p:ph type="pic" sz="quarter" idx="12"/>
          </p:nvPr>
        </p:nvSpPr>
        <p:spPr>
          <a:xfrm>
            <a:off x="8463538" y="1648352"/>
            <a:ext cx="2435109" cy="2095281"/>
          </a:xfrm>
          <a:custGeom>
            <a:avLst/>
            <a:gdLst>
              <a:gd name="connsiteX0" fmla="*/ 0 w 2435109"/>
              <a:gd name="connsiteY0" fmla="*/ 0 h 2095281"/>
              <a:gd name="connsiteX1" fmla="*/ 2435109 w 2435109"/>
              <a:gd name="connsiteY1" fmla="*/ 0 h 2095281"/>
              <a:gd name="connsiteX2" fmla="*/ 2435109 w 2435109"/>
              <a:gd name="connsiteY2" fmla="*/ 2095281 h 2095281"/>
              <a:gd name="connsiteX3" fmla="*/ 0 w 2435109"/>
              <a:gd name="connsiteY3" fmla="*/ 2095281 h 2095281"/>
            </a:gdLst>
            <a:ahLst/>
            <a:cxnLst>
              <a:cxn ang="0">
                <a:pos x="connsiteX0" y="connsiteY0"/>
              </a:cxn>
              <a:cxn ang="0">
                <a:pos x="connsiteX1" y="connsiteY1"/>
              </a:cxn>
              <a:cxn ang="0">
                <a:pos x="connsiteX2" y="connsiteY2"/>
              </a:cxn>
              <a:cxn ang="0">
                <a:pos x="connsiteX3" y="connsiteY3"/>
              </a:cxn>
            </a:cxnLst>
            <a:rect l="l" t="t" r="r" b="b"/>
            <a:pathLst>
              <a:path w="2435109" h="2095281">
                <a:moveTo>
                  <a:pt x="0" y="0"/>
                </a:moveTo>
                <a:lnTo>
                  <a:pt x="2435109" y="0"/>
                </a:lnTo>
                <a:lnTo>
                  <a:pt x="2435109" y="2095281"/>
                </a:lnTo>
                <a:lnTo>
                  <a:pt x="0" y="2095281"/>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736169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20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27_自定义版式">
    <p:spTree>
      <p:nvGrpSpPr>
        <p:cNvPr id="1" name=""/>
        <p:cNvGrpSpPr/>
        <p:nvPr/>
      </p:nvGrpSpPr>
      <p:grpSpPr>
        <a:xfrm>
          <a:off x="0" y="0"/>
          <a:ext cx="0" cy="0"/>
          <a:chOff x="0" y="0"/>
          <a:chExt cx="0" cy="0"/>
        </a:xfrm>
      </p:grpSpPr>
      <p:sp>
        <p:nvSpPr>
          <p:cNvPr id="6" name="图片占位符 5"/>
          <p:cNvSpPr>
            <a:spLocks noGrp="1"/>
          </p:cNvSpPr>
          <p:nvPr>
            <p:ph type="pic" sz="quarter" idx="11"/>
          </p:nvPr>
        </p:nvSpPr>
        <p:spPr>
          <a:xfrm>
            <a:off x="726011" y="1380773"/>
            <a:ext cx="4832990" cy="4914809"/>
          </a:xfrm>
          <a:custGeom>
            <a:avLst/>
            <a:gdLst>
              <a:gd name="connsiteX0" fmla="*/ 0 w 4832990"/>
              <a:gd name="connsiteY0" fmla="*/ 0 h 4914809"/>
              <a:gd name="connsiteX1" fmla="*/ 4832990 w 4832990"/>
              <a:gd name="connsiteY1" fmla="*/ 0 h 4914809"/>
              <a:gd name="connsiteX2" fmla="*/ 4832990 w 4832990"/>
              <a:gd name="connsiteY2" fmla="*/ 4914809 h 4914809"/>
              <a:gd name="connsiteX3" fmla="*/ 0 w 4832990"/>
              <a:gd name="connsiteY3" fmla="*/ 4914809 h 4914809"/>
            </a:gdLst>
            <a:ahLst/>
            <a:cxnLst>
              <a:cxn ang="0">
                <a:pos x="connsiteX0" y="connsiteY0"/>
              </a:cxn>
              <a:cxn ang="0">
                <a:pos x="connsiteX1" y="connsiteY1"/>
              </a:cxn>
              <a:cxn ang="0">
                <a:pos x="connsiteX2" y="connsiteY2"/>
              </a:cxn>
              <a:cxn ang="0">
                <a:pos x="connsiteX3" y="connsiteY3"/>
              </a:cxn>
            </a:cxnLst>
            <a:rect l="l" t="t" r="r" b="b"/>
            <a:pathLst>
              <a:path w="4832990" h="4914809">
                <a:moveTo>
                  <a:pt x="0" y="0"/>
                </a:moveTo>
                <a:lnTo>
                  <a:pt x="4832990" y="0"/>
                </a:lnTo>
                <a:lnTo>
                  <a:pt x="4832990" y="4914809"/>
                </a:lnTo>
                <a:lnTo>
                  <a:pt x="0" y="491480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3359819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8_自定义版式">
    <p:spTree>
      <p:nvGrpSpPr>
        <p:cNvPr id="1" name=""/>
        <p:cNvGrpSpPr/>
        <p:nvPr/>
      </p:nvGrpSpPr>
      <p:grpSpPr>
        <a:xfrm>
          <a:off x="0" y="0"/>
          <a:ext cx="0" cy="0"/>
          <a:chOff x="0" y="0"/>
          <a:chExt cx="0" cy="0"/>
        </a:xfrm>
      </p:grpSpPr>
      <p:sp>
        <p:nvSpPr>
          <p:cNvPr id="7" name="PA_矩形 112"/>
          <p:cNvSpPr/>
          <p:nvPr userDrawn="1">
            <p:custDataLst>
              <p:tags r:id="rId1"/>
            </p:custDataLst>
          </p:nvPr>
        </p:nvSpPr>
        <p:spPr>
          <a:xfrm>
            <a:off x="335" y="1699797"/>
            <a:ext cx="12191331" cy="32995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1707">
              <a:latin typeface="Arial" panose="020B0604020202020204" pitchFamily="34" charset="0"/>
              <a:ea typeface="微软雅黑" panose="020B0503020204020204" pitchFamily="34" charset="-122"/>
              <a:sym typeface="Arial" panose="020B0604020202020204" pitchFamily="34" charset="0"/>
            </a:endParaRPr>
          </a:p>
        </p:txBody>
      </p:sp>
      <p:sp>
        <p:nvSpPr>
          <p:cNvPr id="23" name="图片占位符 22"/>
          <p:cNvSpPr>
            <a:spLocks noGrp="1"/>
          </p:cNvSpPr>
          <p:nvPr>
            <p:ph type="pic" sz="quarter" idx="11"/>
          </p:nvPr>
        </p:nvSpPr>
        <p:spPr>
          <a:xfrm>
            <a:off x="770849" y="2269610"/>
            <a:ext cx="1884173" cy="2159881"/>
          </a:xfrm>
          <a:custGeom>
            <a:avLst/>
            <a:gdLst>
              <a:gd name="connsiteX0" fmla="*/ 0 w 1884173"/>
              <a:gd name="connsiteY0" fmla="*/ 0 h 2159881"/>
              <a:gd name="connsiteX1" fmla="*/ 1884173 w 1884173"/>
              <a:gd name="connsiteY1" fmla="*/ 0 h 2159881"/>
              <a:gd name="connsiteX2" fmla="*/ 1884173 w 1884173"/>
              <a:gd name="connsiteY2" fmla="*/ 1906084 h 2159881"/>
              <a:gd name="connsiteX3" fmla="*/ 1035960 w 1884173"/>
              <a:gd name="connsiteY3" fmla="*/ 1906084 h 2159881"/>
              <a:gd name="connsiteX4" fmla="*/ 931131 w 1884173"/>
              <a:gd name="connsiteY4" fmla="*/ 2159881 h 2159881"/>
              <a:gd name="connsiteX5" fmla="*/ 826302 w 1884173"/>
              <a:gd name="connsiteY5" fmla="*/ 1906084 h 2159881"/>
              <a:gd name="connsiteX6" fmla="*/ 0 w 1884173"/>
              <a:gd name="connsiteY6" fmla="*/ 1906084 h 2159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4173" h="2159881">
                <a:moveTo>
                  <a:pt x="0" y="0"/>
                </a:moveTo>
                <a:lnTo>
                  <a:pt x="1884173" y="0"/>
                </a:lnTo>
                <a:lnTo>
                  <a:pt x="1884173" y="1906084"/>
                </a:lnTo>
                <a:lnTo>
                  <a:pt x="1035960" y="1906084"/>
                </a:lnTo>
                <a:lnTo>
                  <a:pt x="931131" y="2159881"/>
                </a:lnTo>
                <a:lnTo>
                  <a:pt x="826302" y="1906084"/>
                </a:lnTo>
                <a:lnTo>
                  <a:pt x="0" y="1906084"/>
                </a:lnTo>
                <a:close/>
              </a:path>
            </a:pathLst>
          </a:custGeom>
          <a:blipFill dpi="0" rotWithShape="1">
            <a:blip r:embed="rId3"/>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24" name="图片占位符 23"/>
          <p:cNvSpPr>
            <a:spLocks noGrp="1"/>
          </p:cNvSpPr>
          <p:nvPr>
            <p:ph type="pic" sz="quarter" idx="12"/>
          </p:nvPr>
        </p:nvSpPr>
        <p:spPr>
          <a:xfrm>
            <a:off x="2951692" y="2269610"/>
            <a:ext cx="1884173" cy="2159881"/>
          </a:xfrm>
          <a:custGeom>
            <a:avLst/>
            <a:gdLst>
              <a:gd name="connsiteX0" fmla="*/ 0 w 1884173"/>
              <a:gd name="connsiteY0" fmla="*/ 0 h 2159881"/>
              <a:gd name="connsiteX1" fmla="*/ 1884173 w 1884173"/>
              <a:gd name="connsiteY1" fmla="*/ 0 h 2159881"/>
              <a:gd name="connsiteX2" fmla="*/ 1884173 w 1884173"/>
              <a:gd name="connsiteY2" fmla="*/ 1906084 h 2159881"/>
              <a:gd name="connsiteX3" fmla="*/ 1035960 w 1884173"/>
              <a:gd name="connsiteY3" fmla="*/ 1906084 h 2159881"/>
              <a:gd name="connsiteX4" fmla="*/ 931131 w 1884173"/>
              <a:gd name="connsiteY4" fmla="*/ 2159881 h 2159881"/>
              <a:gd name="connsiteX5" fmla="*/ 826302 w 1884173"/>
              <a:gd name="connsiteY5" fmla="*/ 1906084 h 2159881"/>
              <a:gd name="connsiteX6" fmla="*/ 0 w 1884173"/>
              <a:gd name="connsiteY6" fmla="*/ 1906084 h 2159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4173" h="2159881">
                <a:moveTo>
                  <a:pt x="0" y="0"/>
                </a:moveTo>
                <a:lnTo>
                  <a:pt x="1884173" y="0"/>
                </a:lnTo>
                <a:lnTo>
                  <a:pt x="1884173" y="1906084"/>
                </a:lnTo>
                <a:lnTo>
                  <a:pt x="1035960" y="1906084"/>
                </a:lnTo>
                <a:lnTo>
                  <a:pt x="931131" y="2159881"/>
                </a:lnTo>
                <a:lnTo>
                  <a:pt x="826302" y="1906084"/>
                </a:lnTo>
                <a:lnTo>
                  <a:pt x="0" y="1906084"/>
                </a:lnTo>
                <a:close/>
              </a:path>
            </a:pathLst>
          </a:custGeom>
          <a:blipFill dpi="0" rotWithShape="1">
            <a:blip r:embed="rId3"/>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25" name="图片占位符 24"/>
          <p:cNvSpPr>
            <a:spLocks noGrp="1"/>
          </p:cNvSpPr>
          <p:nvPr>
            <p:ph type="pic" sz="quarter" idx="13"/>
          </p:nvPr>
        </p:nvSpPr>
        <p:spPr>
          <a:xfrm>
            <a:off x="5132534" y="2269610"/>
            <a:ext cx="1884173" cy="2159881"/>
          </a:xfrm>
          <a:custGeom>
            <a:avLst/>
            <a:gdLst>
              <a:gd name="connsiteX0" fmla="*/ 0 w 1884173"/>
              <a:gd name="connsiteY0" fmla="*/ 0 h 2159881"/>
              <a:gd name="connsiteX1" fmla="*/ 1884173 w 1884173"/>
              <a:gd name="connsiteY1" fmla="*/ 0 h 2159881"/>
              <a:gd name="connsiteX2" fmla="*/ 1884173 w 1884173"/>
              <a:gd name="connsiteY2" fmla="*/ 1906084 h 2159881"/>
              <a:gd name="connsiteX3" fmla="*/ 1035960 w 1884173"/>
              <a:gd name="connsiteY3" fmla="*/ 1906084 h 2159881"/>
              <a:gd name="connsiteX4" fmla="*/ 931131 w 1884173"/>
              <a:gd name="connsiteY4" fmla="*/ 2159881 h 2159881"/>
              <a:gd name="connsiteX5" fmla="*/ 826302 w 1884173"/>
              <a:gd name="connsiteY5" fmla="*/ 1906084 h 2159881"/>
              <a:gd name="connsiteX6" fmla="*/ 0 w 1884173"/>
              <a:gd name="connsiteY6" fmla="*/ 1906084 h 2159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4173" h="2159881">
                <a:moveTo>
                  <a:pt x="0" y="0"/>
                </a:moveTo>
                <a:lnTo>
                  <a:pt x="1884173" y="0"/>
                </a:lnTo>
                <a:lnTo>
                  <a:pt x="1884173" y="1906084"/>
                </a:lnTo>
                <a:lnTo>
                  <a:pt x="1035960" y="1906084"/>
                </a:lnTo>
                <a:lnTo>
                  <a:pt x="931131" y="2159881"/>
                </a:lnTo>
                <a:lnTo>
                  <a:pt x="826302" y="1906084"/>
                </a:lnTo>
                <a:lnTo>
                  <a:pt x="0" y="1906084"/>
                </a:lnTo>
                <a:close/>
              </a:path>
            </a:pathLst>
          </a:custGeom>
          <a:blipFill dpi="0" rotWithShape="1">
            <a:blip r:embed="rId3"/>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26" name="图片占位符 25"/>
          <p:cNvSpPr>
            <a:spLocks noGrp="1"/>
          </p:cNvSpPr>
          <p:nvPr>
            <p:ph type="pic" sz="quarter" idx="14"/>
          </p:nvPr>
        </p:nvSpPr>
        <p:spPr>
          <a:xfrm>
            <a:off x="7313376" y="2269610"/>
            <a:ext cx="1884173" cy="2159881"/>
          </a:xfrm>
          <a:custGeom>
            <a:avLst/>
            <a:gdLst>
              <a:gd name="connsiteX0" fmla="*/ 0 w 1884173"/>
              <a:gd name="connsiteY0" fmla="*/ 0 h 2159881"/>
              <a:gd name="connsiteX1" fmla="*/ 1884173 w 1884173"/>
              <a:gd name="connsiteY1" fmla="*/ 0 h 2159881"/>
              <a:gd name="connsiteX2" fmla="*/ 1884173 w 1884173"/>
              <a:gd name="connsiteY2" fmla="*/ 1906084 h 2159881"/>
              <a:gd name="connsiteX3" fmla="*/ 1035960 w 1884173"/>
              <a:gd name="connsiteY3" fmla="*/ 1906084 h 2159881"/>
              <a:gd name="connsiteX4" fmla="*/ 931131 w 1884173"/>
              <a:gd name="connsiteY4" fmla="*/ 2159881 h 2159881"/>
              <a:gd name="connsiteX5" fmla="*/ 826302 w 1884173"/>
              <a:gd name="connsiteY5" fmla="*/ 1906084 h 2159881"/>
              <a:gd name="connsiteX6" fmla="*/ 0 w 1884173"/>
              <a:gd name="connsiteY6" fmla="*/ 1906084 h 2159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4173" h="2159881">
                <a:moveTo>
                  <a:pt x="0" y="0"/>
                </a:moveTo>
                <a:lnTo>
                  <a:pt x="1884173" y="0"/>
                </a:lnTo>
                <a:lnTo>
                  <a:pt x="1884173" y="1906084"/>
                </a:lnTo>
                <a:lnTo>
                  <a:pt x="1035960" y="1906084"/>
                </a:lnTo>
                <a:lnTo>
                  <a:pt x="931131" y="2159881"/>
                </a:lnTo>
                <a:lnTo>
                  <a:pt x="826302" y="1906084"/>
                </a:lnTo>
                <a:lnTo>
                  <a:pt x="0" y="1906084"/>
                </a:lnTo>
                <a:close/>
              </a:path>
            </a:pathLst>
          </a:custGeom>
          <a:blipFill dpi="0" rotWithShape="1">
            <a:blip r:embed="rId3"/>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27" name="图片占位符 26"/>
          <p:cNvSpPr>
            <a:spLocks noGrp="1"/>
          </p:cNvSpPr>
          <p:nvPr>
            <p:ph type="pic" sz="quarter" idx="15"/>
          </p:nvPr>
        </p:nvSpPr>
        <p:spPr>
          <a:xfrm>
            <a:off x="9494220" y="2269610"/>
            <a:ext cx="1884173" cy="2159881"/>
          </a:xfrm>
          <a:custGeom>
            <a:avLst/>
            <a:gdLst>
              <a:gd name="connsiteX0" fmla="*/ 0 w 1884173"/>
              <a:gd name="connsiteY0" fmla="*/ 0 h 2159881"/>
              <a:gd name="connsiteX1" fmla="*/ 1884173 w 1884173"/>
              <a:gd name="connsiteY1" fmla="*/ 0 h 2159881"/>
              <a:gd name="connsiteX2" fmla="*/ 1884173 w 1884173"/>
              <a:gd name="connsiteY2" fmla="*/ 1906084 h 2159881"/>
              <a:gd name="connsiteX3" fmla="*/ 1035960 w 1884173"/>
              <a:gd name="connsiteY3" fmla="*/ 1906084 h 2159881"/>
              <a:gd name="connsiteX4" fmla="*/ 931131 w 1884173"/>
              <a:gd name="connsiteY4" fmla="*/ 2159881 h 2159881"/>
              <a:gd name="connsiteX5" fmla="*/ 826302 w 1884173"/>
              <a:gd name="connsiteY5" fmla="*/ 1906084 h 2159881"/>
              <a:gd name="connsiteX6" fmla="*/ 0 w 1884173"/>
              <a:gd name="connsiteY6" fmla="*/ 1906084 h 2159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4173" h="2159881">
                <a:moveTo>
                  <a:pt x="0" y="0"/>
                </a:moveTo>
                <a:lnTo>
                  <a:pt x="1884173" y="0"/>
                </a:lnTo>
                <a:lnTo>
                  <a:pt x="1884173" y="1906084"/>
                </a:lnTo>
                <a:lnTo>
                  <a:pt x="1035960" y="1906084"/>
                </a:lnTo>
                <a:lnTo>
                  <a:pt x="931131" y="2159881"/>
                </a:lnTo>
                <a:lnTo>
                  <a:pt x="826302" y="1906084"/>
                </a:lnTo>
                <a:lnTo>
                  <a:pt x="0" y="1906084"/>
                </a:lnTo>
                <a:close/>
              </a:path>
            </a:pathLst>
          </a:custGeom>
          <a:blipFill dpi="0" rotWithShape="1">
            <a:blip r:embed="rId3"/>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572629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par>
                                <p:cTn id="8" presetID="2" presetClass="entr" presetSubtype="8"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 calcmode="lin" valueType="num">
                                      <p:cBhvr additive="base">
                                        <p:cTn id="10" dur="1000" fill="hold"/>
                                        <p:tgtEl>
                                          <p:spTgt spid="23"/>
                                        </p:tgtEl>
                                        <p:attrNameLst>
                                          <p:attrName>ppt_x</p:attrName>
                                        </p:attrNameLst>
                                      </p:cBhvr>
                                      <p:tavLst>
                                        <p:tav tm="0">
                                          <p:val>
                                            <p:strVal val="0-#ppt_w/2"/>
                                          </p:val>
                                        </p:tav>
                                        <p:tav tm="100000">
                                          <p:val>
                                            <p:strVal val="#ppt_x"/>
                                          </p:val>
                                        </p:tav>
                                      </p:tavLst>
                                    </p:anim>
                                    <p:anim calcmode="lin" valueType="num">
                                      <p:cBhvr additive="base">
                                        <p:cTn id="11" dur="1000" fill="hold"/>
                                        <p:tgtEl>
                                          <p:spTgt spid="23"/>
                                        </p:tgtEl>
                                        <p:attrNameLst>
                                          <p:attrName>ppt_y</p:attrName>
                                        </p:attrNameLst>
                                      </p:cBhvr>
                                      <p:tavLst>
                                        <p:tav tm="0">
                                          <p:val>
                                            <p:strVal val="#ppt_y"/>
                                          </p:val>
                                        </p:tav>
                                        <p:tav tm="100000">
                                          <p:val>
                                            <p:strVal val="#ppt_y"/>
                                          </p:val>
                                        </p:tav>
                                      </p:tavLst>
                                    </p:anim>
                                  </p:childTnLst>
                                </p:cTn>
                              </p:par>
                              <p:par>
                                <p:cTn id="12" presetID="2" presetClass="entr" presetSubtype="8" fill="hold" grpId="0" nodeType="with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1000" fill="hold"/>
                                        <p:tgtEl>
                                          <p:spTgt spid="24"/>
                                        </p:tgtEl>
                                        <p:attrNameLst>
                                          <p:attrName>ppt_x</p:attrName>
                                        </p:attrNameLst>
                                      </p:cBhvr>
                                      <p:tavLst>
                                        <p:tav tm="0">
                                          <p:val>
                                            <p:strVal val="0-#ppt_w/2"/>
                                          </p:val>
                                        </p:tav>
                                        <p:tav tm="100000">
                                          <p:val>
                                            <p:strVal val="#ppt_x"/>
                                          </p:val>
                                        </p:tav>
                                      </p:tavLst>
                                    </p:anim>
                                    <p:anim calcmode="lin" valueType="num">
                                      <p:cBhvr additive="base">
                                        <p:cTn id="15" dur="1000" fill="hold"/>
                                        <p:tgtEl>
                                          <p:spTgt spid="24"/>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additive="base">
                                        <p:cTn id="18" dur="1000" fill="hold"/>
                                        <p:tgtEl>
                                          <p:spTgt spid="25"/>
                                        </p:tgtEl>
                                        <p:attrNameLst>
                                          <p:attrName>ppt_x</p:attrName>
                                        </p:attrNameLst>
                                      </p:cBhvr>
                                      <p:tavLst>
                                        <p:tav tm="0">
                                          <p:val>
                                            <p:strVal val="0-#ppt_w/2"/>
                                          </p:val>
                                        </p:tav>
                                        <p:tav tm="100000">
                                          <p:val>
                                            <p:strVal val="#ppt_x"/>
                                          </p:val>
                                        </p:tav>
                                      </p:tavLst>
                                    </p:anim>
                                    <p:anim calcmode="lin" valueType="num">
                                      <p:cBhvr additive="base">
                                        <p:cTn id="19" dur="1000" fill="hold"/>
                                        <p:tgtEl>
                                          <p:spTgt spid="25"/>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1000" fill="hold"/>
                                        <p:tgtEl>
                                          <p:spTgt spid="26"/>
                                        </p:tgtEl>
                                        <p:attrNameLst>
                                          <p:attrName>ppt_x</p:attrName>
                                        </p:attrNameLst>
                                      </p:cBhvr>
                                      <p:tavLst>
                                        <p:tav tm="0">
                                          <p:val>
                                            <p:strVal val="0-#ppt_w/2"/>
                                          </p:val>
                                        </p:tav>
                                        <p:tav tm="100000">
                                          <p:val>
                                            <p:strVal val="#ppt_x"/>
                                          </p:val>
                                        </p:tav>
                                      </p:tavLst>
                                    </p:anim>
                                    <p:anim calcmode="lin" valueType="num">
                                      <p:cBhvr additive="base">
                                        <p:cTn id="23" dur="1000" fill="hold"/>
                                        <p:tgtEl>
                                          <p:spTgt spid="26"/>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1000" fill="hold"/>
                                        <p:tgtEl>
                                          <p:spTgt spid="27"/>
                                        </p:tgtEl>
                                        <p:attrNameLst>
                                          <p:attrName>ppt_x</p:attrName>
                                        </p:attrNameLst>
                                      </p:cBhvr>
                                      <p:tavLst>
                                        <p:tav tm="0">
                                          <p:val>
                                            <p:strVal val="0-#ppt_w/2"/>
                                          </p:val>
                                        </p:tav>
                                        <p:tav tm="100000">
                                          <p:val>
                                            <p:strVal val="#ppt_x"/>
                                          </p:val>
                                        </p:tav>
                                      </p:tavLst>
                                    </p:anim>
                                    <p:anim calcmode="lin" valueType="num">
                                      <p:cBhvr additive="base">
                                        <p:cTn id="27" dur="10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3" grpId="0" animBg="1"/>
      <p:bldP spid="24" grpId="0" animBg="1"/>
      <p:bldP spid="25" grpId="0" animBg="1"/>
      <p:bldP spid="26" grpId="0" animBg="1"/>
      <p:bldP spid="27" grpId="0" animBg="1"/>
    </p:bld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29_自定义版式">
    <p:spTree>
      <p:nvGrpSpPr>
        <p:cNvPr id="1" name=""/>
        <p:cNvGrpSpPr/>
        <p:nvPr/>
      </p:nvGrpSpPr>
      <p:grpSpPr>
        <a:xfrm>
          <a:off x="0" y="0"/>
          <a:ext cx="0" cy="0"/>
          <a:chOff x="0" y="0"/>
          <a:chExt cx="0" cy="0"/>
        </a:xfrm>
      </p:grpSpPr>
      <p:sp>
        <p:nvSpPr>
          <p:cNvPr id="6" name="图片占位符 5"/>
          <p:cNvSpPr>
            <a:spLocks noGrp="1"/>
          </p:cNvSpPr>
          <p:nvPr>
            <p:ph type="pic" sz="quarter" idx="11"/>
          </p:nvPr>
        </p:nvSpPr>
        <p:spPr>
          <a:xfrm>
            <a:off x="336" y="1428846"/>
            <a:ext cx="12191331" cy="4762272"/>
          </a:xfrm>
          <a:custGeom>
            <a:avLst/>
            <a:gdLst>
              <a:gd name="connsiteX0" fmla="*/ 0 w 12191331"/>
              <a:gd name="connsiteY0" fmla="*/ 0 h 4762272"/>
              <a:gd name="connsiteX1" fmla="*/ 12191331 w 12191331"/>
              <a:gd name="connsiteY1" fmla="*/ 0 h 4762272"/>
              <a:gd name="connsiteX2" fmla="*/ 12191331 w 12191331"/>
              <a:gd name="connsiteY2" fmla="*/ 4762272 h 4762272"/>
              <a:gd name="connsiteX3" fmla="*/ 0 w 12191331"/>
              <a:gd name="connsiteY3" fmla="*/ 4762272 h 4762272"/>
            </a:gdLst>
            <a:ahLst/>
            <a:cxnLst>
              <a:cxn ang="0">
                <a:pos x="connsiteX0" y="connsiteY0"/>
              </a:cxn>
              <a:cxn ang="0">
                <a:pos x="connsiteX1" y="connsiteY1"/>
              </a:cxn>
              <a:cxn ang="0">
                <a:pos x="connsiteX2" y="connsiteY2"/>
              </a:cxn>
              <a:cxn ang="0">
                <a:pos x="connsiteX3" y="connsiteY3"/>
              </a:cxn>
            </a:cxnLst>
            <a:rect l="l" t="t" r="r" b="b"/>
            <a:pathLst>
              <a:path w="12191331" h="4762272">
                <a:moveTo>
                  <a:pt x="0" y="0"/>
                </a:moveTo>
                <a:lnTo>
                  <a:pt x="12191331" y="0"/>
                </a:lnTo>
                <a:lnTo>
                  <a:pt x="12191331" y="4762272"/>
                </a:lnTo>
                <a:lnTo>
                  <a:pt x="0" y="4762272"/>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703939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30_自定义版式">
    <p:spTree>
      <p:nvGrpSpPr>
        <p:cNvPr id="1" name=""/>
        <p:cNvGrpSpPr/>
        <p:nvPr/>
      </p:nvGrpSpPr>
      <p:grpSpPr>
        <a:xfrm>
          <a:off x="0" y="0"/>
          <a:ext cx="0" cy="0"/>
          <a:chOff x="0" y="0"/>
          <a:chExt cx="0" cy="0"/>
        </a:xfrm>
      </p:grpSpPr>
      <p:sp>
        <p:nvSpPr>
          <p:cNvPr id="6" name="图片占位符 5"/>
          <p:cNvSpPr>
            <a:spLocks noGrp="1"/>
          </p:cNvSpPr>
          <p:nvPr>
            <p:ph type="pic" sz="quarter" idx="11"/>
          </p:nvPr>
        </p:nvSpPr>
        <p:spPr>
          <a:xfrm>
            <a:off x="6096001" y="1136801"/>
            <a:ext cx="6095664" cy="5461941"/>
          </a:xfrm>
          <a:custGeom>
            <a:avLst/>
            <a:gdLst>
              <a:gd name="connsiteX0" fmla="*/ 0 w 6095664"/>
              <a:gd name="connsiteY0" fmla="*/ 0 h 5461941"/>
              <a:gd name="connsiteX1" fmla="*/ 6095664 w 6095664"/>
              <a:gd name="connsiteY1" fmla="*/ 0 h 5461941"/>
              <a:gd name="connsiteX2" fmla="*/ 6095664 w 6095664"/>
              <a:gd name="connsiteY2" fmla="*/ 5461941 h 5461941"/>
              <a:gd name="connsiteX3" fmla="*/ 0 w 6095664"/>
              <a:gd name="connsiteY3" fmla="*/ 5461941 h 5461941"/>
            </a:gdLst>
            <a:ahLst/>
            <a:cxnLst>
              <a:cxn ang="0">
                <a:pos x="connsiteX0" y="connsiteY0"/>
              </a:cxn>
              <a:cxn ang="0">
                <a:pos x="connsiteX1" y="connsiteY1"/>
              </a:cxn>
              <a:cxn ang="0">
                <a:pos x="connsiteX2" y="connsiteY2"/>
              </a:cxn>
              <a:cxn ang="0">
                <a:pos x="connsiteX3" y="connsiteY3"/>
              </a:cxn>
            </a:cxnLst>
            <a:rect l="l" t="t" r="r" b="b"/>
            <a:pathLst>
              <a:path w="6095664" h="5461941">
                <a:moveTo>
                  <a:pt x="0" y="0"/>
                </a:moveTo>
                <a:lnTo>
                  <a:pt x="6095664" y="0"/>
                </a:lnTo>
                <a:lnTo>
                  <a:pt x="6095664" y="5461941"/>
                </a:lnTo>
                <a:lnTo>
                  <a:pt x="0" y="5461941"/>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542463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strips(down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31_自定义版式">
    <p:spTree>
      <p:nvGrpSpPr>
        <p:cNvPr id="1" name=""/>
        <p:cNvGrpSpPr/>
        <p:nvPr/>
      </p:nvGrpSpPr>
      <p:grpSpPr>
        <a:xfrm>
          <a:off x="0" y="0"/>
          <a:ext cx="0" cy="0"/>
          <a:chOff x="0" y="0"/>
          <a:chExt cx="0" cy="0"/>
        </a:xfrm>
      </p:grpSpPr>
      <p:sp>
        <p:nvSpPr>
          <p:cNvPr id="6" name="图片占位符 5"/>
          <p:cNvSpPr>
            <a:spLocks noGrp="1"/>
          </p:cNvSpPr>
          <p:nvPr>
            <p:ph type="pic" sz="quarter" idx="11"/>
          </p:nvPr>
        </p:nvSpPr>
        <p:spPr>
          <a:xfrm>
            <a:off x="6401120" y="1733598"/>
            <a:ext cx="5790881" cy="3672250"/>
          </a:xfrm>
          <a:custGeom>
            <a:avLst/>
            <a:gdLst>
              <a:gd name="connsiteX0" fmla="*/ 0 w 5790881"/>
              <a:gd name="connsiteY0" fmla="*/ 0 h 3672250"/>
              <a:gd name="connsiteX1" fmla="*/ 5790881 w 5790881"/>
              <a:gd name="connsiteY1" fmla="*/ 0 h 3672250"/>
              <a:gd name="connsiteX2" fmla="*/ 5790881 w 5790881"/>
              <a:gd name="connsiteY2" fmla="*/ 3672250 h 3672250"/>
              <a:gd name="connsiteX3" fmla="*/ 0 w 5790881"/>
              <a:gd name="connsiteY3" fmla="*/ 3672250 h 3672250"/>
            </a:gdLst>
            <a:ahLst/>
            <a:cxnLst>
              <a:cxn ang="0">
                <a:pos x="connsiteX0" y="connsiteY0"/>
              </a:cxn>
              <a:cxn ang="0">
                <a:pos x="connsiteX1" y="connsiteY1"/>
              </a:cxn>
              <a:cxn ang="0">
                <a:pos x="connsiteX2" y="connsiteY2"/>
              </a:cxn>
              <a:cxn ang="0">
                <a:pos x="connsiteX3" y="connsiteY3"/>
              </a:cxn>
            </a:cxnLst>
            <a:rect l="l" t="t" r="r" b="b"/>
            <a:pathLst>
              <a:path w="5790881" h="3672250">
                <a:moveTo>
                  <a:pt x="0" y="0"/>
                </a:moveTo>
                <a:lnTo>
                  <a:pt x="5790881" y="0"/>
                </a:lnTo>
                <a:lnTo>
                  <a:pt x="5790881" y="3672250"/>
                </a:lnTo>
                <a:lnTo>
                  <a:pt x="0" y="367225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3885108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2_自定义版式">
    <p:spTree>
      <p:nvGrpSpPr>
        <p:cNvPr id="1" name=""/>
        <p:cNvGrpSpPr/>
        <p:nvPr/>
      </p:nvGrpSpPr>
      <p:grpSpPr>
        <a:xfrm>
          <a:off x="0" y="0"/>
          <a:ext cx="0" cy="0"/>
          <a:chOff x="0" y="0"/>
          <a:chExt cx="0" cy="0"/>
        </a:xfrm>
      </p:grpSpPr>
      <p:sp>
        <p:nvSpPr>
          <p:cNvPr id="6" name="图片占位符 5"/>
          <p:cNvSpPr>
            <a:spLocks noGrp="1"/>
          </p:cNvSpPr>
          <p:nvPr>
            <p:ph type="pic" sz="quarter" idx="11"/>
          </p:nvPr>
        </p:nvSpPr>
        <p:spPr>
          <a:xfrm>
            <a:off x="1" y="1585596"/>
            <a:ext cx="6193089" cy="4570048"/>
          </a:xfrm>
          <a:custGeom>
            <a:avLst/>
            <a:gdLst>
              <a:gd name="connsiteX0" fmla="*/ 0 w 6193089"/>
              <a:gd name="connsiteY0" fmla="*/ 0 h 4570048"/>
              <a:gd name="connsiteX1" fmla="*/ 6193089 w 6193089"/>
              <a:gd name="connsiteY1" fmla="*/ 0 h 4570048"/>
              <a:gd name="connsiteX2" fmla="*/ 6193089 w 6193089"/>
              <a:gd name="connsiteY2" fmla="*/ 4570048 h 4570048"/>
              <a:gd name="connsiteX3" fmla="*/ 0 w 6193089"/>
              <a:gd name="connsiteY3" fmla="*/ 4570048 h 4570048"/>
            </a:gdLst>
            <a:ahLst/>
            <a:cxnLst>
              <a:cxn ang="0">
                <a:pos x="connsiteX0" y="connsiteY0"/>
              </a:cxn>
              <a:cxn ang="0">
                <a:pos x="connsiteX1" y="connsiteY1"/>
              </a:cxn>
              <a:cxn ang="0">
                <a:pos x="connsiteX2" y="connsiteY2"/>
              </a:cxn>
              <a:cxn ang="0">
                <a:pos x="connsiteX3" y="connsiteY3"/>
              </a:cxn>
            </a:cxnLst>
            <a:rect l="l" t="t" r="r" b="b"/>
            <a:pathLst>
              <a:path w="6193089" h="4570048">
                <a:moveTo>
                  <a:pt x="0" y="0"/>
                </a:moveTo>
                <a:lnTo>
                  <a:pt x="6193089" y="0"/>
                </a:lnTo>
                <a:lnTo>
                  <a:pt x="6193089" y="4570048"/>
                </a:lnTo>
                <a:lnTo>
                  <a:pt x="0" y="4570048"/>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096647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33_自定义版式">
    <p:spTree>
      <p:nvGrpSpPr>
        <p:cNvPr id="1" name=""/>
        <p:cNvGrpSpPr/>
        <p:nvPr/>
      </p:nvGrpSpPr>
      <p:grpSpPr>
        <a:xfrm>
          <a:off x="0" y="0"/>
          <a:ext cx="0" cy="0"/>
          <a:chOff x="0" y="0"/>
          <a:chExt cx="0" cy="0"/>
        </a:xfrm>
      </p:grpSpPr>
      <p:sp>
        <p:nvSpPr>
          <p:cNvPr id="6" name="图片占位符 5"/>
          <p:cNvSpPr>
            <a:spLocks noGrp="1"/>
          </p:cNvSpPr>
          <p:nvPr>
            <p:ph type="pic" sz="quarter" idx="11"/>
          </p:nvPr>
        </p:nvSpPr>
        <p:spPr>
          <a:xfrm>
            <a:off x="6301511" y="1572218"/>
            <a:ext cx="5136769" cy="4587188"/>
          </a:xfrm>
          <a:custGeom>
            <a:avLst/>
            <a:gdLst>
              <a:gd name="connsiteX0" fmla="*/ 0 w 5136769"/>
              <a:gd name="connsiteY0" fmla="*/ 0 h 4587188"/>
              <a:gd name="connsiteX1" fmla="*/ 5136769 w 5136769"/>
              <a:gd name="connsiteY1" fmla="*/ 0 h 4587188"/>
              <a:gd name="connsiteX2" fmla="*/ 5136769 w 5136769"/>
              <a:gd name="connsiteY2" fmla="*/ 4587188 h 4587188"/>
              <a:gd name="connsiteX3" fmla="*/ 0 w 5136769"/>
              <a:gd name="connsiteY3" fmla="*/ 4587188 h 4587188"/>
            </a:gdLst>
            <a:ahLst/>
            <a:cxnLst>
              <a:cxn ang="0">
                <a:pos x="connsiteX0" y="connsiteY0"/>
              </a:cxn>
              <a:cxn ang="0">
                <a:pos x="connsiteX1" y="connsiteY1"/>
              </a:cxn>
              <a:cxn ang="0">
                <a:pos x="connsiteX2" y="connsiteY2"/>
              </a:cxn>
              <a:cxn ang="0">
                <a:pos x="connsiteX3" y="connsiteY3"/>
              </a:cxn>
            </a:cxnLst>
            <a:rect l="l" t="t" r="r" b="b"/>
            <a:pathLst>
              <a:path w="5136769" h="4587188">
                <a:moveTo>
                  <a:pt x="0" y="0"/>
                </a:moveTo>
                <a:lnTo>
                  <a:pt x="5136769" y="0"/>
                </a:lnTo>
                <a:lnTo>
                  <a:pt x="5136769" y="4587188"/>
                </a:lnTo>
                <a:lnTo>
                  <a:pt x="0" y="4587188"/>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275864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34_自定义版式">
    <p:spTree>
      <p:nvGrpSpPr>
        <p:cNvPr id="1" name=""/>
        <p:cNvGrpSpPr/>
        <p:nvPr/>
      </p:nvGrpSpPr>
      <p:grpSpPr>
        <a:xfrm>
          <a:off x="0" y="0"/>
          <a:ext cx="0" cy="0"/>
          <a:chOff x="0" y="0"/>
          <a:chExt cx="0" cy="0"/>
        </a:xfrm>
      </p:grpSpPr>
      <p:sp>
        <p:nvSpPr>
          <p:cNvPr id="6" name="图片占位符 5"/>
          <p:cNvSpPr>
            <a:spLocks noGrp="1"/>
          </p:cNvSpPr>
          <p:nvPr>
            <p:ph type="pic" sz="quarter" idx="11"/>
          </p:nvPr>
        </p:nvSpPr>
        <p:spPr>
          <a:xfrm>
            <a:off x="823218" y="1447470"/>
            <a:ext cx="5882384" cy="4828749"/>
          </a:xfrm>
          <a:custGeom>
            <a:avLst/>
            <a:gdLst>
              <a:gd name="connsiteX0" fmla="*/ 0 w 5882384"/>
              <a:gd name="connsiteY0" fmla="*/ 0 h 4828749"/>
              <a:gd name="connsiteX1" fmla="*/ 5882384 w 5882384"/>
              <a:gd name="connsiteY1" fmla="*/ 0 h 4828749"/>
              <a:gd name="connsiteX2" fmla="*/ 5882384 w 5882384"/>
              <a:gd name="connsiteY2" fmla="*/ 4828749 h 4828749"/>
              <a:gd name="connsiteX3" fmla="*/ 0 w 5882384"/>
              <a:gd name="connsiteY3" fmla="*/ 4828749 h 4828749"/>
            </a:gdLst>
            <a:ahLst/>
            <a:cxnLst>
              <a:cxn ang="0">
                <a:pos x="connsiteX0" y="connsiteY0"/>
              </a:cxn>
              <a:cxn ang="0">
                <a:pos x="connsiteX1" y="connsiteY1"/>
              </a:cxn>
              <a:cxn ang="0">
                <a:pos x="connsiteX2" y="connsiteY2"/>
              </a:cxn>
              <a:cxn ang="0">
                <a:pos x="connsiteX3" y="connsiteY3"/>
              </a:cxn>
            </a:cxnLst>
            <a:rect l="l" t="t" r="r" b="b"/>
            <a:pathLst>
              <a:path w="5882384" h="4828749">
                <a:moveTo>
                  <a:pt x="0" y="0"/>
                </a:moveTo>
                <a:lnTo>
                  <a:pt x="5882384" y="0"/>
                </a:lnTo>
                <a:lnTo>
                  <a:pt x="5882384" y="4828749"/>
                </a:lnTo>
                <a:lnTo>
                  <a:pt x="0" y="482874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3155505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5_自定义版式">
    <p:spTree>
      <p:nvGrpSpPr>
        <p:cNvPr id="1" name=""/>
        <p:cNvGrpSpPr/>
        <p:nvPr/>
      </p:nvGrpSpPr>
      <p:grpSpPr>
        <a:xfrm>
          <a:off x="0" y="0"/>
          <a:ext cx="0" cy="0"/>
          <a:chOff x="0" y="0"/>
          <a:chExt cx="0" cy="0"/>
        </a:xfrm>
      </p:grpSpPr>
      <p:sp>
        <p:nvSpPr>
          <p:cNvPr id="6" name="图片占位符 5"/>
          <p:cNvSpPr>
            <a:spLocks noGrp="1"/>
          </p:cNvSpPr>
          <p:nvPr>
            <p:ph type="pic" sz="quarter" idx="11"/>
          </p:nvPr>
        </p:nvSpPr>
        <p:spPr>
          <a:xfrm>
            <a:off x="4792134" y="1852308"/>
            <a:ext cx="6129867" cy="4573893"/>
          </a:xfrm>
          <a:custGeom>
            <a:avLst/>
            <a:gdLst>
              <a:gd name="connsiteX0" fmla="*/ 0 w 6129867"/>
              <a:gd name="connsiteY0" fmla="*/ 0 h 4573893"/>
              <a:gd name="connsiteX1" fmla="*/ 6129867 w 6129867"/>
              <a:gd name="connsiteY1" fmla="*/ 0 h 4573893"/>
              <a:gd name="connsiteX2" fmla="*/ 6129867 w 6129867"/>
              <a:gd name="connsiteY2" fmla="*/ 4573893 h 4573893"/>
              <a:gd name="connsiteX3" fmla="*/ 0 w 6129867"/>
              <a:gd name="connsiteY3" fmla="*/ 4573893 h 4573893"/>
            </a:gdLst>
            <a:ahLst/>
            <a:cxnLst>
              <a:cxn ang="0">
                <a:pos x="connsiteX0" y="connsiteY0"/>
              </a:cxn>
              <a:cxn ang="0">
                <a:pos x="connsiteX1" y="connsiteY1"/>
              </a:cxn>
              <a:cxn ang="0">
                <a:pos x="connsiteX2" y="connsiteY2"/>
              </a:cxn>
              <a:cxn ang="0">
                <a:pos x="connsiteX3" y="connsiteY3"/>
              </a:cxn>
            </a:cxnLst>
            <a:rect l="l" t="t" r="r" b="b"/>
            <a:pathLst>
              <a:path w="6129867" h="4573893">
                <a:moveTo>
                  <a:pt x="0" y="0"/>
                </a:moveTo>
                <a:lnTo>
                  <a:pt x="6129867" y="0"/>
                </a:lnTo>
                <a:lnTo>
                  <a:pt x="6129867" y="4573893"/>
                </a:lnTo>
                <a:lnTo>
                  <a:pt x="0" y="4573893"/>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4214097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36_自定义版式">
    <p:spTree>
      <p:nvGrpSpPr>
        <p:cNvPr id="1" name=""/>
        <p:cNvGrpSpPr/>
        <p:nvPr/>
      </p:nvGrpSpPr>
      <p:grpSpPr>
        <a:xfrm>
          <a:off x="0" y="0"/>
          <a:ext cx="0" cy="0"/>
          <a:chOff x="0" y="0"/>
          <a:chExt cx="0" cy="0"/>
        </a:xfrm>
      </p:grpSpPr>
      <p:sp>
        <p:nvSpPr>
          <p:cNvPr id="2" name="PA_Flowchart: Process 15"/>
          <p:cNvSpPr/>
          <p:nvPr userDrawn="1">
            <p:custDataLst>
              <p:tags r:id="rId1"/>
            </p:custDataLst>
          </p:nvPr>
        </p:nvSpPr>
        <p:spPr>
          <a:xfrm>
            <a:off x="1219200" y="1987589"/>
            <a:ext cx="9753600" cy="3168611"/>
          </a:xfrm>
          <a:prstGeom prst="flowChartProcess">
            <a:avLst/>
          </a:prstGeom>
          <a:solidFill>
            <a:schemeClr val="accent1">
              <a:alpha val="4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07"/>
          </a:p>
        </p:txBody>
      </p:sp>
      <p:sp>
        <p:nvSpPr>
          <p:cNvPr id="12" name="图片占位符 11"/>
          <p:cNvSpPr>
            <a:spLocks noGrp="1"/>
          </p:cNvSpPr>
          <p:nvPr>
            <p:ph type="pic" sz="quarter" idx="11"/>
          </p:nvPr>
        </p:nvSpPr>
        <p:spPr>
          <a:xfrm>
            <a:off x="1425467" y="2212901"/>
            <a:ext cx="2732224" cy="2733443"/>
          </a:xfrm>
          <a:custGeom>
            <a:avLst/>
            <a:gdLst>
              <a:gd name="connsiteX0" fmla="*/ 0 w 2732224"/>
              <a:gd name="connsiteY0" fmla="*/ 0 h 2733443"/>
              <a:gd name="connsiteX1" fmla="*/ 2732224 w 2732224"/>
              <a:gd name="connsiteY1" fmla="*/ 0 h 2733443"/>
              <a:gd name="connsiteX2" fmla="*/ 2732224 w 2732224"/>
              <a:gd name="connsiteY2" fmla="*/ 2733443 h 2733443"/>
              <a:gd name="connsiteX3" fmla="*/ 0 w 2732224"/>
              <a:gd name="connsiteY3" fmla="*/ 2733443 h 2733443"/>
            </a:gdLst>
            <a:ahLst/>
            <a:cxnLst>
              <a:cxn ang="0">
                <a:pos x="connsiteX0" y="connsiteY0"/>
              </a:cxn>
              <a:cxn ang="0">
                <a:pos x="connsiteX1" y="connsiteY1"/>
              </a:cxn>
              <a:cxn ang="0">
                <a:pos x="connsiteX2" y="connsiteY2"/>
              </a:cxn>
              <a:cxn ang="0">
                <a:pos x="connsiteX3" y="connsiteY3"/>
              </a:cxn>
            </a:cxnLst>
            <a:rect l="l" t="t" r="r" b="b"/>
            <a:pathLst>
              <a:path w="2732224" h="2733443">
                <a:moveTo>
                  <a:pt x="0" y="0"/>
                </a:moveTo>
                <a:lnTo>
                  <a:pt x="2732224" y="0"/>
                </a:lnTo>
                <a:lnTo>
                  <a:pt x="2732224" y="2733443"/>
                </a:lnTo>
                <a:lnTo>
                  <a:pt x="0" y="2733443"/>
                </a:lnTo>
                <a:close/>
              </a:path>
            </a:pathLst>
          </a:custGeom>
          <a:blipFill dpi="0" rotWithShape="1">
            <a:blip r:embed="rId3"/>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3" name="图片占位符 12"/>
          <p:cNvSpPr>
            <a:spLocks noGrp="1"/>
          </p:cNvSpPr>
          <p:nvPr>
            <p:ph type="pic" sz="quarter" idx="12"/>
          </p:nvPr>
        </p:nvSpPr>
        <p:spPr>
          <a:xfrm>
            <a:off x="4729889" y="2212901"/>
            <a:ext cx="2732224" cy="2733443"/>
          </a:xfrm>
          <a:custGeom>
            <a:avLst/>
            <a:gdLst>
              <a:gd name="connsiteX0" fmla="*/ 0 w 2732224"/>
              <a:gd name="connsiteY0" fmla="*/ 0 h 2733443"/>
              <a:gd name="connsiteX1" fmla="*/ 2732224 w 2732224"/>
              <a:gd name="connsiteY1" fmla="*/ 0 h 2733443"/>
              <a:gd name="connsiteX2" fmla="*/ 2732224 w 2732224"/>
              <a:gd name="connsiteY2" fmla="*/ 2733443 h 2733443"/>
              <a:gd name="connsiteX3" fmla="*/ 0 w 2732224"/>
              <a:gd name="connsiteY3" fmla="*/ 2733443 h 2733443"/>
            </a:gdLst>
            <a:ahLst/>
            <a:cxnLst>
              <a:cxn ang="0">
                <a:pos x="connsiteX0" y="connsiteY0"/>
              </a:cxn>
              <a:cxn ang="0">
                <a:pos x="connsiteX1" y="connsiteY1"/>
              </a:cxn>
              <a:cxn ang="0">
                <a:pos x="connsiteX2" y="connsiteY2"/>
              </a:cxn>
              <a:cxn ang="0">
                <a:pos x="connsiteX3" y="connsiteY3"/>
              </a:cxn>
            </a:cxnLst>
            <a:rect l="l" t="t" r="r" b="b"/>
            <a:pathLst>
              <a:path w="2732224" h="2733443">
                <a:moveTo>
                  <a:pt x="0" y="0"/>
                </a:moveTo>
                <a:lnTo>
                  <a:pt x="2732224" y="0"/>
                </a:lnTo>
                <a:lnTo>
                  <a:pt x="2732224" y="2733443"/>
                </a:lnTo>
                <a:lnTo>
                  <a:pt x="0" y="2733443"/>
                </a:lnTo>
                <a:close/>
              </a:path>
            </a:pathLst>
          </a:custGeom>
          <a:blipFill dpi="0" rotWithShape="1">
            <a:blip r:embed="rId3"/>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4" name="图片占位符 13"/>
          <p:cNvSpPr>
            <a:spLocks noGrp="1"/>
          </p:cNvSpPr>
          <p:nvPr>
            <p:ph type="pic" sz="quarter" idx="13"/>
          </p:nvPr>
        </p:nvSpPr>
        <p:spPr>
          <a:xfrm>
            <a:off x="8015492" y="2212901"/>
            <a:ext cx="2732224" cy="2733443"/>
          </a:xfrm>
          <a:custGeom>
            <a:avLst/>
            <a:gdLst>
              <a:gd name="connsiteX0" fmla="*/ 0 w 2732224"/>
              <a:gd name="connsiteY0" fmla="*/ 0 h 2733443"/>
              <a:gd name="connsiteX1" fmla="*/ 2732224 w 2732224"/>
              <a:gd name="connsiteY1" fmla="*/ 0 h 2733443"/>
              <a:gd name="connsiteX2" fmla="*/ 2732224 w 2732224"/>
              <a:gd name="connsiteY2" fmla="*/ 2733443 h 2733443"/>
              <a:gd name="connsiteX3" fmla="*/ 0 w 2732224"/>
              <a:gd name="connsiteY3" fmla="*/ 2733443 h 2733443"/>
            </a:gdLst>
            <a:ahLst/>
            <a:cxnLst>
              <a:cxn ang="0">
                <a:pos x="connsiteX0" y="connsiteY0"/>
              </a:cxn>
              <a:cxn ang="0">
                <a:pos x="connsiteX1" y="connsiteY1"/>
              </a:cxn>
              <a:cxn ang="0">
                <a:pos x="connsiteX2" y="connsiteY2"/>
              </a:cxn>
              <a:cxn ang="0">
                <a:pos x="connsiteX3" y="connsiteY3"/>
              </a:cxn>
            </a:cxnLst>
            <a:rect l="l" t="t" r="r" b="b"/>
            <a:pathLst>
              <a:path w="2732224" h="2733443">
                <a:moveTo>
                  <a:pt x="0" y="0"/>
                </a:moveTo>
                <a:lnTo>
                  <a:pt x="2732224" y="0"/>
                </a:lnTo>
                <a:lnTo>
                  <a:pt x="2732224" y="2733443"/>
                </a:lnTo>
                <a:lnTo>
                  <a:pt x="0" y="2733443"/>
                </a:lnTo>
                <a:close/>
              </a:path>
            </a:pathLst>
          </a:custGeom>
          <a:blipFill dpi="0" rotWithShape="1">
            <a:blip r:embed="rId3"/>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263088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2" presetClass="entr" presetSubtype="8" fill="hold" grpId="0" nodeType="withEffect">
                                  <p:stCondLst>
                                    <p:cond delay="50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0-#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50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0-#ppt_w/2"/>
                                          </p:val>
                                        </p:tav>
                                        <p:tav tm="100000">
                                          <p:val>
                                            <p:strVal val="#ppt_x"/>
                                          </p:val>
                                        </p:tav>
                                      </p:tavLst>
                                    </p:anim>
                                    <p:anim calcmode="lin" valueType="num">
                                      <p:cBhvr additive="base">
                                        <p:cTn id="17" dur="500" fill="hold"/>
                                        <p:tgtEl>
                                          <p:spTgt spid="13"/>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50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0-#ppt_w/2"/>
                                          </p:val>
                                        </p:tav>
                                        <p:tav tm="100000">
                                          <p:val>
                                            <p:strVal val="#ppt_x"/>
                                          </p:val>
                                        </p:tav>
                                      </p:tavLst>
                                    </p:anim>
                                    <p:anim calcmode="lin" valueType="num">
                                      <p:cBhvr additive="base">
                                        <p:cTn id="21"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3" grpId="0" animBg="1"/>
      <p:bldP spid="14" grpId="0" animBg="1"/>
    </p:bld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37_自定义版式">
    <p:spTree>
      <p:nvGrpSpPr>
        <p:cNvPr id="1" name=""/>
        <p:cNvGrpSpPr/>
        <p:nvPr/>
      </p:nvGrpSpPr>
      <p:grpSpPr>
        <a:xfrm>
          <a:off x="0" y="0"/>
          <a:ext cx="0" cy="0"/>
          <a:chOff x="0" y="0"/>
          <a:chExt cx="0" cy="0"/>
        </a:xfrm>
      </p:grpSpPr>
      <p:sp>
        <p:nvSpPr>
          <p:cNvPr id="3" name="椭圆 2"/>
          <p:cNvSpPr/>
          <p:nvPr/>
        </p:nvSpPr>
        <p:spPr bwMode="auto">
          <a:xfrm>
            <a:off x="1015863" y="1899070"/>
            <a:ext cx="2437410" cy="243605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50000"/>
              </a:lnSpc>
              <a:defRPr/>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6" name="椭圆 5"/>
          <p:cNvSpPr/>
          <p:nvPr/>
        </p:nvSpPr>
        <p:spPr bwMode="auto">
          <a:xfrm>
            <a:off x="4865339" y="1899070"/>
            <a:ext cx="2437410" cy="243605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50000"/>
              </a:lnSpc>
              <a:defRPr/>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9" name="椭圆 8"/>
          <p:cNvSpPr/>
          <p:nvPr/>
        </p:nvSpPr>
        <p:spPr bwMode="auto">
          <a:xfrm>
            <a:off x="8722649" y="1906899"/>
            <a:ext cx="2421743" cy="2420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50000"/>
              </a:lnSpc>
              <a:defRPr/>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23" name="图片占位符 22"/>
          <p:cNvSpPr>
            <a:spLocks noGrp="1"/>
          </p:cNvSpPr>
          <p:nvPr userDrawn="1">
            <p:ph type="pic" sz="quarter" idx="11"/>
          </p:nvPr>
        </p:nvSpPr>
        <p:spPr>
          <a:xfrm>
            <a:off x="1122282" y="1973299"/>
            <a:ext cx="2261600" cy="2261600"/>
          </a:xfrm>
          <a:custGeom>
            <a:avLst/>
            <a:gdLst>
              <a:gd name="connsiteX0" fmla="*/ 1130800 w 2261600"/>
              <a:gd name="connsiteY0" fmla="*/ 0 h 2261600"/>
              <a:gd name="connsiteX1" fmla="*/ 2261600 w 2261600"/>
              <a:gd name="connsiteY1" fmla="*/ 1130800 h 2261600"/>
              <a:gd name="connsiteX2" fmla="*/ 1130800 w 2261600"/>
              <a:gd name="connsiteY2" fmla="*/ 2261600 h 2261600"/>
              <a:gd name="connsiteX3" fmla="*/ 0 w 2261600"/>
              <a:gd name="connsiteY3" fmla="*/ 1130800 h 2261600"/>
              <a:gd name="connsiteX4" fmla="*/ 1130800 w 2261600"/>
              <a:gd name="connsiteY4" fmla="*/ 0 h 226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00" h="2261600">
                <a:moveTo>
                  <a:pt x="1130800" y="0"/>
                </a:moveTo>
                <a:cubicBezTo>
                  <a:pt x="1755324" y="0"/>
                  <a:pt x="2261600" y="506276"/>
                  <a:pt x="2261600" y="1130800"/>
                </a:cubicBezTo>
                <a:cubicBezTo>
                  <a:pt x="2261600" y="1755324"/>
                  <a:pt x="1755324" y="2261600"/>
                  <a:pt x="1130800" y="2261600"/>
                </a:cubicBezTo>
                <a:cubicBezTo>
                  <a:pt x="506276" y="2261600"/>
                  <a:pt x="0" y="1755324"/>
                  <a:pt x="0" y="1130800"/>
                </a:cubicBezTo>
                <a:cubicBezTo>
                  <a:pt x="0" y="506276"/>
                  <a:pt x="506276" y="0"/>
                  <a:pt x="1130800" y="0"/>
                </a:cubicBez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dirty="0"/>
          </a:p>
        </p:txBody>
      </p:sp>
      <p:sp>
        <p:nvSpPr>
          <p:cNvPr id="24" name="图片占位符 23"/>
          <p:cNvSpPr>
            <a:spLocks noGrp="1"/>
          </p:cNvSpPr>
          <p:nvPr>
            <p:ph type="pic" sz="quarter" idx="12"/>
          </p:nvPr>
        </p:nvSpPr>
        <p:spPr>
          <a:xfrm>
            <a:off x="4975823" y="1973299"/>
            <a:ext cx="2261600" cy="2261600"/>
          </a:xfrm>
          <a:custGeom>
            <a:avLst/>
            <a:gdLst>
              <a:gd name="connsiteX0" fmla="*/ 1130800 w 2261600"/>
              <a:gd name="connsiteY0" fmla="*/ 0 h 2261600"/>
              <a:gd name="connsiteX1" fmla="*/ 2261600 w 2261600"/>
              <a:gd name="connsiteY1" fmla="*/ 1130800 h 2261600"/>
              <a:gd name="connsiteX2" fmla="*/ 1130800 w 2261600"/>
              <a:gd name="connsiteY2" fmla="*/ 2261600 h 2261600"/>
              <a:gd name="connsiteX3" fmla="*/ 0 w 2261600"/>
              <a:gd name="connsiteY3" fmla="*/ 1130800 h 2261600"/>
              <a:gd name="connsiteX4" fmla="*/ 1130800 w 2261600"/>
              <a:gd name="connsiteY4" fmla="*/ 0 h 226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00" h="2261600">
                <a:moveTo>
                  <a:pt x="1130800" y="0"/>
                </a:moveTo>
                <a:cubicBezTo>
                  <a:pt x="1755324" y="0"/>
                  <a:pt x="2261600" y="506276"/>
                  <a:pt x="2261600" y="1130800"/>
                </a:cubicBezTo>
                <a:cubicBezTo>
                  <a:pt x="2261600" y="1755324"/>
                  <a:pt x="1755324" y="2261600"/>
                  <a:pt x="1130800" y="2261600"/>
                </a:cubicBezTo>
                <a:cubicBezTo>
                  <a:pt x="506276" y="2261600"/>
                  <a:pt x="0" y="1755324"/>
                  <a:pt x="0" y="1130800"/>
                </a:cubicBezTo>
                <a:cubicBezTo>
                  <a:pt x="0" y="506276"/>
                  <a:pt x="506276" y="0"/>
                  <a:pt x="1130800" y="0"/>
                </a:cubicBez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dirty="0"/>
          </a:p>
        </p:txBody>
      </p:sp>
      <p:sp>
        <p:nvSpPr>
          <p:cNvPr id="25" name="图片占位符 24"/>
          <p:cNvSpPr>
            <a:spLocks noGrp="1"/>
          </p:cNvSpPr>
          <p:nvPr>
            <p:ph type="pic" sz="quarter" idx="13"/>
          </p:nvPr>
        </p:nvSpPr>
        <p:spPr>
          <a:xfrm>
            <a:off x="8821870" y="1980650"/>
            <a:ext cx="2247064" cy="2247064"/>
          </a:xfrm>
          <a:custGeom>
            <a:avLst/>
            <a:gdLst>
              <a:gd name="connsiteX0" fmla="*/ 1123532 w 2247064"/>
              <a:gd name="connsiteY0" fmla="*/ 0 h 2247064"/>
              <a:gd name="connsiteX1" fmla="*/ 2247064 w 2247064"/>
              <a:gd name="connsiteY1" fmla="*/ 1123532 h 2247064"/>
              <a:gd name="connsiteX2" fmla="*/ 1123532 w 2247064"/>
              <a:gd name="connsiteY2" fmla="*/ 2247064 h 2247064"/>
              <a:gd name="connsiteX3" fmla="*/ 0 w 2247064"/>
              <a:gd name="connsiteY3" fmla="*/ 1123532 h 2247064"/>
              <a:gd name="connsiteX4" fmla="*/ 1123532 w 2247064"/>
              <a:gd name="connsiteY4" fmla="*/ 0 h 22470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7064" h="2247064">
                <a:moveTo>
                  <a:pt x="1123532" y="0"/>
                </a:moveTo>
                <a:cubicBezTo>
                  <a:pt x="1744042" y="0"/>
                  <a:pt x="2247064" y="503022"/>
                  <a:pt x="2247064" y="1123532"/>
                </a:cubicBezTo>
                <a:cubicBezTo>
                  <a:pt x="2247064" y="1744042"/>
                  <a:pt x="1744042" y="2247064"/>
                  <a:pt x="1123532" y="2247064"/>
                </a:cubicBezTo>
                <a:cubicBezTo>
                  <a:pt x="503022" y="2247064"/>
                  <a:pt x="0" y="1744042"/>
                  <a:pt x="0" y="1123532"/>
                </a:cubicBezTo>
                <a:cubicBezTo>
                  <a:pt x="0" y="503022"/>
                  <a:pt x="503022" y="0"/>
                  <a:pt x="1123532" y="0"/>
                </a:cubicBez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dirty="0"/>
          </a:p>
        </p:txBody>
      </p:sp>
    </p:spTree>
    <p:extLst>
      <p:ext uri="{BB962C8B-B14F-4D97-AF65-F5344CB8AC3E}">
        <p14:creationId xmlns:p14="http://schemas.microsoft.com/office/powerpoint/2010/main" val="4100159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53" presetClass="entr" presetSubtype="16" fill="hold" grpId="0" nodeType="withEffect">
                                  <p:stCondLst>
                                    <p:cond delay="100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par>
                                <p:cTn id="20" presetID="53" presetClass="entr" presetSubtype="16" fill="hold" grpId="0" nodeType="withEffect">
                                  <p:stCondLst>
                                    <p:cond delay="100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grpId="0" nodeType="withEffect">
                                  <p:stCondLst>
                                    <p:cond delay="2500"/>
                                  </p:stCondLst>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ppt_w</p:attrName>
                                        </p:attrNameLst>
                                      </p:cBhvr>
                                      <p:tavLst>
                                        <p:tav tm="0">
                                          <p:val>
                                            <p:fltVal val="0"/>
                                          </p:val>
                                        </p:tav>
                                        <p:tav tm="100000">
                                          <p:val>
                                            <p:strVal val="#ppt_w"/>
                                          </p:val>
                                        </p:tav>
                                      </p:tavLst>
                                    </p:anim>
                                    <p:anim calcmode="lin" valueType="num">
                                      <p:cBhvr>
                                        <p:cTn id="28" dur="500" fill="hold"/>
                                        <p:tgtEl>
                                          <p:spTgt spid="25"/>
                                        </p:tgtEl>
                                        <p:attrNameLst>
                                          <p:attrName>ppt_h</p:attrName>
                                        </p:attrNameLst>
                                      </p:cBhvr>
                                      <p:tavLst>
                                        <p:tav tm="0">
                                          <p:val>
                                            <p:fltVal val="0"/>
                                          </p:val>
                                        </p:tav>
                                        <p:tav tm="100000">
                                          <p:val>
                                            <p:strVal val="#ppt_h"/>
                                          </p:val>
                                        </p:tav>
                                      </p:tavLst>
                                    </p:anim>
                                    <p:animEffect transition="in" filter="fade">
                                      <p:cBhvr>
                                        <p:cTn id="29" dur="500"/>
                                        <p:tgtEl>
                                          <p:spTgt spid="25"/>
                                        </p:tgtEl>
                                      </p:cBhvr>
                                    </p:animEffect>
                                  </p:childTnLst>
                                </p:cTn>
                              </p:par>
                              <p:par>
                                <p:cTn id="30" presetID="53" presetClass="entr" presetSubtype="16" fill="hold" grpId="0" nodeType="withEffect">
                                  <p:stCondLst>
                                    <p:cond delay="250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9" grpId="0" animBg="1"/>
      <p:bldP spid="23" grpId="0" animBg="1"/>
      <p:bldP spid="24" grpId="0" animBg="1"/>
      <p:bldP spid="25" grpId="0" animBg="1"/>
    </p:bldLst>
  </p:timing>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38_自定义版式">
    <p:spTree>
      <p:nvGrpSpPr>
        <p:cNvPr id="1" name=""/>
        <p:cNvGrpSpPr/>
        <p:nvPr/>
      </p:nvGrpSpPr>
      <p:grpSpPr>
        <a:xfrm>
          <a:off x="0" y="0"/>
          <a:ext cx="0" cy="0"/>
          <a:chOff x="0" y="0"/>
          <a:chExt cx="0" cy="0"/>
        </a:xfrm>
      </p:grpSpPr>
      <p:sp>
        <p:nvSpPr>
          <p:cNvPr id="11" name="图片占位符 10"/>
          <p:cNvSpPr>
            <a:spLocks noGrp="1"/>
          </p:cNvSpPr>
          <p:nvPr>
            <p:ph type="pic" sz="quarter" idx="11"/>
          </p:nvPr>
        </p:nvSpPr>
        <p:spPr>
          <a:xfrm>
            <a:off x="1183197" y="1593939"/>
            <a:ext cx="3452086" cy="2311289"/>
          </a:xfrm>
          <a:custGeom>
            <a:avLst/>
            <a:gdLst>
              <a:gd name="connsiteX0" fmla="*/ 0 w 3452086"/>
              <a:gd name="connsiteY0" fmla="*/ 0 h 2311289"/>
              <a:gd name="connsiteX1" fmla="*/ 3452086 w 3452086"/>
              <a:gd name="connsiteY1" fmla="*/ 0 h 2311289"/>
              <a:gd name="connsiteX2" fmla="*/ 3452086 w 3452086"/>
              <a:gd name="connsiteY2" fmla="*/ 2311289 h 2311289"/>
              <a:gd name="connsiteX3" fmla="*/ 0 w 3452086"/>
              <a:gd name="connsiteY3" fmla="*/ 2311289 h 2311289"/>
            </a:gdLst>
            <a:ahLst/>
            <a:cxnLst>
              <a:cxn ang="0">
                <a:pos x="connsiteX0" y="connsiteY0"/>
              </a:cxn>
              <a:cxn ang="0">
                <a:pos x="connsiteX1" y="connsiteY1"/>
              </a:cxn>
              <a:cxn ang="0">
                <a:pos x="connsiteX2" y="connsiteY2"/>
              </a:cxn>
              <a:cxn ang="0">
                <a:pos x="connsiteX3" y="connsiteY3"/>
              </a:cxn>
            </a:cxnLst>
            <a:rect l="l" t="t" r="r" b="b"/>
            <a:pathLst>
              <a:path w="3452086" h="2311289">
                <a:moveTo>
                  <a:pt x="0" y="0"/>
                </a:moveTo>
                <a:lnTo>
                  <a:pt x="3452086" y="0"/>
                </a:lnTo>
                <a:lnTo>
                  <a:pt x="3452086" y="2311289"/>
                </a:lnTo>
                <a:lnTo>
                  <a:pt x="0" y="231128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2" name="图片占位符 11"/>
          <p:cNvSpPr>
            <a:spLocks noGrp="1"/>
          </p:cNvSpPr>
          <p:nvPr>
            <p:ph type="pic" sz="quarter" idx="12"/>
          </p:nvPr>
        </p:nvSpPr>
        <p:spPr>
          <a:xfrm>
            <a:off x="1183197" y="4000474"/>
            <a:ext cx="6928436" cy="2165246"/>
          </a:xfrm>
          <a:custGeom>
            <a:avLst/>
            <a:gdLst>
              <a:gd name="connsiteX0" fmla="*/ 0 w 6928436"/>
              <a:gd name="connsiteY0" fmla="*/ 0 h 2165246"/>
              <a:gd name="connsiteX1" fmla="*/ 6928436 w 6928436"/>
              <a:gd name="connsiteY1" fmla="*/ 0 h 2165246"/>
              <a:gd name="connsiteX2" fmla="*/ 6928436 w 6928436"/>
              <a:gd name="connsiteY2" fmla="*/ 2165246 h 2165246"/>
              <a:gd name="connsiteX3" fmla="*/ 0 w 6928436"/>
              <a:gd name="connsiteY3" fmla="*/ 2165246 h 2165246"/>
            </a:gdLst>
            <a:ahLst/>
            <a:cxnLst>
              <a:cxn ang="0">
                <a:pos x="connsiteX0" y="connsiteY0"/>
              </a:cxn>
              <a:cxn ang="0">
                <a:pos x="connsiteX1" y="connsiteY1"/>
              </a:cxn>
              <a:cxn ang="0">
                <a:pos x="connsiteX2" y="connsiteY2"/>
              </a:cxn>
              <a:cxn ang="0">
                <a:pos x="connsiteX3" y="connsiteY3"/>
              </a:cxn>
            </a:cxnLst>
            <a:rect l="l" t="t" r="r" b="b"/>
            <a:pathLst>
              <a:path w="6928436" h="2165246">
                <a:moveTo>
                  <a:pt x="0" y="0"/>
                </a:moveTo>
                <a:lnTo>
                  <a:pt x="6928436" y="0"/>
                </a:lnTo>
                <a:lnTo>
                  <a:pt x="6928436" y="2165246"/>
                </a:lnTo>
                <a:lnTo>
                  <a:pt x="0" y="2165246"/>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3" name="图片占位符 12"/>
          <p:cNvSpPr>
            <a:spLocks noGrp="1"/>
          </p:cNvSpPr>
          <p:nvPr>
            <p:ph type="pic" sz="quarter" idx="13"/>
          </p:nvPr>
        </p:nvSpPr>
        <p:spPr>
          <a:xfrm>
            <a:off x="8259184" y="3213111"/>
            <a:ext cx="2886927" cy="2952609"/>
          </a:xfrm>
          <a:custGeom>
            <a:avLst/>
            <a:gdLst>
              <a:gd name="connsiteX0" fmla="*/ 0 w 2886927"/>
              <a:gd name="connsiteY0" fmla="*/ 0 h 2952609"/>
              <a:gd name="connsiteX1" fmla="*/ 2886927 w 2886927"/>
              <a:gd name="connsiteY1" fmla="*/ 0 h 2952609"/>
              <a:gd name="connsiteX2" fmla="*/ 2886927 w 2886927"/>
              <a:gd name="connsiteY2" fmla="*/ 2952609 h 2952609"/>
              <a:gd name="connsiteX3" fmla="*/ 0 w 2886927"/>
              <a:gd name="connsiteY3" fmla="*/ 2952609 h 2952609"/>
            </a:gdLst>
            <a:ahLst/>
            <a:cxnLst>
              <a:cxn ang="0">
                <a:pos x="connsiteX0" y="connsiteY0"/>
              </a:cxn>
              <a:cxn ang="0">
                <a:pos x="connsiteX1" y="connsiteY1"/>
              </a:cxn>
              <a:cxn ang="0">
                <a:pos x="connsiteX2" y="connsiteY2"/>
              </a:cxn>
              <a:cxn ang="0">
                <a:pos x="connsiteX3" y="connsiteY3"/>
              </a:cxn>
            </a:cxnLst>
            <a:rect l="l" t="t" r="r" b="b"/>
            <a:pathLst>
              <a:path w="2886927" h="2952609">
                <a:moveTo>
                  <a:pt x="0" y="0"/>
                </a:moveTo>
                <a:lnTo>
                  <a:pt x="2886927" y="0"/>
                </a:lnTo>
                <a:lnTo>
                  <a:pt x="2886927" y="2952609"/>
                </a:lnTo>
                <a:lnTo>
                  <a:pt x="0" y="295260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705523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468"/>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8" fill="hold" grpId="0" nodeType="withEffect">
                                  <p:stCondLst>
                                    <p:cond delay="112"/>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325"/>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39_自定义版式">
    <p:spTree>
      <p:nvGrpSpPr>
        <p:cNvPr id="1" name=""/>
        <p:cNvGrpSpPr/>
        <p:nvPr/>
      </p:nvGrpSpPr>
      <p:grpSpPr>
        <a:xfrm>
          <a:off x="0" y="0"/>
          <a:ext cx="0" cy="0"/>
          <a:chOff x="0" y="0"/>
          <a:chExt cx="0" cy="0"/>
        </a:xfrm>
      </p:grpSpPr>
      <p:sp>
        <p:nvSpPr>
          <p:cNvPr id="5" name="图片占位符 4"/>
          <p:cNvSpPr>
            <a:spLocks noGrp="1"/>
          </p:cNvSpPr>
          <p:nvPr>
            <p:ph type="pic" sz="quarter" idx="11"/>
          </p:nvPr>
        </p:nvSpPr>
        <p:spPr>
          <a:xfrm>
            <a:off x="5208435" y="2187001"/>
            <a:ext cx="1843405" cy="3277164"/>
          </a:xfrm>
          <a:custGeom>
            <a:avLst/>
            <a:gdLst>
              <a:gd name="connsiteX0" fmla="*/ 0 w 1843405"/>
              <a:gd name="connsiteY0" fmla="*/ 0 h 3277164"/>
              <a:gd name="connsiteX1" fmla="*/ 1843405 w 1843405"/>
              <a:gd name="connsiteY1" fmla="*/ 0 h 3277164"/>
              <a:gd name="connsiteX2" fmla="*/ 1843405 w 1843405"/>
              <a:gd name="connsiteY2" fmla="*/ 3277164 h 3277164"/>
              <a:gd name="connsiteX3" fmla="*/ 0 w 1843405"/>
              <a:gd name="connsiteY3" fmla="*/ 3277164 h 3277164"/>
            </a:gdLst>
            <a:ahLst/>
            <a:cxnLst>
              <a:cxn ang="0">
                <a:pos x="connsiteX0" y="connsiteY0"/>
              </a:cxn>
              <a:cxn ang="0">
                <a:pos x="connsiteX1" y="connsiteY1"/>
              </a:cxn>
              <a:cxn ang="0">
                <a:pos x="connsiteX2" y="connsiteY2"/>
              </a:cxn>
              <a:cxn ang="0">
                <a:pos x="connsiteX3" y="connsiteY3"/>
              </a:cxn>
            </a:cxnLst>
            <a:rect l="l" t="t" r="r" b="b"/>
            <a:pathLst>
              <a:path w="1843405" h="3277164">
                <a:moveTo>
                  <a:pt x="0" y="0"/>
                </a:moveTo>
                <a:lnTo>
                  <a:pt x="1843405" y="0"/>
                </a:lnTo>
                <a:lnTo>
                  <a:pt x="1843405" y="3277164"/>
                </a:lnTo>
                <a:lnTo>
                  <a:pt x="0" y="3277164"/>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837618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150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40_自定义版式">
    <p:spTree>
      <p:nvGrpSpPr>
        <p:cNvPr id="1" name=""/>
        <p:cNvGrpSpPr/>
        <p:nvPr/>
      </p:nvGrpSpPr>
      <p:grpSpPr>
        <a:xfrm>
          <a:off x="0" y="0"/>
          <a:ext cx="0" cy="0"/>
          <a:chOff x="0" y="0"/>
          <a:chExt cx="0" cy="0"/>
        </a:xfrm>
      </p:grpSpPr>
      <p:pic>
        <p:nvPicPr>
          <p:cNvPr id="3" name="Picture 5"/>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098475" y="1746096"/>
            <a:ext cx="5028704" cy="4563224"/>
          </a:xfrm>
          <a:prstGeom prst="rect">
            <a:avLst/>
          </a:prstGeom>
        </p:spPr>
      </p:pic>
      <p:sp>
        <p:nvSpPr>
          <p:cNvPr id="11" name="图片占位符 10"/>
          <p:cNvSpPr>
            <a:spLocks noGrp="1"/>
          </p:cNvSpPr>
          <p:nvPr userDrawn="1">
            <p:ph type="pic" sz="quarter" idx="11"/>
          </p:nvPr>
        </p:nvSpPr>
        <p:spPr>
          <a:xfrm>
            <a:off x="1364612" y="2022381"/>
            <a:ext cx="4489144" cy="2873767"/>
          </a:xfrm>
          <a:custGeom>
            <a:avLst/>
            <a:gdLst>
              <a:gd name="connsiteX0" fmla="*/ 0 w 4489144"/>
              <a:gd name="connsiteY0" fmla="*/ 0 h 2873767"/>
              <a:gd name="connsiteX1" fmla="*/ 4489144 w 4489144"/>
              <a:gd name="connsiteY1" fmla="*/ 0 h 2873767"/>
              <a:gd name="connsiteX2" fmla="*/ 4489144 w 4489144"/>
              <a:gd name="connsiteY2" fmla="*/ 2873767 h 2873767"/>
              <a:gd name="connsiteX3" fmla="*/ 0 w 4489144"/>
              <a:gd name="connsiteY3" fmla="*/ 2873767 h 2873767"/>
            </a:gdLst>
            <a:ahLst/>
            <a:cxnLst>
              <a:cxn ang="0">
                <a:pos x="connsiteX0" y="connsiteY0"/>
              </a:cxn>
              <a:cxn ang="0">
                <a:pos x="connsiteX1" y="connsiteY1"/>
              </a:cxn>
              <a:cxn ang="0">
                <a:pos x="connsiteX2" y="connsiteY2"/>
              </a:cxn>
              <a:cxn ang="0">
                <a:pos x="connsiteX3" y="connsiteY3"/>
              </a:cxn>
            </a:cxnLst>
            <a:rect l="l" t="t" r="r" b="b"/>
            <a:pathLst>
              <a:path w="4489144" h="2873767">
                <a:moveTo>
                  <a:pt x="0" y="0"/>
                </a:moveTo>
                <a:lnTo>
                  <a:pt x="4489144" y="0"/>
                </a:lnTo>
                <a:lnTo>
                  <a:pt x="4489144" y="2873767"/>
                </a:lnTo>
                <a:lnTo>
                  <a:pt x="0" y="2873767"/>
                </a:lnTo>
                <a:close/>
              </a:path>
            </a:pathLst>
          </a:custGeom>
          <a:blipFill dpi="0" rotWithShape="1">
            <a:blip r:embed="rId3"/>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164651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41_自定义版式">
    <p:spTree>
      <p:nvGrpSpPr>
        <p:cNvPr id="1" name=""/>
        <p:cNvGrpSpPr/>
        <p:nvPr/>
      </p:nvGrpSpPr>
      <p:grpSpPr>
        <a:xfrm>
          <a:off x="0" y="0"/>
          <a:ext cx="0" cy="0"/>
          <a:chOff x="0" y="0"/>
          <a:chExt cx="0" cy="0"/>
        </a:xfrm>
      </p:grpSpPr>
      <p:pic>
        <p:nvPicPr>
          <p:cNvPr id="3" name="Picture 8"/>
          <p:cNvPicPr>
            <a:picLocks noChangeAspect="1"/>
          </p:cNvPicPr>
          <p:nvPr/>
        </p:nvPicPr>
        <p:blipFill>
          <a:blip r:embed="rId2" cstate="screen">
            <a:extLst>
              <a:ext uri="{28A0092B-C50C-407E-A947-70E740481C1C}">
                <a14:useLocalDpi xmlns:a14="http://schemas.microsoft.com/office/drawing/2010/main" val="0"/>
              </a:ext>
            </a:extLst>
          </a:blip>
          <a:srcRect l="9486" t="6898" r="10791" b="8984"/>
          <a:stretch>
            <a:fillRect/>
          </a:stretch>
        </p:blipFill>
        <p:spPr bwMode="auto">
          <a:xfrm>
            <a:off x="-64626" y="1690689"/>
            <a:ext cx="6688139" cy="435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图片占位符 8"/>
          <p:cNvSpPr>
            <a:spLocks noGrp="1"/>
          </p:cNvSpPr>
          <p:nvPr userDrawn="1">
            <p:ph type="pic" sz="quarter" idx="11"/>
          </p:nvPr>
        </p:nvSpPr>
        <p:spPr>
          <a:xfrm>
            <a:off x="1172038" y="2401889"/>
            <a:ext cx="4303713" cy="2873375"/>
          </a:xfrm>
          <a:custGeom>
            <a:avLst/>
            <a:gdLst>
              <a:gd name="connsiteX0" fmla="*/ 0 w 4303713"/>
              <a:gd name="connsiteY0" fmla="*/ 0 h 2873375"/>
              <a:gd name="connsiteX1" fmla="*/ 4303713 w 4303713"/>
              <a:gd name="connsiteY1" fmla="*/ 0 h 2873375"/>
              <a:gd name="connsiteX2" fmla="*/ 4303713 w 4303713"/>
              <a:gd name="connsiteY2" fmla="*/ 2873375 h 2873375"/>
              <a:gd name="connsiteX3" fmla="*/ 0 w 4303713"/>
              <a:gd name="connsiteY3" fmla="*/ 2873375 h 2873375"/>
            </a:gdLst>
            <a:ahLst/>
            <a:cxnLst>
              <a:cxn ang="0">
                <a:pos x="connsiteX0" y="connsiteY0"/>
              </a:cxn>
              <a:cxn ang="0">
                <a:pos x="connsiteX1" y="connsiteY1"/>
              </a:cxn>
              <a:cxn ang="0">
                <a:pos x="connsiteX2" y="connsiteY2"/>
              </a:cxn>
              <a:cxn ang="0">
                <a:pos x="connsiteX3" y="connsiteY3"/>
              </a:cxn>
            </a:cxnLst>
            <a:rect l="l" t="t" r="r" b="b"/>
            <a:pathLst>
              <a:path w="4303713" h="2873375">
                <a:moveTo>
                  <a:pt x="0" y="0"/>
                </a:moveTo>
                <a:lnTo>
                  <a:pt x="4303713" y="0"/>
                </a:lnTo>
                <a:lnTo>
                  <a:pt x="4303713" y="2873375"/>
                </a:lnTo>
                <a:lnTo>
                  <a:pt x="0" y="2873375"/>
                </a:lnTo>
                <a:close/>
              </a:path>
            </a:pathLst>
          </a:custGeom>
          <a:blipFill dpi="0" rotWithShape="1">
            <a:blip r:embed="rId3"/>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425855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42_自定义版式">
    <p:spTree>
      <p:nvGrpSpPr>
        <p:cNvPr id="1" name=""/>
        <p:cNvGrpSpPr/>
        <p:nvPr/>
      </p:nvGrpSpPr>
      <p:grpSpPr>
        <a:xfrm>
          <a:off x="0" y="0"/>
          <a:ext cx="0" cy="0"/>
          <a:chOff x="0" y="0"/>
          <a:chExt cx="0" cy="0"/>
        </a:xfrm>
      </p:grpSpPr>
      <p:pic>
        <p:nvPicPr>
          <p:cNvPr id="3" name="Picture 13"/>
          <p:cNvPicPr>
            <a:picLocks noChangeAspect="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7130480" y="2227035"/>
            <a:ext cx="3385691" cy="2056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p:cNvPicPr>
            <a:picLocks noChangeAspect="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999633" y="2220684"/>
            <a:ext cx="3387123" cy="2056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图片占位符 22"/>
          <p:cNvSpPr>
            <a:spLocks noGrp="1"/>
          </p:cNvSpPr>
          <p:nvPr userDrawn="1">
            <p:ph type="pic" sz="quarter" idx="11"/>
          </p:nvPr>
        </p:nvSpPr>
        <p:spPr>
          <a:xfrm>
            <a:off x="1405687" y="2333636"/>
            <a:ext cx="2575014" cy="1711430"/>
          </a:xfrm>
          <a:custGeom>
            <a:avLst/>
            <a:gdLst>
              <a:gd name="connsiteX0" fmla="*/ 0 w 2575014"/>
              <a:gd name="connsiteY0" fmla="*/ 0 h 1711430"/>
              <a:gd name="connsiteX1" fmla="*/ 2575014 w 2575014"/>
              <a:gd name="connsiteY1" fmla="*/ 0 h 1711430"/>
              <a:gd name="connsiteX2" fmla="*/ 2575014 w 2575014"/>
              <a:gd name="connsiteY2" fmla="*/ 1711430 h 1711430"/>
              <a:gd name="connsiteX3" fmla="*/ 0 w 2575014"/>
              <a:gd name="connsiteY3" fmla="*/ 1711430 h 1711430"/>
            </a:gdLst>
            <a:ahLst/>
            <a:cxnLst>
              <a:cxn ang="0">
                <a:pos x="connsiteX0" y="connsiteY0"/>
              </a:cxn>
              <a:cxn ang="0">
                <a:pos x="connsiteX1" y="connsiteY1"/>
              </a:cxn>
              <a:cxn ang="0">
                <a:pos x="connsiteX2" y="connsiteY2"/>
              </a:cxn>
              <a:cxn ang="0">
                <a:pos x="connsiteX3" y="connsiteY3"/>
              </a:cxn>
            </a:cxnLst>
            <a:rect l="l" t="t" r="r" b="b"/>
            <a:pathLst>
              <a:path w="2575014" h="1711430">
                <a:moveTo>
                  <a:pt x="0" y="0"/>
                </a:moveTo>
                <a:lnTo>
                  <a:pt x="2575014" y="0"/>
                </a:lnTo>
                <a:lnTo>
                  <a:pt x="2575014" y="1711430"/>
                </a:lnTo>
                <a:lnTo>
                  <a:pt x="0" y="1711430"/>
                </a:lnTo>
                <a:close/>
              </a:path>
            </a:pathLst>
          </a:custGeom>
          <a:blipFill dpi="0" rotWithShape="1">
            <a:blip r:embed="rId3"/>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25" name="图片占位符 24"/>
          <p:cNvSpPr>
            <a:spLocks noGrp="1"/>
          </p:cNvSpPr>
          <p:nvPr>
            <p:ph type="pic" sz="quarter" idx="13"/>
          </p:nvPr>
        </p:nvSpPr>
        <p:spPr>
          <a:xfrm>
            <a:off x="7536534" y="2339987"/>
            <a:ext cx="2573583" cy="1711430"/>
          </a:xfrm>
          <a:custGeom>
            <a:avLst/>
            <a:gdLst>
              <a:gd name="connsiteX0" fmla="*/ 0 w 2573583"/>
              <a:gd name="connsiteY0" fmla="*/ 0 h 1711430"/>
              <a:gd name="connsiteX1" fmla="*/ 2573583 w 2573583"/>
              <a:gd name="connsiteY1" fmla="*/ 0 h 1711430"/>
              <a:gd name="connsiteX2" fmla="*/ 2573583 w 2573583"/>
              <a:gd name="connsiteY2" fmla="*/ 1711430 h 1711430"/>
              <a:gd name="connsiteX3" fmla="*/ 0 w 2573583"/>
              <a:gd name="connsiteY3" fmla="*/ 1711430 h 1711430"/>
            </a:gdLst>
            <a:ahLst/>
            <a:cxnLst>
              <a:cxn ang="0">
                <a:pos x="connsiteX0" y="connsiteY0"/>
              </a:cxn>
              <a:cxn ang="0">
                <a:pos x="connsiteX1" y="connsiteY1"/>
              </a:cxn>
              <a:cxn ang="0">
                <a:pos x="connsiteX2" y="connsiteY2"/>
              </a:cxn>
              <a:cxn ang="0">
                <a:pos x="connsiteX3" y="connsiteY3"/>
              </a:cxn>
            </a:cxnLst>
            <a:rect l="l" t="t" r="r" b="b"/>
            <a:pathLst>
              <a:path w="2573583" h="1711430">
                <a:moveTo>
                  <a:pt x="0" y="0"/>
                </a:moveTo>
                <a:lnTo>
                  <a:pt x="2573583" y="0"/>
                </a:lnTo>
                <a:lnTo>
                  <a:pt x="2573583" y="1711430"/>
                </a:lnTo>
                <a:lnTo>
                  <a:pt x="0" y="1711430"/>
                </a:lnTo>
                <a:close/>
              </a:path>
            </a:pathLst>
          </a:custGeom>
          <a:blipFill dpi="0" rotWithShape="1">
            <a:blip r:embed="rId3"/>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24" name="图片占位符 23"/>
          <p:cNvSpPr>
            <a:spLocks noGrp="1"/>
          </p:cNvSpPr>
          <p:nvPr>
            <p:ph type="pic" sz="quarter" idx="12"/>
          </p:nvPr>
        </p:nvSpPr>
        <p:spPr>
          <a:xfrm>
            <a:off x="3747501" y="1756769"/>
            <a:ext cx="4018937" cy="2672743"/>
          </a:xfrm>
          <a:custGeom>
            <a:avLst/>
            <a:gdLst>
              <a:gd name="connsiteX0" fmla="*/ 0 w 4018937"/>
              <a:gd name="connsiteY0" fmla="*/ 0 h 2672743"/>
              <a:gd name="connsiteX1" fmla="*/ 4018937 w 4018937"/>
              <a:gd name="connsiteY1" fmla="*/ 0 h 2672743"/>
              <a:gd name="connsiteX2" fmla="*/ 4018937 w 4018937"/>
              <a:gd name="connsiteY2" fmla="*/ 2672743 h 2672743"/>
              <a:gd name="connsiteX3" fmla="*/ 0 w 4018937"/>
              <a:gd name="connsiteY3" fmla="*/ 2672743 h 2672743"/>
            </a:gdLst>
            <a:ahLst/>
            <a:cxnLst>
              <a:cxn ang="0">
                <a:pos x="connsiteX0" y="connsiteY0"/>
              </a:cxn>
              <a:cxn ang="0">
                <a:pos x="connsiteX1" y="connsiteY1"/>
              </a:cxn>
              <a:cxn ang="0">
                <a:pos x="connsiteX2" y="connsiteY2"/>
              </a:cxn>
              <a:cxn ang="0">
                <a:pos x="connsiteX3" y="connsiteY3"/>
              </a:cxn>
            </a:cxnLst>
            <a:rect l="l" t="t" r="r" b="b"/>
            <a:pathLst>
              <a:path w="4018937" h="2672743">
                <a:moveTo>
                  <a:pt x="0" y="0"/>
                </a:moveTo>
                <a:lnTo>
                  <a:pt x="4018937" y="0"/>
                </a:lnTo>
                <a:lnTo>
                  <a:pt x="4018937" y="2672743"/>
                </a:lnTo>
                <a:lnTo>
                  <a:pt x="0" y="2672743"/>
                </a:lnTo>
                <a:close/>
              </a:path>
            </a:pathLst>
          </a:custGeom>
          <a:blipFill dpi="0" rotWithShape="1">
            <a:blip r:embed="rId3"/>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52667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1500"/>
                                        <p:tgtEl>
                                          <p:spTgt spid="23"/>
                                        </p:tgtEl>
                                      </p:cBhvr>
                                    </p:animEffect>
                                  </p:childTnLst>
                                </p:cTn>
                              </p:par>
                              <p:par>
                                <p:cTn id="11" presetID="10" presetClass="entr" presetSubtype="0" fill="hold" nodeType="withEffect">
                                  <p:stCondLst>
                                    <p:cond delay="5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500"/>
                                        <p:tgtEl>
                                          <p:spTgt spid="3"/>
                                        </p:tgtEl>
                                      </p:cBhvr>
                                    </p:animEffect>
                                  </p:childTnLst>
                                </p:cTn>
                              </p:par>
                              <p:par>
                                <p:cTn id="14" presetID="10" presetClass="entr" presetSubtype="0" fill="hold" grpId="0" nodeType="withEffect">
                                  <p:stCondLst>
                                    <p:cond delay="50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1500"/>
                                        <p:tgtEl>
                                          <p:spTgt spid="25"/>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animBg="1"/>
      <p:bldP spid="24" grpId="0" animBg="1"/>
    </p:bld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43_自定义版式">
    <p:spTree>
      <p:nvGrpSpPr>
        <p:cNvPr id="1" name=""/>
        <p:cNvGrpSpPr/>
        <p:nvPr/>
      </p:nvGrpSpPr>
      <p:grpSpPr>
        <a:xfrm>
          <a:off x="0" y="0"/>
          <a:ext cx="0" cy="0"/>
          <a:chOff x="0" y="0"/>
          <a:chExt cx="0" cy="0"/>
        </a:xfrm>
      </p:grpSpPr>
      <p:sp>
        <p:nvSpPr>
          <p:cNvPr id="2" name="PA_矩形 5"/>
          <p:cNvSpPr/>
          <p:nvPr userDrawn="1">
            <p:custDataLst>
              <p:tags r:id="rId1"/>
            </p:custDataLst>
          </p:nvPr>
        </p:nvSpPr>
        <p:spPr>
          <a:xfrm>
            <a:off x="0" y="4173281"/>
            <a:ext cx="12192000" cy="26847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latin typeface="Arial" panose="020B0604020202020204" pitchFamily="34" charset="0"/>
              <a:ea typeface="微软雅黑" panose="020B0503020204020204" pitchFamily="34" charset="-122"/>
              <a:sym typeface="Arial" panose="020B0604020202020204" pitchFamily="34" charset="0"/>
            </a:endParaRPr>
          </a:p>
        </p:txBody>
      </p:sp>
      <p:pic>
        <p:nvPicPr>
          <p:cNvPr id="3" name="PA_图片 1"/>
          <p:cNvPicPr>
            <a:picLocks noChangeAspect="1"/>
          </p:cNvPicPr>
          <p:nvPr userDrawn="1">
            <p:custDataLst>
              <p:tags r:id="rId2"/>
            </p:custDataLst>
          </p:nvPr>
        </p:nvPicPr>
        <p:blipFill>
          <a:blip r:embed="rId4" cstate="screen">
            <a:extLst>
              <a:ext uri="{28A0092B-C50C-407E-A947-70E740481C1C}">
                <a14:useLocalDpi xmlns:a14="http://schemas.microsoft.com/office/drawing/2010/main" val="0"/>
              </a:ext>
            </a:extLst>
          </a:blip>
          <a:stretch>
            <a:fillRect/>
          </a:stretch>
        </p:blipFill>
        <p:spPr>
          <a:xfrm>
            <a:off x="1458563" y="2383168"/>
            <a:ext cx="3676963" cy="3066021"/>
          </a:xfrm>
          <a:prstGeom prst="rect">
            <a:avLst/>
          </a:prstGeom>
        </p:spPr>
      </p:pic>
      <p:sp>
        <p:nvSpPr>
          <p:cNvPr id="13" name="图片占位符 12"/>
          <p:cNvSpPr>
            <a:spLocks noGrp="1"/>
          </p:cNvSpPr>
          <p:nvPr>
            <p:ph type="pic" sz="quarter" idx="11"/>
          </p:nvPr>
        </p:nvSpPr>
        <p:spPr>
          <a:xfrm>
            <a:off x="1596197" y="2529983"/>
            <a:ext cx="3408000" cy="1920000"/>
          </a:xfrm>
          <a:custGeom>
            <a:avLst/>
            <a:gdLst>
              <a:gd name="connsiteX0" fmla="*/ 0 w 3408000"/>
              <a:gd name="connsiteY0" fmla="*/ 0 h 1920000"/>
              <a:gd name="connsiteX1" fmla="*/ 3408000 w 3408000"/>
              <a:gd name="connsiteY1" fmla="*/ 0 h 1920000"/>
              <a:gd name="connsiteX2" fmla="*/ 3408000 w 3408000"/>
              <a:gd name="connsiteY2" fmla="*/ 1920000 h 1920000"/>
              <a:gd name="connsiteX3" fmla="*/ 0 w 3408000"/>
              <a:gd name="connsiteY3" fmla="*/ 1920000 h 1920000"/>
            </a:gdLst>
            <a:ahLst/>
            <a:cxnLst>
              <a:cxn ang="0">
                <a:pos x="connsiteX0" y="connsiteY0"/>
              </a:cxn>
              <a:cxn ang="0">
                <a:pos x="connsiteX1" y="connsiteY1"/>
              </a:cxn>
              <a:cxn ang="0">
                <a:pos x="connsiteX2" y="connsiteY2"/>
              </a:cxn>
              <a:cxn ang="0">
                <a:pos x="connsiteX3" y="connsiteY3"/>
              </a:cxn>
            </a:cxnLst>
            <a:rect l="l" t="t" r="r" b="b"/>
            <a:pathLst>
              <a:path w="3408000" h="1920000">
                <a:moveTo>
                  <a:pt x="0" y="0"/>
                </a:moveTo>
                <a:lnTo>
                  <a:pt x="3408000" y="0"/>
                </a:lnTo>
                <a:lnTo>
                  <a:pt x="3408000" y="1920000"/>
                </a:lnTo>
                <a:lnTo>
                  <a:pt x="0" y="1920000"/>
                </a:lnTo>
                <a:close/>
              </a:path>
            </a:pathLst>
          </a:custGeom>
          <a:blipFill dpi="0" rotWithShape="1">
            <a:blip r:embed="rId5"/>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4" name="图片占位符 13"/>
          <p:cNvSpPr>
            <a:spLocks noGrp="1"/>
          </p:cNvSpPr>
          <p:nvPr>
            <p:ph type="pic" sz="quarter" idx="12"/>
          </p:nvPr>
        </p:nvSpPr>
        <p:spPr>
          <a:xfrm>
            <a:off x="4259097" y="3931101"/>
            <a:ext cx="2208245" cy="1405412"/>
          </a:xfrm>
          <a:custGeom>
            <a:avLst/>
            <a:gdLst>
              <a:gd name="connsiteX0" fmla="*/ 0 w 2208245"/>
              <a:gd name="connsiteY0" fmla="*/ 0 h 1405412"/>
              <a:gd name="connsiteX1" fmla="*/ 2208245 w 2208245"/>
              <a:gd name="connsiteY1" fmla="*/ 0 h 1405412"/>
              <a:gd name="connsiteX2" fmla="*/ 2208245 w 2208245"/>
              <a:gd name="connsiteY2" fmla="*/ 1405412 h 1405412"/>
              <a:gd name="connsiteX3" fmla="*/ 0 w 2208245"/>
              <a:gd name="connsiteY3" fmla="*/ 1405412 h 1405412"/>
            </a:gdLst>
            <a:ahLst/>
            <a:cxnLst>
              <a:cxn ang="0">
                <a:pos x="connsiteX0" y="connsiteY0"/>
              </a:cxn>
              <a:cxn ang="0">
                <a:pos x="connsiteX1" y="connsiteY1"/>
              </a:cxn>
              <a:cxn ang="0">
                <a:pos x="connsiteX2" y="connsiteY2"/>
              </a:cxn>
              <a:cxn ang="0">
                <a:pos x="connsiteX3" y="connsiteY3"/>
              </a:cxn>
            </a:cxnLst>
            <a:rect l="l" t="t" r="r" b="b"/>
            <a:pathLst>
              <a:path w="2208245" h="1405412">
                <a:moveTo>
                  <a:pt x="0" y="0"/>
                </a:moveTo>
                <a:lnTo>
                  <a:pt x="2208245" y="0"/>
                </a:lnTo>
                <a:lnTo>
                  <a:pt x="2208245" y="1405412"/>
                </a:lnTo>
                <a:lnTo>
                  <a:pt x="0" y="1405412"/>
                </a:lnTo>
                <a:close/>
              </a:path>
            </a:pathLst>
          </a:custGeom>
          <a:blipFill dpi="0" rotWithShape="1">
            <a:blip r:embed="rId5"/>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795915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10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100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grpId="0" nodeType="withEffect">
                                  <p:stCondLst>
                                    <p:cond delay="100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animBg="1"/>
      <p:bldP spid="14" grpId="0" animBg="1"/>
    </p:bld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44_自定义版式">
    <p:spTree>
      <p:nvGrpSpPr>
        <p:cNvPr id="1" name=""/>
        <p:cNvGrpSpPr/>
        <p:nvPr/>
      </p:nvGrpSpPr>
      <p:grpSpPr>
        <a:xfrm>
          <a:off x="0" y="0"/>
          <a:ext cx="0" cy="0"/>
          <a:chOff x="0" y="0"/>
          <a:chExt cx="0" cy="0"/>
        </a:xfrm>
      </p:grpSpPr>
      <p:pic>
        <p:nvPicPr>
          <p:cNvPr id="2" name="PA_图片 1"/>
          <p:cNvPicPr>
            <a:picLocks noChangeAspect="1"/>
          </p:cNvPicPr>
          <p:nvPr userDrawn="1">
            <p:custDataLst>
              <p:tags r:id="rId1"/>
            </p:custDataLst>
          </p:nvPr>
        </p:nvPicPr>
        <p:blipFill>
          <a:blip r:embed="rId3" cstate="screen">
            <a:extLst>
              <a:ext uri="{28A0092B-C50C-407E-A947-70E740481C1C}">
                <a14:useLocalDpi xmlns:a14="http://schemas.microsoft.com/office/drawing/2010/main" val="0"/>
              </a:ext>
            </a:extLst>
          </a:blip>
          <a:stretch>
            <a:fillRect/>
          </a:stretch>
        </p:blipFill>
        <p:spPr>
          <a:xfrm>
            <a:off x="364415" y="1891151"/>
            <a:ext cx="6942275" cy="4269499"/>
          </a:xfrm>
          <a:prstGeom prst="rect">
            <a:avLst/>
          </a:prstGeom>
        </p:spPr>
      </p:pic>
      <p:sp>
        <p:nvSpPr>
          <p:cNvPr id="7" name="图片占位符 6"/>
          <p:cNvSpPr>
            <a:spLocks noGrp="1"/>
          </p:cNvSpPr>
          <p:nvPr>
            <p:ph type="pic" sz="quarter" idx="11"/>
          </p:nvPr>
        </p:nvSpPr>
        <p:spPr>
          <a:xfrm>
            <a:off x="1624331" y="2449331"/>
            <a:ext cx="4442995" cy="2747152"/>
          </a:xfrm>
          <a:custGeom>
            <a:avLst/>
            <a:gdLst>
              <a:gd name="connsiteX0" fmla="*/ 0 w 4442995"/>
              <a:gd name="connsiteY0" fmla="*/ 0 h 2747152"/>
              <a:gd name="connsiteX1" fmla="*/ 4442995 w 4442995"/>
              <a:gd name="connsiteY1" fmla="*/ 0 h 2747152"/>
              <a:gd name="connsiteX2" fmla="*/ 4442995 w 4442995"/>
              <a:gd name="connsiteY2" fmla="*/ 2747152 h 2747152"/>
              <a:gd name="connsiteX3" fmla="*/ 0 w 4442995"/>
              <a:gd name="connsiteY3" fmla="*/ 2747152 h 2747152"/>
            </a:gdLst>
            <a:ahLst/>
            <a:cxnLst>
              <a:cxn ang="0">
                <a:pos x="connsiteX0" y="connsiteY0"/>
              </a:cxn>
              <a:cxn ang="0">
                <a:pos x="connsiteX1" y="connsiteY1"/>
              </a:cxn>
              <a:cxn ang="0">
                <a:pos x="connsiteX2" y="connsiteY2"/>
              </a:cxn>
              <a:cxn ang="0">
                <a:pos x="connsiteX3" y="connsiteY3"/>
              </a:cxn>
            </a:cxnLst>
            <a:rect l="l" t="t" r="r" b="b"/>
            <a:pathLst>
              <a:path w="4442995" h="2747152">
                <a:moveTo>
                  <a:pt x="0" y="0"/>
                </a:moveTo>
                <a:lnTo>
                  <a:pt x="4442995" y="0"/>
                </a:lnTo>
                <a:lnTo>
                  <a:pt x="4442995" y="2747152"/>
                </a:lnTo>
                <a:lnTo>
                  <a:pt x="0" y="2747152"/>
                </a:lnTo>
                <a:close/>
              </a:path>
            </a:pathLst>
          </a:custGeom>
          <a:blipFill dpi="0" rotWithShape="1">
            <a:blip r:embed="rId4"/>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456898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47_自定义版式">
    <p:spTree>
      <p:nvGrpSpPr>
        <p:cNvPr id="1" name=""/>
        <p:cNvGrpSpPr/>
        <p:nvPr/>
      </p:nvGrpSpPr>
      <p:grpSpPr>
        <a:xfrm>
          <a:off x="0" y="0"/>
          <a:ext cx="0" cy="0"/>
          <a:chOff x="0" y="0"/>
          <a:chExt cx="0" cy="0"/>
        </a:xfrm>
      </p:grpSpPr>
      <p:sp>
        <p:nvSpPr>
          <p:cNvPr id="36" name="图片占位符 35"/>
          <p:cNvSpPr>
            <a:spLocks noGrp="1"/>
          </p:cNvSpPr>
          <p:nvPr>
            <p:ph type="pic" sz="quarter" idx="11"/>
          </p:nvPr>
        </p:nvSpPr>
        <p:spPr>
          <a:xfrm>
            <a:off x="0" y="1390867"/>
            <a:ext cx="6096000" cy="4769253"/>
          </a:xfrm>
          <a:custGeom>
            <a:avLst/>
            <a:gdLst>
              <a:gd name="connsiteX0" fmla="*/ 0 w 6096000"/>
              <a:gd name="connsiteY0" fmla="*/ 0 h 4769253"/>
              <a:gd name="connsiteX1" fmla="*/ 6096000 w 6096000"/>
              <a:gd name="connsiteY1" fmla="*/ 0 h 4769253"/>
              <a:gd name="connsiteX2" fmla="*/ 6096000 w 6096000"/>
              <a:gd name="connsiteY2" fmla="*/ 4769253 h 4769253"/>
              <a:gd name="connsiteX3" fmla="*/ 0 w 6096000"/>
              <a:gd name="connsiteY3" fmla="*/ 4769253 h 4769253"/>
            </a:gdLst>
            <a:ahLst/>
            <a:cxnLst>
              <a:cxn ang="0">
                <a:pos x="connsiteX0" y="connsiteY0"/>
              </a:cxn>
              <a:cxn ang="0">
                <a:pos x="connsiteX1" y="connsiteY1"/>
              </a:cxn>
              <a:cxn ang="0">
                <a:pos x="connsiteX2" y="connsiteY2"/>
              </a:cxn>
              <a:cxn ang="0">
                <a:pos x="connsiteX3" y="connsiteY3"/>
              </a:cxn>
            </a:cxnLst>
            <a:rect l="l" t="t" r="r" b="b"/>
            <a:pathLst>
              <a:path w="6096000" h="4769253">
                <a:moveTo>
                  <a:pt x="0" y="0"/>
                </a:moveTo>
                <a:lnTo>
                  <a:pt x="6096000" y="0"/>
                </a:lnTo>
                <a:lnTo>
                  <a:pt x="6096000" y="4769253"/>
                </a:lnTo>
                <a:lnTo>
                  <a:pt x="0" y="4769253"/>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37" name="图片占位符 36"/>
          <p:cNvSpPr>
            <a:spLocks noGrp="1"/>
          </p:cNvSpPr>
          <p:nvPr userDrawn="1">
            <p:ph type="pic" sz="quarter" idx="12"/>
          </p:nvPr>
        </p:nvSpPr>
        <p:spPr>
          <a:xfrm>
            <a:off x="1515600" y="1699886"/>
            <a:ext cx="3313052" cy="2083935"/>
          </a:xfrm>
          <a:custGeom>
            <a:avLst/>
            <a:gdLst>
              <a:gd name="connsiteX0" fmla="*/ 0 w 3313052"/>
              <a:gd name="connsiteY0" fmla="*/ 0 h 2083935"/>
              <a:gd name="connsiteX1" fmla="*/ 3313052 w 3313052"/>
              <a:gd name="connsiteY1" fmla="*/ 0 h 2083935"/>
              <a:gd name="connsiteX2" fmla="*/ 3313052 w 3313052"/>
              <a:gd name="connsiteY2" fmla="*/ 2083935 h 2083935"/>
              <a:gd name="connsiteX3" fmla="*/ 0 w 3313052"/>
              <a:gd name="connsiteY3" fmla="*/ 2083935 h 2083935"/>
            </a:gdLst>
            <a:ahLst/>
            <a:cxnLst>
              <a:cxn ang="0">
                <a:pos x="connsiteX0" y="connsiteY0"/>
              </a:cxn>
              <a:cxn ang="0">
                <a:pos x="connsiteX1" y="connsiteY1"/>
              </a:cxn>
              <a:cxn ang="0">
                <a:pos x="connsiteX2" y="connsiteY2"/>
              </a:cxn>
              <a:cxn ang="0">
                <a:pos x="connsiteX3" y="connsiteY3"/>
              </a:cxn>
            </a:cxnLst>
            <a:rect l="l" t="t" r="r" b="b"/>
            <a:pathLst>
              <a:path w="3313052" h="2083935">
                <a:moveTo>
                  <a:pt x="0" y="0"/>
                </a:moveTo>
                <a:lnTo>
                  <a:pt x="3313052" y="0"/>
                </a:lnTo>
                <a:lnTo>
                  <a:pt x="3313052" y="2083935"/>
                </a:lnTo>
                <a:lnTo>
                  <a:pt x="0" y="2083935"/>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396095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100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0-#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48_自定义版式">
    <p:spTree>
      <p:nvGrpSpPr>
        <p:cNvPr id="1" name=""/>
        <p:cNvGrpSpPr/>
        <p:nvPr/>
      </p:nvGrpSpPr>
      <p:grpSpPr>
        <a:xfrm>
          <a:off x="0" y="0"/>
          <a:ext cx="0" cy="0"/>
          <a:chOff x="0" y="0"/>
          <a:chExt cx="0" cy="0"/>
        </a:xfrm>
      </p:grpSpPr>
      <p:sp>
        <p:nvSpPr>
          <p:cNvPr id="11" name="图片占位符 10"/>
          <p:cNvSpPr>
            <a:spLocks noGrp="1"/>
          </p:cNvSpPr>
          <p:nvPr>
            <p:ph type="pic" sz="quarter" idx="11"/>
          </p:nvPr>
        </p:nvSpPr>
        <p:spPr>
          <a:xfrm>
            <a:off x="0" y="2009136"/>
            <a:ext cx="6096000" cy="4156288"/>
          </a:xfrm>
          <a:custGeom>
            <a:avLst/>
            <a:gdLst>
              <a:gd name="connsiteX0" fmla="*/ 0 w 6096000"/>
              <a:gd name="connsiteY0" fmla="*/ 0 h 4156288"/>
              <a:gd name="connsiteX1" fmla="*/ 6096000 w 6096000"/>
              <a:gd name="connsiteY1" fmla="*/ 0 h 4156288"/>
              <a:gd name="connsiteX2" fmla="*/ 6096000 w 6096000"/>
              <a:gd name="connsiteY2" fmla="*/ 4156288 h 4156288"/>
              <a:gd name="connsiteX3" fmla="*/ 0 w 6096000"/>
              <a:gd name="connsiteY3" fmla="*/ 4156288 h 4156288"/>
            </a:gdLst>
            <a:ahLst/>
            <a:cxnLst>
              <a:cxn ang="0">
                <a:pos x="connsiteX0" y="connsiteY0"/>
              </a:cxn>
              <a:cxn ang="0">
                <a:pos x="connsiteX1" y="connsiteY1"/>
              </a:cxn>
              <a:cxn ang="0">
                <a:pos x="connsiteX2" y="connsiteY2"/>
              </a:cxn>
              <a:cxn ang="0">
                <a:pos x="connsiteX3" y="connsiteY3"/>
              </a:cxn>
            </a:cxnLst>
            <a:rect l="l" t="t" r="r" b="b"/>
            <a:pathLst>
              <a:path w="6096000" h="4156288">
                <a:moveTo>
                  <a:pt x="0" y="0"/>
                </a:moveTo>
                <a:lnTo>
                  <a:pt x="6096000" y="0"/>
                </a:lnTo>
                <a:lnTo>
                  <a:pt x="6096000" y="4156288"/>
                </a:lnTo>
                <a:lnTo>
                  <a:pt x="0" y="4156288"/>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2" name="图片占位符 11"/>
          <p:cNvSpPr>
            <a:spLocks noGrp="1"/>
          </p:cNvSpPr>
          <p:nvPr>
            <p:ph type="pic" sz="quarter" idx="12"/>
          </p:nvPr>
        </p:nvSpPr>
        <p:spPr>
          <a:xfrm>
            <a:off x="6096000" y="2009136"/>
            <a:ext cx="2324100" cy="2327488"/>
          </a:xfrm>
          <a:custGeom>
            <a:avLst/>
            <a:gdLst>
              <a:gd name="connsiteX0" fmla="*/ 0 w 2324100"/>
              <a:gd name="connsiteY0" fmla="*/ 0 h 2327488"/>
              <a:gd name="connsiteX1" fmla="*/ 2324100 w 2324100"/>
              <a:gd name="connsiteY1" fmla="*/ 0 h 2327488"/>
              <a:gd name="connsiteX2" fmla="*/ 2324100 w 2324100"/>
              <a:gd name="connsiteY2" fmla="*/ 2327488 h 2327488"/>
              <a:gd name="connsiteX3" fmla="*/ 0 w 2324100"/>
              <a:gd name="connsiteY3" fmla="*/ 2327488 h 2327488"/>
            </a:gdLst>
            <a:ahLst/>
            <a:cxnLst>
              <a:cxn ang="0">
                <a:pos x="connsiteX0" y="connsiteY0"/>
              </a:cxn>
              <a:cxn ang="0">
                <a:pos x="connsiteX1" y="connsiteY1"/>
              </a:cxn>
              <a:cxn ang="0">
                <a:pos x="connsiteX2" y="connsiteY2"/>
              </a:cxn>
              <a:cxn ang="0">
                <a:pos x="connsiteX3" y="connsiteY3"/>
              </a:cxn>
            </a:cxnLst>
            <a:rect l="l" t="t" r="r" b="b"/>
            <a:pathLst>
              <a:path w="2324100" h="2327488">
                <a:moveTo>
                  <a:pt x="0" y="0"/>
                </a:moveTo>
                <a:lnTo>
                  <a:pt x="2324100" y="0"/>
                </a:lnTo>
                <a:lnTo>
                  <a:pt x="2324100" y="2327488"/>
                </a:lnTo>
                <a:lnTo>
                  <a:pt x="0" y="2327488"/>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3" name="图片占位符 12"/>
          <p:cNvSpPr>
            <a:spLocks noGrp="1"/>
          </p:cNvSpPr>
          <p:nvPr>
            <p:ph type="pic" sz="quarter" idx="13"/>
          </p:nvPr>
        </p:nvSpPr>
        <p:spPr>
          <a:xfrm>
            <a:off x="8420100" y="2009136"/>
            <a:ext cx="3771900" cy="2327488"/>
          </a:xfrm>
          <a:custGeom>
            <a:avLst/>
            <a:gdLst>
              <a:gd name="connsiteX0" fmla="*/ 0 w 3771900"/>
              <a:gd name="connsiteY0" fmla="*/ 0 h 2327488"/>
              <a:gd name="connsiteX1" fmla="*/ 3771900 w 3771900"/>
              <a:gd name="connsiteY1" fmla="*/ 0 h 2327488"/>
              <a:gd name="connsiteX2" fmla="*/ 3771900 w 3771900"/>
              <a:gd name="connsiteY2" fmla="*/ 2327488 h 2327488"/>
              <a:gd name="connsiteX3" fmla="*/ 0 w 3771900"/>
              <a:gd name="connsiteY3" fmla="*/ 2327488 h 2327488"/>
            </a:gdLst>
            <a:ahLst/>
            <a:cxnLst>
              <a:cxn ang="0">
                <a:pos x="connsiteX0" y="connsiteY0"/>
              </a:cxn>
              <a:cxn ang="0">
                <a:pos x="connsiteX1" y="connsiteY1"/>
              </a:cxn>
              <a:cxn ang="0">
                <a:pos x="connsiteX2" y="connsiteY2"/>
              </a:cxn>
              <a:cxn ang="0">
                <a:pos x="connsiteX3" y="connsiteY3"/>
              </a:cxn>
            </a:cxnLst>
            <a:rect l="l" t="t" r="r" b="b"/>
            <a:pathLst>
              <a:path w="3771900" h="2327488">
                <a:moveTo>
                  <a:pt x="0" y="0"/>
                </a:moveTo>
                <a:lnTo>
                  <a:pt x="3771900" y="0"/>
                </a:lnTo>
                <a:lnTo>
                  <a:pt x="3771900" y="2327488"/>
                </a:lnTo>
                <a:lnTo>
                  <a:pt x="0" y="2327488"/>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210091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3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6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0-#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49_自定义版式">
    <p:spTree>
      <p:nvGrpSpPr>
        <p:cNvPr id="1" name=""/>
        <p:cNvGrpSpPr/>
        <p:nvPr/>
      </p:nvGrpSpPr>
      <p:grpSpPr>
        <a:xfrm>
          <a:off x="0" y="0"/>
          <a:ext cx="0" cy="0"/>
          <a:chOff x="0" y="0"/>
          <a:chExt cx="0" cy="0"/>
        </a:xfrm>
      </p:grpSpPr>
      <p:sp>
        <p:nvSpPr>
          <p:cNvPr id="11" name="图片占位符 10"/>
          <p:cNvSpPr>
            <a:spLocks noGrp="1"/>
          </p:cNvSpPr>
          <p:nvPr>
            <p:ph type="pic" sz="quarter" idx="11"/>
          </p:nvPr>
        </p:nvSpPr>
        <p:spPr>
          <a:xfrm>
            <a:off x="4216504" y="2125169"/>
            <a:ext cx="2664738" cy="2539860"/>
          </a:xfrm>
          <a:custGeom>
            <a:avLst/>
            <a:gdLst>
              <a:gd name="connsiteX0" fmla="*/ 0 w 2664738"/>
              <a:gd name="connsiteY0" fmla="*/ 0 h 2539860"/>
              <a:gd name="connsiteX1" fmla="*/ 2664738 w 2664738"/>
              <a:gd name="connsiteY1" fmla="*/ 0 h 2539860"/>
              <a:gd name="connsiteX2" fmla="*/ 2664738 w 2664738"/>
              <a:gd name="connsiteY2" fmla="*/ 2539860 h 2539860"/>
              <a:gd name="connsiteX3" fmla="*/ 0 w 2664738"/>
              <a:gd name="connsiteY3" fmla="*/ 2539860 h 2539860"/>
            </a:gdLst>
            <a:ahLst/>
            <a:cxnLst>
              <a:cxn ang="0">
                <a:pos x="connsiteX0" y="connsiteY0"/>
              </a:cxn>
              <a:cxn ang="0">
                <a:pos x="connsiteX1" y="connsiteY1"/>
              </a:cxn>
              <a:cxn ang="0">
                <a:pos x="connsiteX2" y="connsiteY2"/>
              </a:cxn>
              <a:cxn ang="0">
                <a:pos x="connsiteX3" y="connsiteY3"/>
              </a:cxn>
            </a:cxnLst>
            <a:rect l="l" t="t" r="r" b="b"/>
            <a:pathLst>
              <a:path w="2664738" h="2539860">
                <a:moveTo>
                  <a:pt x="0" y="0"/>
                </a:moveTo>
                <a:lnTo>
                  <a:pt x="2664738" y="0"/>
                </a:lnTo>
                <a:lnTo>
                  <a:pt x="2664738" y="2539860"/>
                </a:lnTo>
                <a:lnTo>
                  <a:pt x="0" y="253986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2" name="图片占位符 11"/>
          <p:cNvSpPr>
            <a:spLocks noGrp="1"/>
          </p:cNvSpPr>
          <p:nvPr>
            <p:ph type="pic" sz="quarter" idx="12"/>
          </p:nvPr>
        </p:nvSpPr>
        <p:spPr>
          <a:xfrm>
            <a:off x="6864308" y="2125169"/>
            <a:ext cx="2664736" cy="2539860"/>
          </a:xfrm>
          <a:custGeom>
            <a:avLst/>
            <a:gdLst>
              <a:gd name="connsiteX0" fmla="*/ 0 w 2664736"/>
              <a:gd name="connsiteY0" fmla="*/ 0 h 2539860"/>
              <a:gd name="connsiteX1" fmla="*/ 2664736 w 2664736"/>
              <a:gd name="connsiteY1" fmla="*/ 0 h 2539860"/>
              <a:gd name="connsiteX2" fmla="*/ 2664736 w 2664736"/>
              <a:gd name="connsiteY2" fmla="*/ 2539860 h 2539860"/>
              <a:gd name="connsiteX3" fmla="*/ 0 w 2664736"/>
              <a:gd name="connsiteY3" fmla="*/ 2539860 h 2539860"/>
            </a:gdLst>
            <a:ahLst/>
            <a:cxnLst>
              <a:cxn ang="0">
                <a:pos x="connsiteX0" y="connsiteY0"/>
              </a:cxn>
              <a:cxn ang="0">
                <a:pos x="connsiteX1" y="connsiteY1"/>
              </a:cxn>
              <a:cxn ang="0">
                <a:pos x="connsiteX2" y="connsiteY2"/>
              </a:cxn>
              <a:cxn ang="0">
                <a:pos x="connsiteX3" y="connsiteY3"/>
              </a:cxn>
            </a:cxnLst>
            <a:rect l="l" t="t" r="r" b="b"/>
            <a:pathLst>
              <a:path w="2664736" h="2539860">
                <a:moveTo>
                  <a:pt x="0" y="0"/>
                </a:moveTo>
                <a:lnTo>
                  <a:pt x="2664736" y="0"/>
                </a:lnTo>
                <a:lnTo>
                  <a:pt x="2664736" y="2539860"/>
                </a:lnTo>
                <a:lnTo>
                  <a:pt x="0" y="253986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3" name="图片占位符 12"/>
          <p:cNvSpPr>
            <a:spLocks noGrp="1"/>
          </p:cNvSpPr>
          <p:nvPr>
            <p:ph type="pic" sz="quarter" idx="13"/>
          </p:nvPr>
        </p:nvSpPr>
        <p:spPr>
          <a:xfrm>
            <a:off x="9526929" y="2125169"/>
            <a:ext cx="2664736" cy="2539860"/>
          </a:xfrm>
          <a:custGeom>
            <a:avLst/>
            <a:gdLst>
              <a:gd name="connsiteX0" fmla="*/ 0 w 2664736"/>
              <a:gd name="connsiteY0" fmla="*/ 0 h 2539860"/>
              <a:gd name="connsiteX1" fmla="*/ 2664736 w 2664736"/>
              <a:gd name="connsiteY1" fmla="*/ 0 h 2539860"/>
              <a:gd name="connsiteX2" fmla="*/ 2664736 w 2664736"/>
              <a:gd name="connsiteY2" fmla="*/ 2539860 h 2539860"/>
              <a:gd name="connsiteX3" fmla="*/ 0 w 2664736"/>
              <a:gd name="connsiteY3" fmla="*/ 2539860 h 2539860"/>
            </a:gdLst>
            <a:ahLst/>
            <a:cxnLst>
              <a:cxn ang="0">
                <a:pos x="connsiteX0" y="connsiteY0"/>
              </a:cxn>
              <a:cxn ang="0">
                <a:pos x="connsiteX1" y="connsiteY1"/>
              </a:cxn>
              <a:cxn ang="0">
                <a:pos x="connsiteX2" y="connsiteY2"/>
              </a:cxn>
              <a:cxn ang="0">
                <a:pos x="connsiteX3" y="connsiteY3"/>
              </a:cxn>
            </a:cxnLst>
            <a:rect l="l" t="t" r="r" b="b"/>
            <a:pathLst>
              <a:path w="2664736" h="2539860">
                <a:moveTo>
                  <a:pt x="0" y="0"/>
                </a:moveTo>
                <a:lnTo>
                  <a:pt x="2664736" y="0"/>
                </a:lnTo>
                <a:lnTo>
                  <a:pt x="2664736" y="2539860"/>
                </a:lnTo>
                <a:lnTo>
                  <a:pt x="0" y="253986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77814219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20000" fill="hold" grpId="0" nodeType="withEffect" p14:presetBounceEnd="40000">
                                      <p:stCondLst>
                                        <p:cond delay="700"/>
                                      </p:stCondLst>
                                      <p:childTnLst>
                                        <p:set>
                                          <p:cBhvr>
                                            <p:cTn id="6" dur="1" fill="hold">
                                              <p:stCondLst>
                                                <p:cond delay="0"/>
                                              </p:stCondLst>
                                            </p:cTn>
                                            <p:tgtEl>
                                              <p:spTgt spid="11"/>
                                            </p:tgtEl>
                                            <p:attrNameLst>
                                              <p:attrName>style.visibility</p:attrName>
                                            </p:attrNameLst>
                                          </p:cBhvr>
                                          <p:to>
                                            <p:strVal val="visible"/>
                                          </p:to>
                                        </p:set>
                                        <p:anim calcmode="lin" valueType="num" p14:bounceEnd="40000">
                                          <p:cBhvr additive="base">
                                            <p:cTn id="7" dur="9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8" dur="9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accel="20000" fill="hold" grpId="0" nodeType="withEffect" p14:presetBounceEnd="40000">
                                      <p:stCondLst>
                                        <p:cond delay="1300"/>
                                      </p:stCondLst>
                                      <p:childTnLst>
                                        <p:set>
                                          <p:cBhvr>
                                            <p:cTn id="10" dur="1" fill="hold">
                                              <p:stCondLst>
                                                <p:cond delay="0"/>
                                              </p:stCondLst>
                                            </p:cTn>
                                            <p:tgtEl>
                                              <p:spTgt spid="12"/>
                                            </p:tgtEl>
                                            <p:attrNameLst>
                                              <p:attrName>style.visibility</p:attrName>
                                            </p:attrNameLst>
                                          </p:cBhvr>
                                          <p:to>
                                            <p:strVal val="visible"/>
                                          </p:to>
                                        </p:set>
                                        <p:anim calcmode="lin" valueType="num" p14:bounceEnd="40000">
                                          <p:cBhvr additive="base">
                                            <p:cTn id="11" dur="9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12" dur="9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accel="20000" fill="hold" grpId="0" nodeType="withEffect" p14:presetBounceEnd="40000">
                                      <p:stCondLst>
                                        <p:cond delay="2000"/>
                                      </p:stCondLst>
                                      <p:childTnLst>
                                        <p:set>
                                          <p:cBhvr>
                                            <p:cTn id="14" dur="1" fill="hold">
                                              <p:stCondLst>
                                                <p:cond delay="0"/>
                                              </p:stCondLst>
                                            </p:cTn>
                                            <p:tgtEl>
                                              <p:spTgt spid="13"/>
                                            </p:tgtEl>
                                            <p:attrNameLst>
                                              <p:attrName>style.visibility</p:attrName>
                                            </p:attrNameLst>
                                          </p:cBhvr>
                                          <p:to>
                                            <p:strVal val="visible"/>
                                          </p:to>
                                        </p:set>
                                        <p:anim calcmode="lin" valueType="num" p14:bounceEnd="40000">
                                          <p:cBhvr additive="base">
                                            <p:cTn id="15" dur="800" fill="hold"/>
                                            <p:tgtEl>
                                              <p:spTgt spid="13"/>
                                            </p:tgtEl>
                                            <p:attrNameLst>
                                              <p:attrName>ppt_x</p:attrName>
                                            </p:attrNameLst>
                                          </p:cBhvr>
                                          <p:tavLst>
                                            <p:tav tm="0">
                                              <p:val>
                                                <p:strVal val="0-#ppt_w/2"/>
                                              </p:val>
                                            </p:tav>
                                            <p:tav tm="100000">
                                              <p:val>
                                                <p:strVal val="#ppt_x"/>
                                              </p:val>
                                            </p:tav>
                                          </p:tavLst>
                                        </p:anim>
                                        <p:anim calcmode="lin" valueType="num" p14:bounceEnd="40000">
                                          <p:cBhvr additive="base">
                                            <p:cTn id="16" dur="8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20000" fill="hold" grpId="0" nodeType="withEffect">
                                      <p:stCondLst>
                                        <p:cond delay="7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900" fill="hold"/>
                                            <p:tgtEl>
                                              <p:spTgt spid="11"/>
                                            </p:tgtEl>
                                            <p:attrNameLst>
                                              <p:attrName>ppt_x</p:attrName>
                                            </p:attrNameLst>
                                          </p:cBhvr>
                                          <p:tavLst>
                                            <p:tav tm="0">
                                              <p:val>
                                                <p:strVal val="0-#ppt_w/2"/>
                                              </p:val>
                                            </p:tav>
                                            <p:tav tm="100000">
                                              <p:val>
                                                <p:strVal val="#ppt_x"/>
                                              </p:val>
                                            </p:tav>
                                          </p:tavLst>
                                        </p:anim>
                                        <p:anim calcmode="lin" valueType="num">
                                          <p:cBhvr additive="base">
                                            <p:cTn id="8" dur="9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accel="20000" fill="hold" grpId="0" nodeType="withEffect">
                                      <p:stCondLst>
                                        <p:cond delay="13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900" fill="hold"/>
                                            <p:tgtEl>
                                              <p:spTgt spid="12"/>
                                            </p:tgtEl>
                                            <p:attrNameLst>
                                              <p:attrName>ppt_x</p:attrName>
                                            </p:attrNameLst>
                                          </p:cBhvr>
                                          <p:tavLst>
                                            <p:tav tm="0">
                                              <p:val>
                                                <p:strVal val="0-#ppt_w/2"/>
                                              </p:val>
                                            </p:tav>
                                            <p:tav tm="100000">
                                              <p:val>
                                                <p:strVal val="#ppt_x"/>
                                              </p:val>
                                            </p:tav>
                                          </p:tavLst>
                                        </p:anim>
                                        <p:anim calcmode="lin" valueType="num">
                                          <p:cBhvr additive="base">
                                            <p:cTn id="12" dur="9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accel="20000" fill="hold" grpId="0" nodeType="withEffect">
                                      <p:stCondLst>
                                        <p:cond delay="20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800" fill="hold"/>
                                            <p:tgtEl>
                                              <p:spTgt spid="13"/>
                                            </p:tgtEl>
                                            <p:attrNameLst>
                                              <p:attrName>ppt_x</p:attrName>
                                            </p:attrNameLst>
                                          </p:cBhvr>
                                          <p:tavLst>
                                            <p:tav tm="0">
                                              <p:val>
                                                <p:strVal val="0-#ppt_w/2"/>
                                              </p:val>
                                            </p:tav>
                                            <p:tav tm="100000">
                                              <p:val>
                                                <p:strVal val="#ppt_x"/>
                                              </p:val>
                                            </p:tav>
                                          </p:tavLst>
                                        </p:anim>
                                        <p:anim calcmode="lin" valueType="num">
                                          <p:cBhvr additive="base">
                                            <p:cTn id="16" dur="8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50_自定义版式">
    <p:spTree>
      <p:nvGrpSpPr>
        <p:cNvPr id="1" name=""/>
        <p:cNvGrpSpPr/>
        <p:nvPr/>
      </p:nvGrpSpPr>
      <p:grpSpPr>
        <a:xfrm>
          <a:off x="0" y="0"/>
          <a:ext cx="0" cy="0"/>
          <a:chOff x="0" y="0"/>
          <a:chExt cx="0" cy="0"/>
        </a:xfrm>
      </p:grpSpPr>
      <p:sp>
        <p:nvSpPr>
          <p:cNvPr id="8" name="图片占位符 7"/>
          <p:cNvSpPr>
            <a:spLocks noGrp="1"/>
          </p:cNvSpPr>
          <p:nvPr>
            <p:ph type="pic" sz="quarter" idx="11"/>
          </p:nvPr>
        </p:nvSpPr>
        <p:spPr>
          <a:xfrm>
            <a:off x="-13843" y="2389960"/>
            <a:ext cx="3170174" cy="3043071"/>
          </a:xfrm>
          <a:custGeom>
            <a:avLst/>
            <a:gdLst>
              <a:gd name="connsiteX0" fmla="*/ 0 w 3170174"/>
              <a:gd name="connsiteY0" fmla="*/ 0 h 3043071"/>
              <a:gd name="connsiteX1" fmla="*/ 3170174 w 3170174"/>
              <a:gd name="connsiteY1" fmla="*/ 0 h 3043071"/>
              <a:gd name="connsiteX2" fmla="*/ 3170174 w 3170174"/>
              <a:gd name="connsiteY2" fmla="*/ 3043071 h 3043071"/>
              <a:gd name="connsiteX3" fmla="*/ 0 w 3170174"/>
              <a:gd name="connsiteY3" fmla="*/ 3043071 h 3043071"/>
            </a:gdLst>
            <a:ahLst/>
            <a:cxnLst>
              <a:cxn ang="0">
                <a:pos x="connsiteX0" y="connsiteY0"/>
              </a:cxn>
              <a:cxn ang="0">
                <a:pos x="connsiteX1" y="connsiteY1"/>
              </a:cxn>
              <a:cxn ang="0">
                <a:pos x="connsiteX2" y="connsiteY2"/>
              </a:cxn>
              <a:cxn ang="0">
                <a:pos x="connsiteX3" y="connsiteY3"/>
              </a:cxn>
            </a:cxnLst>
            <a:rect l="l" t="t" r="r" b="b"/>
            <a:pathLst>
              <a:path w="3170174" h="3043071">
                <a:moveTo>
                  <a:pt x="0" y="0"/>
                </a:moveTo>
                <a:lnTo>
                  <a:pt x="3170174" y="0"/>
                </a:lnTo>
                <a:lnTo>
                  <a:pt x="3170174" y="3043071"/>
                </a:lnTo>
                <a:lnTo>
                  <a:pt x="0" y="3043071"/>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9" name="图片占位符 8"/>
          <p:cNvSpPr>
            <a:spLocks noGrp="1"/>
          </p:cNvSpPr>
          <p:nvPr>
            <p:ph type="pic" sz="quarter" idx="12"/>
          </p:nvPr>
        </p:nvSpPr>
        <p:spPr>
          <a:xfrm>
            <a:off x="9034734" y="2389960"/>
            <a:ext cx="3170174" cy="3043071"/>
          </a:xfrm>
          <a:custGeom>
            <a:avLst/>
            <a:gdLst>
              <a:gd name="connsiteX0" fmla="*/ 0 w 3170174"/>
              <a:gd name="connsiteY0" fmla="*/ 0 h 3043071"/>
              <a:gd name="connsiteX1" fmla="*/ 3170174 w 3170174"/>
              <a:gd name="connsiteY1" fmla="*/ 0 h 3043071"/>
              <a:gd name="connsiteX2" fmla="*/ 3170174 w 3170174"/>
              <a:gd name="connsiteY2" fmla="*/ 3043071 h 3043071"/>
              <a:gd name="connsiteX3" fmla="*/ 0 w 3170174"/>
              <a:gd name="connsiteY3" fmla="*/ 3043071 h 3043071"/>
            </a:gdLst>
            <a:ahLst/>
            <a:cxnLst>
              <a:cxn ang="0">
                <a:pos x="connsiteX0" y="connsiteY0"/>
              </a:cxn>
              <a:cxn ang="0">
                <a:pos x="connsiteX1" y="connsiteY1"/>
              </a:cxn>
              <a:cxn ang="0">
                <a:pos x="connsiteX2" y="connsiteY2"/>
              </a:cxn>
              <a:cxn ang="0">
                <a:pos x="connsiteX3" y="connsiteY3"/>
              </a:cxn>
            </a:cxnLst>
            <a:rect l="l" t="t" r="r" b="b"/>
            <a:pathLst>
              <a:path w="3170174" h="3043071">
                <a:moveTo>
                  <a:pt x="0" y="0"/>
                </a:moveTo>
                <a:lnTo>
                  <a:pt x="3170174" y="0"/>
                </a:lnTo>
                <a:lnTo>
                  <a:pt x="3170174" y="3043071"/>
                </a:lnTo>
                <a:lnTo>
                  <a:pt x="0" y="3043071"/>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356698430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grpId="0" nodeType="withEffect" p14:presetBounceEnd="60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60000">
                                          <p:cBhvr additive="base">
                                            <p:cTn id="7" dur="1500" fill="hold"/>
                                            <p:tgtEl>
                                              <p:spTgt spid="8"/>
                                            </p:tgtEl>
                                            <p:attrNameLst>
                                              <p:attrName>ppt_x</p:attrName>
                                            </p:attrNameLst>
                                          </p:cBhvr>
                                          <p:tavLst>
                                            <p:tav tm="0">
                                              <p:val>
                                                <p:strVal val="0-#ppt_w/2"/>
                                              </p:val>
                                            </p:tav>
                                            <p:tav tm="100000">
                                              <p:val>
                                                <p:strVal val="#ppt_x"/>
                                              </p:val>
                                            </p:tav>
                                          </p:tavLst>
                                        </p:anim>
                                        <p:anim calcmode="lin" valueType="num" p14:bounceEnd="60000">
                                          <p:cBhvr additive="base">
                                            <p:cTn id="8" dur="1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accel="40000" fill="hold" grpId="0" nodeType="withEffect" p14:presetBounceEnd="60000">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14:bounceEnd="60000">
                                          <p:cBhvr additive="base">
                                            <p:cTn id="11" dur="1500" fill="hold"/>
                                            <p:tgtEl>
                                              <p:spTgt spid="9"/>
                                            </p:tgtEl>
                                            <p:attrNameLst>
                                              <p:attrName>ppt_x</p:attrName>
                                            </p:attrNameLst>
                                          </p:cBhvr>
                                          <p:tavLst>
                                            <p:tav tm="0">
                                              <p:val>
                                                <p:strVal val="1+#ppt_w/2"/>
                                              </p:val>
                                            </p:tav>
                                            <p:tav tm="100000">
                                              <p:val>
                                                <p:strVal val="#ppt_x"/>
                                              </p:val>
                                            </p:tav>
                                          </p:tavLst>
                                        </p:anim>
                                        <p:anim calcmode="lin" valueType="num" p14:bounceEnd="60000">
                                          <p:cBhvr additive="base">
                                            <p:cTn id="12" dur="1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500" fill="hold"/>
                                            <p:tgtEl>
                                              <p:spTgt spid="8"/>
                                            </p:tgtEl>
                                            <p:attrNameLst>
                                              <p:attrName>ppt_x</p:attrName>
                                            </p:attrNameLst>
                                          </p:cBhvr>
                                          <p:tavLst>
                                            <p:tav tm="0">
                                              <p:val>
                                                <p:strVal val="0-#ppt_w/2"/>
                                              </p:val>
                                            </p:tav>
                                            <p:tav tm="100000">
                                              <p:val>
                                                <p:strVal val="#ppt_x"/>
                                              </p:val>
                                            </p:tav>
                                          </p:tavLst>
                                        </p:anim>
                                        <p:anim calcmode="lin" valueType="num">
                                          <p:cBhvr additive="base">
                                            <p:cTn id="8" dur="1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accel="4000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500" fill="hold"/>
                                            <p:tgtEl>
                                              <p:spTgt spid="9"/>
                                            </p:tgtEl>
                                            <p:attrNameLst>
                                              <p:attrName>ppt_x</p:attrName>
                                            </p:attrNameLst>
                                          </p:cBhvr>
                                          <p:tavLst>
                                            <p:tav tm="0">
                                              <p:val>
                                                <p:strVal val="1+#ppt_w/2"/>
                                              </p:val>
                                            </p:tav>
                                            <p:tav tm="100000">
                                              <p:val>
                                                <p:strVal val="#ppt_x"/>
                                              </p:val>
                                            </p:tav>
                                          </p:tavLst>
                                        </p:anim>
                                        <p:anim calcmode="lin" valueType="num">
                                          <p:cBhvr additive="base">
                                            <p:cTn id="12" dur="1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51_自定义版式">
    <p:spTree>
      <p:nvGrpSpPr>
        <p:cNvPr id="1" name=""/>
        <p:cNvGrpSpPr/>
        <p:nvPr/>
      </p:nvGrpSpPr>
      <p:grpSpPr>
        <a:xfrm>
          <a:off x="0" y="0"/>
          <a:ext cx="0" cy="0"/>
          <a:chOff x="0" y="0"/>
          <a:chExt cx="0" cy="0"/>
        </a:xfrm>
      </p:grpSpPr>
      <p:sp>
        <p:nvSpPr>
          <p:cNvPr id="11" name="图片占位符 10"/>
          <p:cNvSpPr>
            <a:spLocks noGrp="1"/>
          </p:cNvSpPr>
          <p:nvPr>
            <p:ph type="pic" sz="quarter" idx="11"/>
          </p:nvPr>
        </p:nvSpPr>
        <p:spPr>
          <a:xfrm>
            <a:off x="337" y="1380886"/>
            <a:ext cx="5948667" cy="3868225"/>
          </a:xfrm>
          <a:custGeom>
            <a:avLst/>
            <a:gdLst>
              <a:gd name="connsiteX0" fmla="*/ 0 w 5948667"/>
              <a:gd name="connsiteY0" fmla="*/ 0 h 3868225"/>
              <a:gd name="connsiteX1" fmla="*/ 5948667 w 5948667"/>
              <a:gd name="connsiteY1" fmla="*/ 0 h 3868225"/>
              <a:gd name="connsiteX2" fmla="*/ 5948667 w 5948667"/>
              <a:gd name="connsiteY2" fmla="*/ 3868225 h 3868225"/>
              <a:gd name="connsiteX3" fmla="*/ 0 w 5948667"/>
              <a:gd name="connsiteY3" fmla="*/ 3868225 h 3868225"/>
            </a:gdLst>
            <a:ahLst/>
            <a:cxnLst>
              <a:cxn ang="0">
                <a:pos x="connsiteX0" y="connsiteY0"/>
              </a:cxn>
              <a:cxn ang="0">
                <a:pos x="connsiteX1" y="connsiteY1"/>
              </a:cxn>
              <a:cxn ang="0">
                <a:pos x="connsiteX2" y="connsiteY2"/>
              </a:cxn>
              <a:cxn ang="0">
                <a:pos x="connsiteX3" y="connsiteY3"/>
              </a:cxn>
            </a:cxnLst>
            <a:rect l="l" t="t" r="r" b="b"/>
            <a:pathLst>
              <a:path w="5948667" h="3868225">
                <a:moveTo>
                  <a:pt x="0" y="0"/>
                </a:moveTo>
                <a:lnTo>
                  <a:pt x="5948667" y="0"/>
                </a:lnTo>
                <a:lnTo>
                  <a:pt x="5948667" y="3868225"/>
                </a:lnTo>
                <a:lnTo>
                  <a:pt x="0" y="3868225"/>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2" name="图片占位符 11"/>
          <p:cNvSpPr>
            <a:spLocks noGrp="1"/>
          </p:cNvSpPr>
          <p:nvPr>
            <p:ph type="pic" sz="quarter" idx="12"/>
          </p:nvPr>
        </p:nvSpPr>
        <p:spPr>
          <a:xfrm>
            <a:off x="6006062" y="3343133"/>
            <a:ext cx="3020176" cy="1905980"/>
          </a:xfrm>
          <a:custGeom>
            <a:avLst/>
            <a:gdLst>
              <a:gd name="connsiteX0" fmla="*/ 0 w 3020176"/>
              <a:gd name="connsiteY0" fmla="*/ 0 h 1905980"/>
              <a:gd name="connsiteX1" fmla="*/ 3020176 w 3020176"/>
              <a:gd name="connsiteY1" fmla="*/ 0 h 1905980"/>
              <a:gd name="connsiteX2" fmla="*/ 3020176 w 3020176"/>
              <a:gd name="connsiteY2" fmla="*/ 1905980 h 1905980"/>
              <a:gd name="connsiteX3" fmla="*/ 0 w 3020176"/>
              <a:gd name="connsiteY3" fmla="*/ 1905980 h 1905980"/>
            </a:gdLst>
            <a:ahLst/>
            <a:cxnLst>
              <a:cxn ang="0">
                <a:pos x="connsiteX0" y="connsiteY0"/>
              </a:cxn>
              <a:cxn ang="0">
                <a:pos x="connsiteX1" y="connsiteY1"/>
              </a:cxn>
              <a:cxn ang="0">
                <a:pos x="connsiteX2" y="connsiteY2"/>
              </a:cxn>
              <a:cxn ang="0">
                <a:pos x="connsiteX3" y="connsiteY3"/>
              </a:cxn>
            </a:cxnLst>
            <a:rect l="l" t="t" r="r" b="b"/>
            <a:pathLst>
              <a:path w="3020176" h="1905980">
                <a:moveTo>
                  <a:pt x="0" y="0"/>
                </a:moveTo>
                <a:lnTo>
                  <a:pt x="3020176" y="0"/>
                </a:lnTo>
                <a:lnTo>
                  <a:pt x="3020176" y="1905980"/>
                </a:lnTo>
                <a:lnTo>
                  <a:pt x="0" y="190598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3" name="图片占位符 12"/>
          <p:cNvSpPr>
            <a:spLocks noGrp="1"/>
          </p:cNvSpPr>
          <p:nvPr>
            <p:ph type="pic" sz="quarter" idx="13"/>
          </p:nvPr>
        </p:nvSpPr>
        <p:spPr>
          <a:xfrm>
            <a:off x="9171826" y="3343133"/>
            <a:ext cx="3020174" cy="1905980"/>
          </a:xfrm>
          <a:custGeom>
            <a:avLst/>
            <a:gdLst>
              <a:gd name="connsiteX0" fmla="*/ 0 w 3020174"/>
              <a:gd name="connsiteY0" fmla="*/ 0 h 1905980"/>
              <a:gd name="connsiteX1" fmla="*/ 3020174 w 3020174"/>
              <a:gd name="connsiteY1" fmla="*/ 0 h 1905980"/>
              <a:gd name="connsiteX2" fmla="*/ 3020174 w 3020174"/>
              <a:gd name="connsiteY2" fmla="*/ 1905980 h 1905980"/>
              <a:gd name="connsiteX3" fmla="*/ 0 w 3020174"/>
              <a:gd name="connsiteY3" fmla="*/ 1905980 h 1905980"/>
            </a:gdLst>
            <a:ahLst/>
            <a:cxnLst>
              <a:cxn ang="0">
                <a:pos x="connsiteX0" y="connsiteY0"/>
              </a:cxn>
              <a:cxn ang="0">
                <a:pos x="connsiteX1" y="connsiteY1"/>
              </a:cxn>
              <a:cxn ang="0">
                <a:pos x="connsiteX2" y="connsiteY2"/>
              </a:cxn>
              <a:cxn ang="0">
                <a:pos x="connsiteX3" y="connsiteY3"/>
              </a:cxn>
            </a:cxnLst>
            <a:rect l="l" t="t" r="r" b="b"/>
            <a:pathLst>
              <a:path w="3020174" h="1905980">
                <a:moveTo>
                  <a:pt x="0" y="0"/>
                </a:moveTo>
                <a:lnTo>
                  <a:pt x="3020174" y="0"/>
                </a:lnTo>
                <a:lnTo>
                  <a:pt x="3020174" y="1905980"/>
                </a:lnTo>
                <a:lnTo>
                  <a:pt x="0" y="190598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35309049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grpId="0" nodeType="withEffect" p14:presetBounceEnd="40000">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40000">
                                          <p:cBhvr additive="base">
                                            <p:cTn id="7" dur="15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4" accel="40000" fill="hold" grpId="0" nodeType="withEffect" p14:presetBounceEnd="40000">
                                      <p:stCondLst>
                                        <p:cond delay="3500"/>
                                      </p:stCondLst>
                                      <p:childTnLst>
                                        <p:set>
                                          <p:cBhvr>
                                            <p:cTn id="10" dur="1" fill="hold">
                                              <p:stCondLst>
                                                <p:cond delay="0"/>
                                              </p:stCondLst>
                                            </p:cTn>
                                            <p:tgtEl>
                                              <p:spTgt spid="12"/>
                                            </p:tgtEl>
                                            <p:attrNameLst>
                                              <p:attrName>style.visibility</p:attrName>
                                            </p:attrNameLst>
                                          </p:cBhvr>
                                          <p:to>
                                            <p:strVal val="visible"/>
                                          </p:to>
                                        </p:set>
                                        <p:anim calcmode="lin" valueType="num" p14:bounceEnd="40000">
                                          <p:cBhvr additive="base">
                                            <p:cTn id="11" dur="1500" fill="hold"/>
                                            <p:tgtEl>
                                              <p:spTgt spid="12"/>
                                            </p:tgtEl>
                                            <p:attrNameLst>
                                              <p:attrName>ppt_x</p:attrName>
                                            </p:attrNameLst>
                                          </p:cBhvr>
                                          <p:tavLst>
                                            <p:tav tm="0">
                                              <p:val>
                                                <p:strVal val="#ppt_x"/>
                                              </p:val>
                                            </p:tav>
                                            <p:tav tm="100000">
                                              <p:val>
                                                <p:strVal val="#ppt_x"/>
                                              </p:val>
                                            </p:tav>
                                          </p:tavLst>
                                        </p:anim>
                                        <p:anim calcmode="lin" valueType="num" p14:bounceEnd="40000">
                                          <p:cBhvr additive="base">
                                            <p:cTn id="12" dur="1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accel="40000" fill="hold" grpId="0" nodeType="withEffect" p14:presetBounceEnd="40000">
                                      <p:stCondLst>
                                        <p:cond delay="5000"/>
                                      </p:stCondLst>
                                      <p:childTnLst>
                                        <p:set>
                                          <p:cBhvr>
                                            <p:cTn id="14" dur="1" fill="hold">
                                              <p:stCondLst>
                                                <p:cond delay="0"/>
                                              </p:stCondLst>
                                            </p:cTn>
                                            <p:tgtEl>
                                              <p:spTgt spid="13"/>
                                            </p:tgtEl>
                                            <p:attrNameLst>
                                              <p:attrName>style.visibility</p:attrName>
                                            </p:attrNameLst>
                                          </p:cBhvr>
                                          <p:to>
                                            <p:strVal val="visible"/>
                                          </p:to>
                                        </p:set>
                                        <p:anim calcmode="lin" valueType="num" p14:bounceEnd="40000">
                                          <p:cBhvr additive="base">
                                            <p:cTn id="15" dur="15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16" dur="1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500" fill="hold"/>
                                            <p:tgtEl>
                                              <p:spTgt spid="11"/>
                                            </p:tgtEl>
                                            <p:attrNameLst>
                                              <p:attrName>ppt_x</p:attrName>
                                            </p:attrNameLst>
                                          </p:cBhvr>
                                          <p:tavLst>
                                            <p:tav tm="0">
                                              <p:val>
                                                <p:strVal val="0-#ppt_w/2"/>
                                              </p:val>
                                            </p:tav>
                                            <p:tav tm="100000">
                                              <p:val>
                                                <p:strVal val="#ppt_x"/>
                                              </p:val>
                                            </p:tav>
                                          </p:tavLst>
                                        </p:anim>
                                        <p:anim calcmode="lin" valueType="num">
                                          <p:cBhvr additive="base">
                                            <p:cTn id="8" dur="1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4" accel="40000" fill="hold" grpId="0" nodeType="withEffect">
                                      <p:stCondLst>
                                        <p:cond delay="35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500" fill="hold"/>
                                            <p:tgtEl>
                                              <p:spTgt spid="12"/>
                                            </p:tgtEl>
                                            <p:attrNameLst>
                                              <p:attrName>ppt_x</p:attrName>
                                            </p:attrNameLst>
                                          </p:cBhvr>
                                          <p:tavLst>
                                            <p:tav tm="0">
                                              <p:val>
                                                <p:strVal val="#ppt_x"/>
                                              </p:val>
                                            </p:tav>
                                            <p:tav tm="100000">
                                              <p:val>
                                                <p:strVal val="#ppt_x"/>
                                              </p:val>
                                            </p:tav>
                                          </p:tavLst>
                                        </p:anim>
                                        <p:anim calcmode="lin" valueType="num">
                                          <p:cBhvr additive="base">
                                            <p:cTn id="12" dur="1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accel="40000" fill="hold" grpId="0" nodeType="withEffect">
                                      <p:stCondLst>
                                        <p:cond delay="50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500" fill="hold"/>
                                            <p:tgtEl>
                                              <p:spTgt spid="13"/>
                                            </p:tgtEl>
                                            <p:attrNameLst>
                                              <p:attrName>ppt_x</p:attrName>
                                            </p:attrNameLst>
                                          </p:cBhvr>
                                          <p:tavLst>
                                            <p:tav tm="0">
                                              <p:val>
                                                <p:strVal val="#ppt_x"/>
                                              </p:val>
                                            </p:tav>
                                            <p:tav tm="100000">
                                              <p:val>
                                                <p:strVal val="#ppt_x"/>
                                              </p:val>
                                            </p:tav>
                                          </p:tavLst>
                                        </p:anim>
                                        <p:anim calcmode="lin" valueType="num">
                                          <p:cBhvr additive="base">
                                            <p:cTn id="16" dur="1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52_自定义版式">
    <p:spTree>
      <p:nvGrpSpPr>
        <p:cNvPr id="1" name=""/>
        <p:cNvGrpSpPr/>
        <p:nvPr/>
      </p:nvGrpSpPr>
      <p:grpSpPr>
        <a:xfrm>
          <a:off x="0" y="0"/>
          <a:ext cx="0" cy="0"/>
          <a:chOff x="0" y="0"/>
          <a:chExt cx="0" cy="0"/>
        </a:xfrm>
      </p:grpSpPr>
      <p:sp>
        <p:nvSpPr>
          <p:cNvPr id="12" name="图片占位符 11"/>
          <p:cNvSpPr>
            <a:spLocks noGrp="1"/>
          </p:cNvSpPr>
          <p:nvPr>
            <p:ph type="pic" sz="quarter" idx="11"/>
          </p:nvPr>
        </p:nvSpPr>
        <p:spPr>
          <a:xfrm>
            <a:off x="4218141" y="1371166"/>
            <a:ext cx="3803871" cy="2323209"/>
          </a:xfrm>
          <a:custGeom>
            <a:avLst/>
            <a:gdLst>
              <a:gd name="connsiteX0" fmla="*/ 0 w 3803871"/>
              <a:gd name="connsiteY0" fmla="*/ 0 h 2323209"/>
              <a:gd name="connsiteX1" fmla="*/ 3803871 w 3803871"/>
              <a:gd name="connsiteY1" fmla="*/ 0 h 2323209"/>
              <a:gd name="connsiteX2" fmla="*/ 3803871 w 3803871"/>
              <a:gd name="connsiteY2" fmla="*/ 2323209 h 2323209"/>
              <a:gd name="connsiteX3" fmla="*/ 0 w 3803871"/>
              <a:gd name="connsiteY3" fmla="*/ 2323209 h 2323209"/>
            </a:gdLst>
            <a:ahLst/>
            <a:cxnLst>
              <a:cxn ang="0">
                <a:pos x="connsiteX0" y="connsiteY0"/>
              </a:cxn>
              <a:cxn ang="0">
                <a:pos x="connsiteX1" y="connsiteY1"/>
              </a:cxn>
              <a:cxn ang="0">
                <a:pos x="connsiteX2" y="connsiteY2"/>
              </a:cxn>
              <a:cxn ang="0">
                <a:pos x="connsiteX3" y="connsiteY3"/>
              </a:cxn>
            </a:cxnLst>
            <a:rect l="l" t="t" r="r" b="b"/>
            <a:pathLst>
              <a:path w="3803871" h="2323209">
                <a:moveTo>
                  <a:pt x="0" y="0"/>
                </a:moveTo>
                <a:lnTo>
                  <a:pt x="3803871" y="0"/>
                </a:lnTo>
                <a:lnTo>
                  <a:pt x="3803871" y="2323209"/>
                </a:lnTo>
                <a:lnTo>
                  <a:pt x="0" y="232320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1" name="图片占位符 10"/>
          <p:cNvSpPr>
            <a:spLocks noGrp="1"/>
          </p:cNvSpPr>
          <p:nvPr>
            <p:ph type="pic" sz="quarter" idx="12"/>
          </p:nvPr>
        </p:nvSpPr>
        <p:spPr>
          <a:xfrm>
            <a:off x="355387" y="1371166"/>
            <a:ext cx="3803871" cy="2323209"/>
          </a:xfrm>
          <a:custGeom>
            <a:avLst/>
            <a:gdLst>
              <a:gd name="connsiteX0" fmla="*/ 0 w 3803871"/>
              <a:gd name="connsiteY0" fmla="*/ 0 h 2323209"/>
              <a:gd name="connsiteX1" fmla="*/ 3803871 w 3803871"/>
              <a:gd name="connsiteY1" fmla="*/ 0 h 2323209"/>
              <a:gd name="connsiteX2" fmla="*/ 3803871 w 3803871"/>
              <a:gd name="connsiteY2" fmla="*/ 2323209 h 2323209"/>
              <a:gd name="connsiteX3" fmla="*/ 0 w 3803871"/>
              <a:gd name="connsiteY3" fmla="*/ 2323209 h 2323209"/>
            </a:gdLst>
            <a:ahLst/>
            <a:cxnLst>
              <a:cxn ang="0">
                <a:pos x="connsiteX0" y="connsiteY0"/>
              </a:cxn>
              <a:cxn ang="0">
                <a:pos x="connsiteX1" y="connsiteY1"/>
              </a:cxn>
              <a:cxn ang="0">
                <a:pos x="connsiteX2" y="connsiteY2"/>
              </a:cxn>
              <a:cxn ang="0">
                <a:pos x="connsiteX3" y="connsiteY3"/>
              </a:cxn>
            </a:cxnLst>
            <a:rect l="l" t="t" r="r" b="b"/>
            <a:pathLst>
              <a:path w="3803871" h="2323209">
                <a:moveTo>
                  <a:pt x="0" y="0"/>
                </a:moveTo>
                <a:lnTo>
                  <a:pt x="3803871" y="0"/>
                </a:lnTo>
                <a:lnTo>
                  <a:pt x="3803871" y="2323209"/>
                </a:lnTo>
                <a:lnTo>
                  <a:pt x="0" y="232320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3" name="图片占位符 12"/>
          <p:cNvSpPr>
            <a:spLocks noGrp="1"/>
          </p:cNvSpPr>
          <p:nvPr>
            <p:ph type="pic" sz="quarter" idx="13"/>
          </p:nvPr>
        </p:nvSpPr>
        <p:spPr>
          <a:xfrm>
            <a:off x="8080895" y="1371166"/>
            <a:ext cx="3803871" cy="2323209"/>
          </a:xfrm>
          <a:custGeom>
            <a:avLst/>
            <a:gdLst>
              <a:gd name="connsiteX0" fmla="*/ 0 w 3803871"/>
              <a:gd name="connsiteY0" fmla="*/ 0 h 2323209"/>
              <a:gd name="connsiteX1" fmla="*/ 3803871 w 3803871"/>
              <a:gd name="connsiteY1" fmla="*/ 0 h 2323209"/>
              <a:gd name="connsiteX2" fmla="*/ 3803871 w 3803871"/>
              <a:gd name="connsiteY2" fmla="*/ 2323209 h 2323209"/>
              <a:gd name="connsiteX3" fmla="*/ 0 w 3803871"/>
              <a:gd name="connsiteY3" fmla="*/ 2323209 h 2323209"/>
            </a:gdLst>
            <a:ahLst/>
            <a:cxnLst>
              <a:cxn ang="0">
                <a:pos x="connsiteX0" y="connsiteY0"/>
              </a:cxn>
              <a:cxn ang="0">
                <a:pos x="connsiteX1" y="connsiteY1"/>
              </a:cxn>
              <a:cxn ang="0">
                <a:pos x="connsiteX2" y="connsiteY2"/>
              </a:cxn>
              <a:cxn ang="0">
                <a:pos x="connsiteX3" y="connsiteY3"/>
              </a:cxn>
            </a:cxnLst>
            <a:rect l="l" t="t" r="r" b="b"/>
            <a:pathLst>
              <a:path w="3803871" h="2323209">
                <a:moveTo>
                  <a:pt x="0" y="0"/>
                </a:moveTo>
                <a:lnTo>
                  <a:pt x="3803871" y="0"/>
                </a:lnTo>
                <a:lnTo>
                  <a:pt x="3803871" y="2323209"/>
                </a:lnTo>
                <a:lnTo>
                  <a:pt x="0" y="232320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3475967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0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0-#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13" grpId="0" animBg="1"/>
    </p:bldLst>
  </p:timing>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54_自定义版式">
    <p:spTree>
      <p:nvGrpSpPr>
        <p:cNvPr id="1" name=""/>
        <p:cNvGrpSpPr/>
        <p:nvPr/>
      </p:nvGrpSpPr>
      <p:grpSpPr>
        <a:xfrm>
          <a:off x="0" y="0"/>
          <a:ext cx="0" cy="0"/>
          <a:chOff x="0" y="0"/>
          <a:chExt cx="0" cy="0"/>
        </a:xfrm>
      </p:grpSpPr>
      <p:sp>
        <p:nvSpPr>
          <p:cNvPr id="11" name="图片占位符 10"/>
          <p:cNvSpPr>
            <a:spLocks noGrp="1"/>
          </p:cNvSpPr>
          <p:nvPr>
            <p:ph type="pic" sz="quarter" idx="11"/>
          </p:nvPr>
        </p:nvSpPr>
        <p:spPr>
          <a:xfrm>
            <a:off x="3812649" y="1405950"/>
            <a:ext cx="2289756" cy="2371768"/>
          </a:xfrm>
          <a:custGeom>
            <a:avLst/>
            <a:gdLst>
              <a:gd name="connsiteX0" fmla="*/ 0 w 2289756"/>
              <a:gd name="connsiteY0" fmla="*/ 0 h 2371768"/>
              <a:gd name="connsiteX1" fmla="*/ 2289756 w 2289756"/>
              <a:gd name="connsiteY1" fmla="*/ 0 h 2371768"/>
              <a:gd name="connsiteX2" fmla="*/ 2289756 w 2289756"/>
              <a:gd name="connsiteY2" fmla="*/ 2371768 h 2371768"/>
              <a:gd name="connsiteX3" fmla="*/ 0 w 2289756"/>
              <a:gd name="connsiteY3" fmla="*/ 2371768 h 2371768"/>
            </a:gdLst>
            <a:ahLst/>
            <a:cxnLst>
              <a:cxn ang="0">
                <a:pos x="connsiteX0" y="connsiteY0"/>
              </a:cxn>
              <a:cxn ang="0">
                <a:pos x="connsiteX1" y="connsiteY1"/>
              </a:cxn>
              <a:cxn ang="0">
                <a:pos x="connsiteX2" y="connsiteY2"/>
              </a:cxn>
              <a:cxn ang="0">
                <a:pos x="connsiteX3" y="connsiteY3"/>
              </a:cxn>
            </a:cxnLst>
            <a:rect l="l" t="t" r="r" b="b"/>
            <a:pathLst>
              <a:path w="2289756" h="2371768">
                <a:moveTo>
                  <a:pt x="0" y="0"/>
                </a:moveTo>
                <a:lnTo>
                  <a:pt x="2289756" y="0"/>
                </a:lnTo>
                <a:lnTo>
                  <a:pt x="2289756" y="2371768"/>
                </a:lnTo>
                <a:lnTo>
                  <a:pt x="0" y="2371768"/>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2" name="图片占位符 11"/>
          <p:cNvSpPr>
            <a:spLocks noGrp="1"/>
          </p:cNvSpPr>
          <p:nvPr>
            <p:ph type="pic" sz="quarter" idx="12"/>
          </p:nvPr>
        </p:nvSpPr>
        <p:spPr>
          <a:xfrm>
            <a:off x="6096000" y="1405950"/>
            <a:ext cx="2289756" cy="2371768"/>
          </a:xfrm>
          <a:custGeom>
            <a:avLst/>
            <a:gdLst>
              <a:gd name="connsiteX0" fmla="*/ 0 w 2289756"/>
              <a:gd name="connsiteY0" fmla="*/ 0 h 2371768"/>
              <a:gd name="connsiteX1" fmla="*/ 2289756 w 2289756"/>
              <a:gd name="connsiteY1" fmla="*/ 0 h 2371768"/>
              <a:gd name="connsiteX2" fmla="*/ 2289756 w 2289756"/>
              <a:gd name="connsiteY2" fmla="*/ 2371768 h 2371768"/>
              <a:gd name="connsiteX3" fmla="*/ 0 w 2289756"/>
              <a:gd name="connsiteY3" fmla="*/ 2371768 h 2371768"/>
            </a:gdLst>
            <a:ahLst/>
            <a:cxnLst>
              <a:cxn ang="0">
                <a:pos x="connsiteX0" y="connsiteY0"/>
              </a:cxn>
              <a:cxn ang="0">
                <a:pos x="connsiteX1" y="connsiteY1"/>
              </a:cxn>
              <a:cxn ang="0">
                <a:pos x="connsiteX2" y="connsiteY2"/>
              </a:cxn>
              <a:cxn ang="0">
                <a:pos x="connsiteX3" y="connsiteY3"/>
              </a:cxn>
            </a:cxnLst>
            <a:rect l="l" t="t" r="r" b="b"/>
            <a:pathLst>
              <a:path w="2289756" h="2371768">
                <a:moveTo>
                  <a:pt x="0" y="0"/>
                </a:moveTo>
                <a:lnTo>
                  <a:pt x="2289756" y="0"/>
                </a:lnTo>
                <a:lnTo>
                  <a:pt x="2289756" y="2371768"/>
                </a:lnTo>
                <a:lnTo>
                  <a:pt x="0" y="2371768"/>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3" name="图片占位符 12"/>
          <p:cNvSpPr>
            <a:spLocks noGrp="1"/>
          </p:cNvSpPr>
          <p:nvPr>
            <p:ph type="pic" sz="quarter" idx="13"/>
          </p:nvPr>
        </p:nvSpPr>
        <p:spPr>
          <a:xfrm>
            <a:off x="3812650" y="3903901"/>
            <a:ext cx="2283349" cy="2262358"/>
          </a:xfrm>
          <a:custGeom>
            <a:avLst/>
            <a:gdLst>
              <a:gd name="connsiteX0" fmla="*/ 0 w 2283349"/>
              <a:gd name="connsiteY0" fmla="*/ 0 h 2262358"/>
              <a:gd name="connsiteX1" fmla="*/ 2283349 w 2283349"/>
              <a:gd name="connsiteY1" fmla="*/ 0 h 2262358"/>
              <a:gd name="connsiteX2" fmla="*/ 2283349 w 2283349"/>
              <a:gd name="connsiteY2" fmla="*/ 2262358 h 2262358"/>
              <a:gd name="connsiteX3" fmla="*/ 0 w 2283349"/>
              <a:gd name="connsiteY3" fmla="*/ 2262358 h 2262358"/>
            </a:gdLst>
            <a:ahLst/>
            <a:cxnLst>
              <a:cxn ang="0">
                <a:pos x="connsiteX0" y="connsiteY0"/>
              </a:cxn>
              <a:cxn ang="0">
                <a:pos x="connsiteX1" y="connsiteY1"/>
              </a:cxn>
              <a:cxn ang="0">
                <a:pos x="connsiteX2" y="connsiteY2"/>
              </a:cxn>
              <a:cxn ang="0">
                <a:pos x="connsiteX3" y="connsiteY3"/>
              </a:cxn>
            </a:cxnLst>
            <a:rect l="l" t="t" r="r" b="b"/>
            <a:pathLst>
              <a:path w="2283349" h="2262358">
                <a:moveTo>
                  <a:pt x="0" y="0"/>
                </a:moveTo>
                <a:lnTo>
                  <a:pt x="2283349" y="0"/>
                </a:lnTo>
                <a:lnTo>
                  <a:pt x="2283349" y="2262358"/>
                </a:lnTo>
                <a:lnTo>
                  <a:pt x="0" y="2262358"/>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229917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000"/>
                                        <p:tgtEl>
                                          <p:spTgt spid="11"/>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12"/>
                                        </p:tgtEl>
                                        <p:attrNameLst>
                                          <p:attrName>style.visibility</p:attrName>
                                        </p:attrNameLst>
                                      </p:cBhvr>
                                      <p:to>
                                        <p:strVal val="visible"/>
                                      </p:to>
                                    </p:set>
                                    <p:animEffect transition="in" filter="wipe(left)">
                                      <p:cBhvr>
                                        <p:cTn id="10" dur="1000"/>
                                        <p:tgtEl>
                                          <p:spTgt spid="12"/>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13"/>
                                        </p:tgtEl>
                                        <p:attrNameLst>
                                          <p:attrName>style.visibility</p:attrName>
                                        </p:attrNameLst>
                                      </p:cBhvr>
                                      <p:to>
                                        <p:strVal val="visible"/>
                                      </p:to>
                                    </p:set>
                                    <p:animEffect transition="in" filter="wipe(left)">
                                      <p:cBhvr>
                                        <p:cTn id="13"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55_自定义版式">
    <p:spTree>
      <p:nvGrpSpPr>
        <p:cNvPr id="1" name=""/>
        <p:cNvGrpSpPr/>
        <p:nvPr/>
      </p:nvGrpSpPr>
      <p:grpSpPr>
        <a:xfrm>
          <a:off x="0" y="0"/>
          <a:ext cx="0" cy="0"/>
          <a:chOff x="0" y="0"/>
          <a:chExt cx="0" cy="0"/>
        </a:xfrm>
      </p:grpSpPr>
      <p:sp>
        <p:nvSpPr>
          <p:cNvPr id="14" name="图片占位符 13"/>
          <p:cNvSpPr>
            <a:spLocks noGrp="1"/>
          </p:cNvSpPr>
          <p:nvPr>
            <p:ph type="pic" sz="quarter" idx="11"/>
          </p:nvPr>
        </p:nvSpPr>
        <p:spPr>
          <a:xfrm>
            <a:off x="770655" y="1584346"/>
            <a:ext cx="2452111" cy="2826524"/>
          </a:xfrm>
          <a:custGeom>
            <a:avLst/>
            <a:gdLst>
              <a:gd name="connsiteX0" fmla="*/ 0 w 2452111"/>
              <a:gd name="connsiteY0" fmla="*/ 0 h 2826524"/>
              <a:gd name="connsiteX1" fmla="*/ 2452111 w 2452111"/>
              <a:gd name="connsiteY1" fmla="*/ 0 h 2826524"/>
              <a:gd name="connsiteX2" fmla="*/ 2452111 w 2452111"/>
              <a:gd name="connsiteY2" fmla="*/ 2826524 h 2826524"/>
              <a:gd name="connsiteX3" fmla="*/ 0 w 2452111"/>
              <a:gd name="connsiteY3" fmla="*/ 2826524 h 2826524"/>
            </a:gdLst>
            <a:ahLst/>
            <a:cxnLst>
              <a:cxn ang="0">
                <a:pos x="connsiteX0" y="connsiteY0"/>
              </a:cxn>
              <a:cxn ang="0">
                <a:pos x="connsiteX1" y="connsiteY1"/>
              </a:cxn>
              <a:cxn ang="0">
                <a:pos x="connsiteX2" y="connsiteY2"/>
              </a:cxn>
              <a:cxn ang="0">
                <a:pos x="connsiteX3" y="connsiteY3"/>
              </a:cxn>
            </a:cxnLst>
            <a:rect l="l" t="t" r="r" b="b"/>
            <a:pathLst>
              <a:path w="2452111" h="2826524">
                <a:moveTo>
                  <a:pt x="0" y="0"/>
                </a:moveTo>
                <a:lnTo>
                  <a:pt x="2452111" y="0"/>
                </a:lnTo>
                <a:lnTo>
                  <a:pt x="2452111" y="2826524"/>
                </a:lnTo>
                <a:lnTo>
                  <a:pt x="0" y="2826524"/>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5" name="图片占位符 14"/>
          <p:cNvSpPr>
            <a:spLocks noGrp="1"/>
          </p:cNvSpPr>
          <p:nvPr>
            <p:ph type="pic" sz="quarter" idx="12"/>
          </p:nvPr>
        </p:nvSpPr>
        <p:spPr>
          <a:xfrm>
            <a:off x="3503515" y="1579076"/>
            <a:ext cx="2452111" cy="2826524"/>
          </a:xfrm>
          <a:custGeom>
            <a:avLst/>
            <a:gdLst>
              <a:gd name="connsiteX0" fmla="*/ 0 w 2452111"/>
              <a:gd name="connsiteY0" fmla="*/ 0 h 2826524"/>
              <a:gd name="connsiteX1" fmla="*/ 2452111 w 2452111"/>
              <a:gd name="connsiteY1" fmla="*/ 0 h 2826524"/>
              <a:gd name="connsiteX2" fmla="*/ 2452111 w 2452111"/>
              <a:gd name="connsiteY2" fmla="*/ 2826524 h 2826524"/>
              <a:gd name="connsiteX3" fmla="*/ 0 w 2452111"/>
              <a:gd name="connsiteY3" fmla="*/ 2826524 h 2826524"/>
            </a:gdLst>
            <a:ahLst/>
            <a:cxnLst>
              <a:cxn ang="0">
                <a:pos x="connsiteX0" y="connsiteY0"/>
              </a:cxn>
              <a:cxn ang="0">
                <a:pos x="connsiteX1" y="connsiteY1"/>
              </a:cxn>
              <a:cxn ang="0">
                <a:pos x="connsiteX2" y="connsiteY2"/>
              </a:cxn>
              <a:cxn ang="0">
                <a:pos x="connsiteX3" y="connsiteY3"/>
              </a:cxn>
            </a:cxnLst>
            <a:rect l="l" t="t" r="r" b="b"/>
            <a:pathLst>
              <a:path w="2452111" h="2826524">
                <a:moveTo>
                  <a:pt x="0" y="0"/>
                </a:moveTo>
                <a:lnTo>
                  <a:pt x="2452111" y="0"/>
                </a:lnTo>
                <a:lnTo>
                  <a:pt x="2452111" y="2826524"/>
                </a:lnTo>
                <a:lnTo>
                  <a:pt x="0" y="2826524"/>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6" name="图片占位符 15"/>
          <p:cNvSpPr>
            <a:spLocks noGrp="1"/>
          </p:cNvSpPr>
          <p:nvPr>
            <p:ph type="pic" sz="quarter" idx="13"/>
          </p:nvPr>
        </p:nvSpPr>
        <p:spPr>
          <a:xfrm>
            <a:off x="6236375" y="1584346"/>
            <a:ext cx="2452111" cy="2826524"/>
          </a:xfrm>
          <a:custGeom>
            <a:avLst/>
            <a:gdLst>
              <a:gd name="connsiteX0" fmla="*/ 0 w 2452111"/>
              <a:gd name="connsiteY0" fmla="*/ 0 h 2826524"/>
              <a:gd name="connsiteX1" fmla="*/ 2452111 w 2452111"/>
              <a:gd name="connsiteY1" fmla="*/ 0 h 2826524"/>
              <a:gd name="connsiteX2" fmla="*/ 2452111 w 2452111"/>
              <a:gd name="connsiteY2" fmla="*/ 2826524 h 2826524"/>
              <a:gd name="connsiteX3" fmla="*/ 0 w 2452111"/>
              <a:gd name="connsiteY3" fmla="*/ 2826524 h 2826524"/>
            </a:gdLst>
            <a:ahLst/>
            <a:cxnLst>
              <a:cxn ang="0">
                <a:pos x="connsiteX0" y="connsiteY0"/>
              </a:cxn>
              <a:cxn ang="0">
                <a:pos x="connsiteX1" y="connsiteY1"/>
              </a:cxn>
              <a:cxn ang="0">
                <a:pos x="connsiteX2" y="connsiteY2"/>
              </a:cxn>
              <a:cxn ang="0">
                <a:pos x="connsiteX3" y="connsiteY3"/>
              </a:cxn>
            </a:cxnLst>
            <a:rect l="l" t="t" r="r" b="b"/>
            <a:pathLst>
              <a:path w="2452111" h="2826524">
                <a:moveTo>
                  <a:pt x="0" y="0"/>
                </a:moveTo>
                <a:lnTo>
                  <a:pt x="2452111" y="0"/>
                </a:lnTo>
                <a:lnTo>
                  <a:pt x="2452111" y="2826524"/>
                </a:lnTo>
                <a:lnTo>
                  <a:pt x="0" y="2826524"/>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7" name="图片占位符 16"/>
          <p:cNvSpPr>
            <a:spLocks noGrp="1"/>
          </p:cNvSpPr>
          <p:nvPr>
            <p:ph type="pic" sz="quarter" idx="14"/>
          </p:nvPr>
        </p:nvSpPr>
        <p:spPr>
          <a:xfrm>
            <a:off x="8969235" y="1584343"/>
            <a:ext cx="2452111" cy="2826524"/>
          </a:xfrm>
          <a:custGeom>
            <a:avLst/>
            <a:gdLst>
              <a:gd name="connsiteX0" fmla="*/ 0 w 2452111"/>
              <a:gd name="connsiteY0" fmla="*/ 0 h 2826524"/>
              <a:gd name="connsiteX1" fmla="*/ 2452111 w 2452111"/>
              <a:gd name="connsiteY1" fmla="*/ 0 h 2826524"/>
              <a:gd name="connsiteX2" fmla="*/ 2452111 w 2452111"/>
              <a:gd name="connsiteY2" fmla="*/ 2826524 h 2826524"/>
              <a:gd name="connsiteX3" fmla="*/ 0 w 2452111"/>
              <a:gd name="connsiteY3" fmla="*/ 2826524 h 2826524"/>
            </a:gdLst>
            <a:ahLst/>
            <a:cxnLst>
              <a:cxn ang="0">
                <a:pos x="connsiteX0" y="connsiteY0"/>
              </a:cxn>
              <a:cxn ang="0">
                <a:pos x="connsiteX1" y="connsiteY1"/>
              </a:cxn>
              <a:cxn ang="0">
                <a:pos x="connsiteX2" y="connsiteY2"/>
              </a:cxn>
              <a:cxn ang="0">
                <a:pos x="connsiteX3" y="connsiteY3"/>
              </a:cxn>
            </a:cxnLst>
            <a:rect l="l" t="t" r="r" b="b"/>
            <a:pathLst>
              <a:path w="2452111" h="2826524">
                <a:moveTo>
                  <a:pt x="0" y="0"/>
                </a:moveTo>
                <a:lnTo>
                  <a:pt x="2452111" y="0"/>
                </a:lnTo>
                <a:lnTo>
                  <a:pt x="2452111" y="2826524"/>
                </a:lnTo>
                <a:lnTo>
                  <a:pt x="0" y="2826524"/>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454964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0-#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0-#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Lst>
  </p:timing>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53_自定义版式">
    <p:spTree>
      <p:nvGrpSpPr>
        <p:cNvPr id="1" name=""/>
        <p:cNvGrpSpPr/>
        <p:nvPr/>
      </p:nvGrpSpPr>
      <p:grpSpPr>
        <a:xfrm>
          <a:off x="0" y="0"/>
          <a:ext cx="0" cy="0"/>
          <a:chOff x="0" y="0"/>
          <a:chExt cx="0" cy="0"/>
        </a:xfrm>
      </p:grpSpPr>
      <p:sp>
        <p:nvSpPr>
          <p:cNvPr id="14" name="图片占位符 13"/>
          <p:cNvSpPr>
            <a:spLocks noGrp="1"/>
          </p:cNvSpPr>
          <p:nvPr>
            <p:ph type="pic" sz="quarter" idx="11"/>
          </p:nvPr>
        </p:nvSpPr>
        <p:spPr>
          <a:xfrm>
            <a:off x="940262" y="1510250"/>
            <a:ext cx="2289756" cy="2503369"/>
          </a:xfrm>
          <a:custGeom>
            <a:avLst/>
            <a:gdLst>
              <a:gd name="connsiteX0" fmla="*/ 0 w 2289756"/>
              <a:gd name="connsiteY0" fmla="*/ 0 h 2503369"/>
              <a:gd name="connsiteX1" fmla="*/ 2289756 w 2289756"/>
              <a:gd name="connsiteY1" fmla="*/ 0 h 2503369"/>
              <a:gd name="connsiteX2" fmla="*/ 2289756 w 2289756"/>
              <a:gd name="connsiteY2" fmla="*/ 2503369 h 2503369"/>
              <a:gd name="connsiteX3" fmla="*/ 0 w 2289756"/>
              <a:gd name="connsiteY3" fmla="*/ 2503369 h 2503369"/>
            </a:gdLst>
            <a:ahLst/>
            <a:cxnLst>
              <a:cxn ang="0">
                <a:pos x="connsiteX0" y="connsiteY0"/>
              </a:cxn>
              <a:cxn ang="0">
                <a:pos x="connsiteX1" y="connsiteY1"/>
              </a:cxn>
              <a:cxn ang="0">
                <a:pos x="connsiteX2" y="connsiteY2"/>
              </a:cxn>
              <a:cxn ang="0">
                <a:pos x="connsiteX3" y="connsiteY3"/>
              </a:cxn>
            </a:cxnLst>
            <a:rect l="l" t="t" r="r" b="b"/>
            <a:pathLst>
              <a:path w="2289756" h="2503369">
                <a:moveTo>
                  <a:pt x="0" y="0"/>
                </a:moveTo>
                <a:lnTo>
                  <a:pt x="2289756" y="0"/>
                </a:lnTo>
                <a:lnTo>
                  <a:pt x="2289756" y="2503369"/>
                </a:lnTo>
                <a:lnTo>
                  <a:pt x="0" y="250336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5" name="图片占位符 14"/>
          <p:cNvSpPr>
            <a:spLocks noGrp="1"/>
          </p:cNvSpPr>
          <p:nvPr>
            <p:ph type="pic" sz="quarter" idx="12"/>
          </p:nvPr>
        </p:nvSpPr>
        <p:spPr>
          <a:xfrm>
            <a:off x="3613082" y="1510250"/>
            <a:ext cx="2289756" cy="2503369"/>
          </a:xfrm>
          <a:custGeom>
            <a:avLst/>
            <a:gdLst>
              <a:gd name="connsiteX0" fmla="*/ 0 w 2289756"/>
              <a:gd name="connsiteY0" fmla="*/ 0 h 2503369"/>
              <a:gd name="connsiteX1" fmla="*/ 2289756 w 2289756"/>
              <a:gd name="connsiteY1" fmla="*/ 0 h 2503369"/>
              <a:gd name="connsiteX2" fmla="*/ 2289756 w 2289756"/>
              <a:gd name="connsiteY2" fmla="*/ 2503369 h 2503369"/>
              <a:gd name="connsiteX3" fmla="*/ 0 w 2289756"/>
              <a:gd name="connsiteY3" fmla="*/ 2503369 h 2503369"/>
            </a:gdLst>
            <a:ahLst/>
            <a:cxnLst>
              <a:cxn ang="0">
                <a:pos x="connsiteX0" y="connsiteY0"/>
              </a:cxn>
              <a:cxn ang="0">
                <a:pos x="connsiteX1" y="connsiteY1"/>
              </a:cxn>
              <a:cxn ang="0">
                <a:pos x="connsiteX2" y="connsiteY2"/>
              </a:cxn>
              <a:cxn ang="0">
                <a:pos x="connsiteX3" y="connsiteY3"/>
              </a:cxn>
            </a:cxnLst>
            <a:rect l="l" t="t" r="r" b="b"/>
            <a:pathLst>
              <a:path w="2289756" h="2503369">
                <a:moveTo>
                  <a:pt x="0" y="0"/>
                </a:moveTo>
                <a:lnTo>
                  <a:pt x="2289756" y="0"/>
                </a:lnTo>
                <a:lnTo>
                  <a:pt x="2289756" y="2503369"/>
                </a:lnTo>
                <a:lnTo>
                  <a:pt x="0" y="250336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6" name="图片占位符 15"/>
          <p:cNvSpPr>
            <a:spLocks noGrp="1"/>
          </p:cNvSpPr>
          <p:nvPr>
            <p:ph type="pic" sz="quarter" idx="13"/>
          </p:nvPr>
        </p:nvSpPr>
        <p:spPr>
          <a:xfrm>
            <a:off x="6308466" y="1510250"/>
            <a:ext cx="2289756" cy="2503369"/>
          </a:xfrm>
          <a:custGeom>
            <a:avLst/>
            <a:gdLst>
              <a:gd name="connsiteX0" fmla="*/ 0 w 2289756"/>
              <a:gd name="connsiteY0" fmla="*/ 0 h 2503369"/>
              <a:gd name="connsiteX1" fmla="*/ 2289756 w 2289756"/>
              <a:gd name="connsiteY1" fmla="*/ 0 h 2503369"/>
              <a:gd name="connsiteX2" fmla="*/ 2289756 w 2289756"/>
              <a:gd name="connsiteY2" fmla="*/ 2503369 h 2503369"/>
              <a:gd name="connsiteX3" fmla="*/ 0 w 2289756"/>
              <a:gd name="connsiteY3" fmla="*/ 2503369 h 2503369"/>
            </a:gdLst>
            <a:ahLst/>
            <a:cxnLst>
              <a:cxn ang="0">
                <a:pos x="connsiteX0" y="connsiteY0"/>
              </a:cxn>
              <a:cxn ang="0">
                <a:pos x="connsiteX1" y="connsiteY1"/>
              </a:cxn>
              <a:cxn ang="0">
                <a:pos x="connsiteX2" y="connsiteY2"/>
              </a:cxn>
              <a:cxn ang="0">
                <a:pos x="connsiteX3" y="connsiteY3"/>
              </a:cxn>
            </a:cxnLst>
            <a:rect l="l" t="t" r="r" b="b"/>
            <a:pathLst>
              <a:path w="2289756" h="2503369">
                <a:moveTo>
                  <a:pt x="0" y="0"/>
                </a:moveTo>
                <a:lnTo>
                  <a:pt x="2289756" y="0"/>
                </a:lnTo>
                <a:lnTo>
                  <a:pt x="2289756" y="2503369"/>
                </a:lnTo>
                <a:lnTo>
                  <a:pt x="0" y="250336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7" name="图片占位符 16"/>
          <p:cNvSpPr>
            <a:spLocks noGrp="1"/>
          </p:cNvSpPr>
          <p:nvPr>
            <p:ph type="pic" sz="quarter" idx="14"/>
          </p:nvPr>
        </p:nvSpPr>
        <p:spPr>
          <a:xfrm>
            <a:off x="8998890" y="1510250"/>
            <a:ext cx="2289756" cy="2503369"/>
          </a:xfrm>
          <a:custGeom>
            <a:avLst/>
            <a:gdLst>
              <a:gd name="connsiteX0" fmla="*/ 0 w 2289756"/>
              <a:gd name="connsiteY0" fmla="*/ 0 h 2503369"/>
              <a:gd name="connsiteX1" fmla="*/ 2289756 w 2289756"/>
              <a:gd name="connsiteY1" fmla="*/ 0 h 2503369"/>
              <a:gd name="connsiteX2" fmla="*/ 2289756 w 2289756"/>
              <a:gd name="connsiteY2" fmla="*/ 2503369 h 2503369"/>
              <a:gd name="connsiteX3" fmla="*/ 0 w 2289756"/>
              <a:gd name="connsiteY3" fmla="*/ 2503369 h 2503369"/>
            </a:gdLst>
            <a:ahLst/>
            <a:cxnLst>
              <a:cxn ang="0">
                <a:pos x="connsiteX0" y="connsiteY0"/>
              </a:cxn>
              <a:cxn ang="0">
                <a:pos x="connsiteX1" y="connsiteY1"/>
              </a:cxn>
              <a:cxn ang="0">
                <a:pos x="connsiteX2" y="connsiteY2"/>
              </a:cxn>
              <a:cxn ang="0">
                <a:pos x="connsiteX3" y="connsiteY3"/>
              </a:cxn>
            </a:cxnLst>
            <a:rect l="l" t="t" r="r" b="b"/>
            <a:pathLst>
              <a:path w="2289756" h="2503369">
                <a:moveTo>
                  <a:pt x="0" y="0"/>
                </a:moveTo>
                <a:lnTo>
                  <a:pt x="2289756" y="0"/>
                </a:lnTo>
                <a:lnTo>
                  <a:pt x="2289756" y="2503369"/>
                </a:lnTo>
                <a:lnTo>
                  <a:pt x="0" y="250336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3377214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4"/>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grpId="0" nodeType="withEffect">
                                  <p:stCondLst>
                                    <p:cond delay="1250"/>
                                  </p:stCondLst>
                                  <p:childTnLst>
                                    <p:set>
                                      <p:cBhvr>
                                        <p:cTn id="12" dur="1" fill="hold">
                                          <p:stCondLst>
                                            <p:cond delay="0"/>
                                          </p:stCondLst>
                                        </p:cTn>
                                        <p:tgtEl>
                                          <p:spTgt spid="15"/>
                                        </p:tgtEl>
                                        <p:attrNameLst>
                                          <p:attrName>style.visibility</p:attrName>
                                        </p:attrNameLst>
                                      </p:cBhvr>
                                      <p:to>
                                        <p:strVal val="visible"/>
                                      </p:to>
                                    </p:set>
                                    <p:anim calcmode="lin" valueType="num">
                                      <p:cBhvr>
                                        <p:cTn id="13" dur="1000" fill="hold"/>
                                        <p:tgtEl>
                                          <p:spTgt spid="15"/>
                                        </p:tgtEl>
                                        <p:attrNameLst>
                                          <p:attrName>ppt_w</p:attrName>
                                        </p:attrNameLst>
                                      </p:cBhvr>
                                      <p:tavLst>
                                        <p:tav tm="0">
                                          <p:val>
                                            <p:fltVal val="0"/>
                                          </p:val>
                                        </p:tav>
                                        <p:tav tm="100000">
                                          <p:val>
                                            <p:strVal val="#ppt_w"/>
                                          </p:val>
                                        </p:tav>
                                      </p:tavLst>
                                    </p:anim>
                                    <p:anim calcmode="lin" valueType="num">
                                      <p:cBhvr>
                                        <p:cTn id="14" dur="1000" fill="hold"/>
                                        <p:tgtEl>
                                          <p:spTgt spid="15"/>
                                        </p:tgtEl>
                                        <p:attrNameLst>
                                          <p:attrName>ppt_h</p:attrName>
                                        </p:attrNameLst>
                                      </p:cBhvr>
                                      <p:tavLst>
                                        <p:tav tm="0">
                                          <p:val>
                                            <p:fltVal val="0"/>
                                          </p:val>
                                        </p:tav>
                                        <p:tav tm="100000">
                                          <p:val>
                                            <p:strVal val="#ppt_h"/>
                                          </p:val>
                                        </p:tav>
                                      </p:tavLst>
                                    </p:anim>
                                    <p:anim calcmode="lin" valueType="num">
                                      <p:cBhvr>
                                        <p:cTn id="15"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15"/>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grpId="0" nodeType="withEffect">
                                  <p:stCondLst>
                                    <p:cond delay="2750"/>
                                  </p:stCondLst>
                                  <p:childTnLst>
                                    <p:set>
                                      <p:cBhvr>
                                        <p:cTn id="18" dur="1" fill="hold">
                                          <p:stCondLst>
                                            <p:cond delay="0"/>
                                          </p:stCondLst>
                                        </p:cTn>
                                        <p:tgtEl>
                                          <p:spTgt spid="16"/>
                                        </p:tgtEl>
                                        <p:attrNameLst>
                                          <p:attrName>style.visibility</p:attrName>
                                        </p:attrNameLst>
                                      </p:cBhvr>
                                      <p:to>
                                        <p:strVal val="visible"/>
                                      </p:to>
                                    </p:set>
                                    <p:anim calcmode="lin" valueType="num">
                                      <p:cBhvr>
                                        <p:cTn id="19" dur="1000" fill="hold"/>
                                        <p:tgtEl>
                                          <p:spTgt spid="16"/>
                                        </p:tgtEl>
                                        <p:attrNameLst>
                                          <p:attrName>ppt_w</p:attrName>
                                        </p:attrNameLst>
                                      </p:cBhvr>
                                      <p:tavLst>
                                        <p:tav tm="0">
                                          <p:val>
                                            <p:fltVal val="0"/>
                                          </p:val>
                                        </p:tav>
                                        <p:tav tm="100000">
                                          <p:val>
                                            <p:strVal val="#ppt_w"/>
                                          </p:val>
                                        </p:tav>
                                      </p:tavLst>
                                    </p:anim>
                                    <p:anim calcmode="lin" valueType="num">
                                      <p:cBhvr>
                                        <p:cTn id="20" dur="1000" fill="hold"/>
                                        <p:tgtEl>
                                          <p:spTgt spid="16"/>
                                        </p:tgtEl>
                                        <p:attrNameLst>
                                          <p:attrName>ppt_h</p:attrName>
                                        </p:attrNameLst>
                                      </p:cBhvr>
                                      <p:tavLst>
                                        <p:tav tm="0">
                                          <p:val>
                                            <p:fltVal val="0"/>
                                          </p:val>
                                        </p:tav>
                                        <p:tav tm="100000">
                                          <p:val>
                                            <p:strVal val="#ppt_h"/>
                                          </p:val>
                                        </p:tav>
                                      </p:tavLst>
                                    </p:anim>
                                    <p:anim calcmode="lin" valueType="num">
                                      <p:cBhvr>
                                        <p:cTn id="21" dur="1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16"/>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grpId="0" nodeType="withEffect">
                                  <p:stCondLst>
                                    <p:cond delay="4500"/>
                                  </p:stCondLst>
                                  <p:childTnLst>
                                    <p:set>
                                      <p:cBhvr>
                                        <p:cTn id="24" dur="1" fill="hold">
                                          <p:stCondLst>
                                            <p:cond delay="0"/>
                                          </p:stCondLst>
                                        </p:cTn>
                                        <p:tgtEl>
                                          <p:spTgt spid="17"/>
                                        </p:tgtEl>
                                        <p:attrNameLst>
                                          <p:attrName>style.visibility</p:attrName>
                                        </p:attrNameLst>
                                      </p:cBhvr>
                                      <p:to>
                                        <p:strVal val="visible"/>
                                      </p:to>
                                    </p:set>
                                    <p:anim calcmode="lin" valueType="num">
                                      <p:cBhvr>
                                        <p:cTn id="25" dur="1000" fill="hold"/>
                                        <p:tgtEl>
                                          <p:spTgt spid="17"/>
                                        </p:tgtEl>
                                        <p:attrNameLst>
                                          <p:attrName>ppt_w</p:attrName>
                                        </p:attrNameLst>
                                      </p:cBhvr>
                                      <p:tavLst>
                                        <p:tav tm="0">
                                          <p:val>
                                            <p:fltVal val="0"/>
                                          </p:val>
                                        </p:tav>
                                        <p:tav tm="100000">
                                          <p:val>
                                            <p:strVal val="#ppt_w"/>
                                          </p:val>
                                        </p:tav>
                                      </p:tavLst>
                                    </p:anim>
                                    <p:anim calcmode="lin" valueType="num">
                                      <p:cBhvr>
                                        <p:cTn id="26" dur="1000" fill="hold"/>
                                        <p:tgtEl>
                                          <p:spTgt spid="17"/>
                                        </p:tgtEl>
                                        <p:attrNameLst>
                                          <p:attrName>ppt_h</p:attrName>
                                        </p:attrNameLst>
                                      </p:cBhvr>
                                      <p:tavLst>
                                        <p:tav tm="0">
                                          <p:val>
                                            <p:fltVal val="0"/>
                                          </p:val>
                                        </p:tav>
                                        <p:tav tm="100000">
                                          <p:val>
                                            <p:strVal val="#ppt_h"/>
                                          </p:val>
                                        </p:tav>
                                      </p:tavLst>
                                    </p:anim>
                                    <p:anim calcmode="lin" valueType="num">
                                      <p:cBhvr>
                                        <p:cTn id="27" dur="1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1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56_自定义版式">
    <p:spTree>
      <p:nvGrpSpPr>
        <p:cNvPr id="1" name=""/>
        <p:cNvGrpSpPr/>
        <p:nvPr/>
      </p:nvGrpSpPr>
      <p:grpSpPr>
        <a:xfrm>
          <a:off x="0" y="0"/>
          <a:ext cx="0" cy="0"/>
          <a:chOff x="0" y="0"/>
          <a:chExt cx="0" cy="0"/>
        </a:xfrm>
      </p:grpSpPr>
      <p:sp>
        <p:nvSpPr>
          <p:cNvPr id="11" name="图片占位符 10"/>
          <p:cNvSpPr>
            <a:spLocks noGrp="1"/>
          </p:cNvSpPr>
          <p:nvPr>
            <p:ph type="pic" sz="quarter" idx="11"/>
          </p:nvPr>
        </p:nvSpPr>
        <p:spPr>
          <a:xfrm>
            <a:off x="355386" y="1489123"/>
            <a:ext cx="3803871" cy="2323209"/>
          </a:xfrm>
          <a:custGeom>
            <a:avLst/>
            <a:gdLst>
              <a:gd name="connsiteX0" fmla="*/ 0 w 3803871"/>
              <a:gd name="connsiteY0" fmla="*/ 0 h 2323209"/>
              <a:gd name="connsiteX1" fmla="*/ 3803871 w 3803871"/>
              <a:gd name="connsiteY1" fmla="*/ 0 h 2323209"/>
              <a:gd name="connsiteX2" fmla="*/ 3803871 w 3803871"/>
              <a:gd name="connsiteY2" fmla="*/ 2323209 h 2323209"/>
              <a:gd name="connsiteX3" fmla="*/ 0 w 3803871"/>
              <a:gd name="connsiteY3" fmla="*/ 2323209 h 2323209"/>
            </a:gdLst>
            <a:ahLst/>
            <a:cxnLst>
              <a:cxn ang="0">
                <a:pos x="connsiteX0" y="connsiteY0"/>
              </a:cxn>
              <a:cxn ang="0">
                <a:pos x="connsiteX1" y="connsiteY1"/>
              </a:cxn>
              <a:cxn ang="0">
                <a:pos x="connsiteX2" y="connsiteY2"/>
              </a:cxn>
              <a:cxn ang="0">
                <a:pos x="connsiteX3" y="connsiteY3"/>
              </a:cxn>
            </a:cxnLst>
            <a:rect l="l" t="t" r="r" b="b"/>
            <a:pathLst>
              <a:path w="3803871" h="2323209">
                <a:moveTo>
                  <a:pt x="0" y="0"/>
                </a:moveTo>
                <a:lnTo>
                  <a:pt x="3803871" y="0"/>
                </a:lnTo>
                <a:lnTo>
                  <a:pt x="3803871" y="2323209"/>
                </a:lnTo>
                <a:lnTo>
                  <a:pt x="0" y="232320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2" name="图片占位符 11"/>
          <p:cNvSpPr>
            <a:spLocks noGrp="1"/>
          </p:cNvSpPr>
          <p:nvPr>
            <p:ph type="pic" sz="quarter" idx="12"/>
          </p:nvPr>
        </p:nvSpPr>
        <p:spPr>
          <a:xfrm>
            <a:off x="4218140" y="3859954"/>
            <a:ext cx="3803871" cy="2323137"/>
          </a:xfrm>
          <a:custGeom>
            <a:avLst/>
            <a:gdLst>
              <a:gd name="connsiteX0" fmla="*/ 0 w 3803871"/>
              <a:gd name="connsiteY0" fmla="*/ 0 h 2323137"/>
              <a:gd name="connsiteX1" fmla="*/ 3803871 w 3803871"/>
              <a:gd name="connsiteY1" fmla="*/ 0 h 2323137"/>
              <a:gd name="connsiteX2" fmla="*/ 3803871 w 3803871"/>
              <a:gd name="connsiteY2" fmla="*/ 2323137 h 2323137"/>
              <a:gd name="connsiteX3" fmla="*/ 0 w 3803871"/>
              <a:gd name="connsiteY3" fmla="*/ 2323137 h 2323137"/>
            </a:gdLst>
            <a:ahLst/>
            <a:cxnLst>
              <a:cxn ang="0">
                <a:pos x="connsiteX0" y="connsiteY0"/>
              </a:cxn>
              <a:cxn ang="0">
                <a:pos x="connsiteX1" y="connsiteY1"/>
              </a:cxn>
              <a:cxn ang="0">
                <a:pos x="connsiteX2" y="connsiteY2"/>
              </a:cxn>
              <a:cxn ang="0">
                <a:pos x="connsiteX3" y="connsiteY3"/>
              </a:cxn>
            </a:cxnLst>
            <a:rect l="l" t="t" r="r" b="b"/>
            <a:pathLst>
              <a:path w="3803871" h="2323137">
                <a:moveTo>
                  <a:pt x="0" y="0"/>
                </a:moveTo>
                <a:lnTo>
                  <a:pt x="3803871" y="0"/>
                </a:lnTo>
                <a:lnTo>
                  <a:pt x="3803871" y="2323137"/>
                </a:lnTo>
                <a:lnTo>
                  <a:pt x="0" y="2323137"/>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3" name="图片占位符 12"/>
          <p:cNvSpPr>
            <a:spLocks noGrp="1"/>
          </p:cNvSpPr>
          <p:nvPr>
            <p:ph type="pic" sz="quarter" idx="13"/>
          </p:nvPr>
        </p:nvSpPr>
        <p:spPr>
          <a:xfrm>
            <a:off x="8080894" y="1489123"/>
            <a:ext cx="3803871" cy="2323209"/>
          </a:xfrm>
          <a:custGeom>
            <a:avLst/>
            <a:gdLst>
              <a:gd name="connsiteX0" fmla="*/ 0 w 3803871"/>
              <a:gd name="connsiteY0" fmla="*/ 0 h 2323209"/>
              <a:gd name="connsiteX1" fmla="*/ 3803871 w 3803871"/>
              <a:gd name="connsiteY1" fmla="*/ 0 h 2323209"/>
              <a:gd name="connsiteX2" fmla="*/ 3803871 w 3803871"/>
              <a:gd name="connsiteY2" fmla="*/ 2323209 h 2323209"/>
              <a:gd name="connsiteX3" fmla="*/ 0 w 3803871"/>
              <a:gd name="connsiteY3" fmla="*/ 2323209 h 2323209"/>
            </a:gdLst>
            <a:ahLst/>
            <a:cxnLst>
              <a:cxn ang="0">
                <a:pos x="connsiteX0" y="connsiteY0"/>
              </a:cxn>
              <a:cxn ang="0">
                <a:pos x="connsiteX1" y="connsiteY1"/>
              </a:cxn>
              <a:cxn ang="0">
                <a:pos x="connsiteX2" y="connsiteY2"/>
              </a:cxn>
              <a:cxn ang="0">
                <a:pos x="connsiteX3" y="connsiteY3"/>
              </a:cxn>
            </a:cxnLst>
            <a:rect l="l" t="t" r="r" b="b"/>
            <a:pathLst>
              <a:path w="3803871" h="2323209">
                <a:moveTo>
                  <a:pt x="0" y="0"/>
                </a:moveTo>
                <a:lnTo>
                  <a:pt x="3803871" y="0"/>
                </a:lnTo>
                <a:lnTo>
                  <a:pt x="3803871" y="2323209"/>
                </a:lnTo>
                <a:lnTo>
                  <a:pt x="0" y="232320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815995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0-#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58_自定义版式">
    <p:spTree>
      <p:nvGrpSpPr>
        <p:cNvPr id="1" name=""/>
        <p:cNvGrpSpPr/>
        <p:nvPr/>
      </p:nvGrpSpPr>
      <p:grpSpPr>
        <a:xfrm>
          <a:off x="0" y="0"/>
          <a:ext cx="0" cy="0"/>
          <a:chOff x="0" y="0"/>
          <a:chExt cx="0" cy="0"/>
        </a:xfrm>
      </p:grpSpPr>
      <p:sp>
        <p:nvSpPr>
          <p:cNvPr id="10" name="图片占位符 9"/>
          <p:cNvSpPr>
            <a:spLocks noGrp="1"/>
          </p:cNvSpPr>
          <p:nvPr>
            <p:ph type="pic" sz="quarter" idx="11"/>
          </p:nvPr>
        </p:nvSpPr>
        <p:spPr>
          <a:xfrm>
            <a:off x="6109760" y="2256972"/>
            <a:ext cx="2389333" cy="2729952"/>
          </a:xfrm>
          <a:custGeom>
            <a:avLst/>
            <a:gdLst>
              <a:gd name="connsiteX0" fmla="*/ 0 w 2389333"/>
              <a:gd name="connsiteY0" fmla="*/ 0 h 2729952"/>
              <a:gd name="connsiteX1" fmla="*/ 2389333 w 2389333"/>
              <a:gd name="connsiteY1" fmla="*/ 0 h 2729952"/>
              <a:gd name="connsiteX2" fmla="*/ 2389333 w 2389333"/>
              <a:gd name="connsiteY2" fmla="*/ 2729952 h 2729952"/>
              <a:gd name="connsiteX3" fmla="*/ 0 w 2389333"/>
              <a:gd name="connsiteY3" fmla="*/ 2729952 h 2729952"/>
            </a:gdLst>
            <a:ahLst/>
            <a:cxnLst>
              <a:cxn ang="0">
                <a:pos x="connsiteX0" y="connsiteY0"/>
              </a:cxn>
              <a:cxn ang="0">
                <a:pos x="connsiteX1" y="connsiteY1"/>
              </a:cxn>
              <a:cxn ang="0">
                <a:pos x="connsiteX2" y="connsiteY2"/>
              </a:cxn>
              <a:cxn ang="0">
                <a:pos x="connsiteX3" y="connsiteY3"/>
              </a:cxn>
            </a:cxnLst>
            <a:rect l="l" t="t" r="r" b="b"/>
            <a:pathLst>
              <a:path w="2389333" h="2729952">
                <a:moveTo>
                  <a:pt x="0" y="0"/>
                </a:moveTo>
                <a:lnTo>
                  <a:pt x="2389333" y="0"/>
                </a:lnTo>
                <a:lnTo>
                  <a:pt x="2389333" y="2729952"/>
                </a:lnTo>
                <a:lnTo>
                  <a:pt x="0" y="2729952"/>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9" name="图片占位符 8"/>
          <p:cNvSpPr>
            <a:spLocks noGrp="1"/>
          </p:cNvSpPr>
          <p:nvPr>
            <p:ph type="pic" sz="quarter" idx="12"/>
          </p:nvPr>
        </p:nvSpPr>
        <p:spPr>
          <a:xfrm>
            <a:off x="1331093" y="2256974"/>
            <a:ext cx="2389333" cy="2729950"/>
          </a:xfrm>
          <a:custGeom>
            <a:avLst/>
            <a:gdLst>
              <a:gd name="connsiteX0" fmla="*/ 0 w 2389333"/>
              <a:gd name="connsiteY0" fmla="*/ 0 h 2729950"/>
              <a:gd name="connsiteX1" fmla="*/ 2389333 w 2389333"/>
              <a:gd name="connsiteY1" fmla="*/ 0 h 2729950"/>
              <a:gd name="connsiteX2" fmla="*/ 2389333 w 2389333"/>
              <a:gd name="connsiteY2" fmla="*/ 2729950 h 2729950"/>
              <a:gd name="connsiteX3" fmla="*/ 0 w 2389333"/>
              <a:gd name="connsiteY3" fmla="*/ 2729950 h 2729950"/>
            </a:gdLst>
            <a:ahLst/>
            <a:cxnLst>
              <a:cxn ang="0">
                <a:pos x="connsiteX0" y="connsiteY0"/>
              </a:cxn>
              <a:cxn ang="0">
                <a:pos x="connsiteX1" y="connsiteY1"/>
              </a:cxn>
              <a:cxn ang="0">
                <a:pos x="connsiteX2" y="connsiteY2"/>
              </a:cxn>
              <a:cxn ang="0">
                <a:pos x="connsiteX3" y="connsiteY3"/>
              </a:cxn>
            </a:cxnLst>
            <a:rect l="l" t="t" r="r" b="b"/>
            <a:pathLst>
              <a:path w="2389333" h="2729950">
                <a:moveTo>
                  <a:pt x="0" y="0"/>
                </a:moveTo>
                <a:lnTo>
                  <a:pt x="2389333" y="0"/>
                </a:lnTo>
                <a:lnTo>
                  <a:pt x="2389333" y="2729950"/>
                </a:lnTo>
                <a:lnTo>
                  <a:pt x="0" y="272995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645620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0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59_自定义版式">
    <p:spTree>
      <p:nvGrpSpPr>
        <p:cNvPr id="1" name=""/>
        <p:cNvGrpSpPr/>
        <p:nvPr/>
      </p:nvGrpSpPr>
      <p:grpSpPr>
        <a:xfrm>
          <a:off x="0" y="0"/>
          <a:ext cx="0" cy="0"/>
          <a:chOff x="0" y="0"/>
          <a:chExt cx="0" cy="0"/>
        </a:xfrm>
      </p:grpSpPr>
      <p:sp>
        <p:nvSpPr>
          <p:cNvPr id="5" name="图片占位符 4"/>
          <p:cNvSpPr>
            <a:spLocks noGrp="1"/>
          </p:cNvSpPr>
          <p:nvPr>
            <p:ph type="pic" sz="quarter" idx="11"/>
          </p:nvPr>
        </p:nvSpPr>
        <p:spPr>
          <a:xfrm>
            <a:off x="0" y="1673380"/>
            <a:ext cx="4297674" cy="4471928"/>
          </a:xfrm>
          <a:custGeom>
            <a:avLst/>
            <a:gdLst>
              <a:gd name="connsiteX0" fmla="*/ 0 w 4297674"/>
              <a:gd name="connsiteY0" fmla="*/ 0 h 4471928"/>
              <a:gd name="connsiteX1" fmla="*/ 4297674 w 4297674"/>
              <a:gd name="connsiteY1" fmla="*/ 0 h 4471928"/>
              <a:gd name="connsiteX2" fmla="*/ 4297674 w 4297674"/>
              <a:gd name="connsiteY2" fmla="*/ 4471928 h 4471928"/>
              <a:gd name="connsiteX3" fmla="*/ 0 w 4297674"/>
              <a:gd name="connsiteY3" fmla="*/ 4471928 h 4471928"/>
            </a:gdLst>
            <a:ahLst/>
            <a:cxnLst>
              <a:cxn ang="0">
                <a:pos x="connsiteX0" y="connsiteY0"/>
              </a:cxn>
              <a:cxn ang="0">
                <a:pos x="connsiteX1" y="connsiteY1"/>
              </a:cxn>
              <a:cxn ang="0">
                <a:pos x="connsiteX2" y="connsiteY2"/>
              </a:cxn>
              <a:cxn ang="0">
                <a:pos x="connsiteX3" y="connsiteY3"/>
              </a:cxn>
            </a:cxnLst>
            <a:rect l="l" t="t" r="r" b="b"/>
            <a:pathLst>
              <a:path w="4297674" h="4471928">
                <a:moveTo>
                  <a:pt x="0" y="0"/>
                </a:moveTo>
                <a:lnTo>
                  <a:pt x="4297674" y="0"/>
                </a:lnTo>
                <a:lnTo>
                  <a:pt x="4297674" y="4471928"/>
                </a:lnTo>
                <a:lnTo>
                  <a:pt x="0" y="4471928"/>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34423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60_自定义版式">
    <p:spTree>
      <p:nvGrpSpPr>
        <p:cNvPr id="1" name=""/>
        <p:cNvGrpSpPr/>
        <p:nvPr/>
      </p:nvGrpSpPr>
      <p:grpSpPr>
        <a:xfrm>
          <a:off x="0" y="0"/>
          <a:ext cx="0" cy="0"/>
          <a:chOff x="0" y="0"/>
          <a:chExt cx="0" cy="0"/>
        </a:xfrm>
      </p:grpSpPr>
      <p:sp>
        <p:nvSpPr>
          <p:cNvPr id="14" name="图片占位符 13"/>
          <p:cNvSpPr>
            <a:spLocks noGrp="1"/>
          </p:cNvSpPr>
          <p:nvPr>
            <p:ph type="pic" sz="quarter" idx="11"/>
          </p:nvPr>
        </p:nvSpPr>
        <p:spPr>
          <a:xfrm>
            <a:off x="849636" y="1089016"/>
            <a:ext cx="4925539" cy="2065359"/>
          </a:xfrm>
          <a:custGeom>
            <a:avLst/>
            <a:gdLst>
              <a:gd name="connsiteX0" fmla="*/ 0 w 4925539"/>
              <a:gd name="connsiteY0" fmla="*/ 0 h 2065359"/>
              <a:gd name="connsiteX1" fmla="*/ 4925539 w 4925539"/>
              <a:gd name="connsiteY1" fmla="*/ 0 h 2065359"/>
              <a:gd name="connsiteX2" fmla="*/ 4925539 w 4925539"/>
              <a:gd name="connsiteY2" fmla="*/ 2065359 h 2065359"/>
              <a:gd name="connsiteX3" fmla="*/ 0 w 4925539"/>
              <a:gd name="connsiteY3" fmla="*/ 2065359 h 2065359"/>
            </a:gdLst>
            <a:ahLst/>
            <a:cxnLst>
              <a:cxn ang="0">
                <a:pos x="connsiteX0" y="connsiteY0"/>
              </a:cxn>
              <a:cxn ang="0">
                <a:pos x="connsiteX1" y="connsiteY1"/>
              </a:cxn>
              <a:cxn ang="0">
                <a:pos x="connsiteX2" y="connsiteY2"/>
              </a:cxn>
              <a:cxn ang="0">
                <a:pos x="connsiteX3" y="connsiteY3"/>
              </a:cxn>
            </a:cxnLst>
            <a:rect l="l" t="t" r="r" b="b"/>
            <a:pathLst>
              <a:path w="4925539" h="2065359">
                <a:moveTo>
                  <a:pt x="0" y="0"/>
                </a:moveTo>
                <a:lnTo>
                  <a:pt x="4925539" y="0"/>
                </a:lnTo>
                <a:lnTo>
                  <a:pt x="4925539" y="2065359"/>
                </a:lnTo>
                <a:lnTo>
                  <a:pt x="0" y="206535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5" name="图片占位符 14"/>
          <p:cNvSpPr>
            <a:spLocks noGrp="1"/>
          </p:cNvSpPr>
          <p:nvPr>
            <p:ph type="pic" sz="quarter" idx="12"/>
          </p:nvPr>
        </p:nvSpPr>
        <p:spPr>
          <a:xfrm>
            <a:off x="6415940" y="1089016"/>
            <a:ext cx="4925539" cy="2065359"/>
          </a:xfrm>
          <a:custGeom>
            <a:avLst/>
            <a:gdLst>
              <a:gd name="connsiteX0" fmla="*/ 0 w 4925539"/>
              <a:gd name="connsiteY0" fmla="*/ 0 h 2065359"/>
              <a:gd name="connsiteX1" fmla="*/ 4925539 w 4925539"/>
              <a:gd name="connsiteY1" fmla="*/ 0 h 2065359"/>
              <a:gd name="connsiteX2" fmla="*/ 4925539 w 4925539"/>
              <a:gd name="connsiteY2" fmla="*/ 2065359 h 2065359"/>
              <a:gd name="connsiteX3" fmla="*/ 0 w 4925539"/>
              <a:gd name="connsiteY3" fmla="*/ 2065359 h 2065359"/>
            </a:gdLst>
            <a:ahLst/>
            <a:cxnLst>
              <a:cxn ang="0">
                <a:pos x="connsiteX0" y="connsiteY0"/>
              </a:cxn>
              <a:cxn ang="0">
                <a:pos x="connsiteX1" y="connsiteY1"/>
              </a:cxn>
              <a:cxn ang="0">
                <a:pos x="connsiteX2" y="connsiteY2"/>
              </a:cxn>
              <a:cxn ang="0">
                <a:pos x="connsiteX3" y="connsiteY3"/>
              </a:cxn>
            </a:cxnLst>
            <a:rect l="l" t="t" r="r" b="b"/>
            <a:pathLst>
              <a:path w="4925539" h="2065359">
                <a:moveTo>
                  <a:pt x="0" y="0"/>
                </a:moveTo>
                <a:lnTo>
                  <a:pt x="4925539" y="0"/>
                </a:lnTo>
                <a:lnTo>
                  <a:pt x="4925539" y="2065359"/>
                </a:lnTo>
                <a:lnTo>
                  <a:pt x="0" y="206535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6" name="图片占位符 15"/>
          <p:cNvSpPr>
            <a:spLocks noGrp="1"/>
          </p:cNvSpPr>
          <p:nvPr>
            <p:ph type="pic" sz="quarter" idx="13"/>
          </p:nvPr>
        </p:nvSpPr>
        <p:spPr>
          <a:xfrm>
            <a:off x="849636" y="3929651"/>
            <a:ext cx="4925539" cy="2065359"/>
          </a:xfrm>
          <a:custGeom>
            <a:avLst/>
            <a:gdLst>
              <a:gd name="connsiteX0" fmla="*/ 0 w 4925539"/>
              <a:gd name="connsiteY0" fmla="*/ 0 h 2065359"/>
              <a:gd name="connsiteX1" fmla="*/ 4925539 w 4925539"/>
              <a:gd name="connsiteY1" fmla="*/ 0 h 2065359"/>
              <a:gd name="connsiteX2" fmla="*/ 4925539 w 4925539"/>
              <a:gd name="connsiteY2" fmla="*/ 2065359 h 2065359"/>
              <a:gd name="connsiteX3" fmla="*/ 0 w 4925539"/>
              <a:gd name="connsiteY3" fmla="*/ 2065359 h 2065359"/>
            </a:gdLst>
            <a:ahLst/>
            <a:cxnLst>
              <a:cxn ang="0">
                <a:pos x="connsiteX0" y="connsiteY0"/>
              </a:cxn>
              <a:cxn ang="0">
                <a:pos x="connsiteX1" y="connsiteY1"/>
              </a:cxn>
              <a:cxn ang="0">
                <a:pos x="connsiteX2" y="connsiteY2"/>
              </a:cxn>
              <a:cxn ang="0">
                <a:pos x="connsiteX3" y="connsiteY3"/>
              </a:cxn>
            </a:cxnLst>
            <a:rect l="l" t="t" r="r" b="b"/>
            <a:pathLst>
              <a:path w="4925539" h="2065359">
                <a:moveTo>
                  <a:pt x="0" y="0"/>
                </a:moveTo>
                <a:lnTo>
                  <a:pt x="4925539" y="0"/>
                </a:lnTo>
                <a:lnTo>
                  <a:pt x="4925539" y="2065359"/>
                </a:lnTo>
                <a:lnTo>
                  <a:pt x="0" y="206535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7" name="图片占位符 16"/>
          <p:cNvSpPr>
            <a:spLocks noGrp="1"/>
          </p:cNvSpPr>
          <p:nvPr>
            <p:ph type="pic" sz="quarter" idx="14"/>
          </p:nvPr>
        </p:nvSpPr>
        <p:spPr>
          <a:xfrm>
            <a:off x="6415941" y="3926124"/>
            <a:ext cx="4925539" cy="2041404"/>
          </a:xfrm>
          <a:custGeom>
            <a:avLst/>
            <a:gdLst>
              <a:gd name="connsiteX0" fmla="*/ 0 w 4925539"/>
              <a:gd name="connsiteY0" fmla="*/ 0 h 2041404"/>
              <a:gd name="connsiteX1" fmla="*/ 4925539 w 4925539"/>
              <a:gd name="connsiteY1" fmla="*/ 0 h 2041404"/>
              <a:gd name="connsiteX2" fmla="*/ 4925539 w 4925539"/>
              <a:gd name="connsiteY2" fmla="*/ 2041404 h 2041404"/>
              <a:gd name="connsiteX3" fmla="*/ 0 w 4925539"/>
              <a:gd name="connsiteY3" fmla="*/ 2041404 h 2041404"/>
            </a:gdLst>
            <a:ahLst/>
            <a:cxnLst>
              <a:cxn ang="0">
                <a:pos x="connsiteX0" y="connsiteY0"/>
              </a:cxn>
              <a:cxn ang="0">
                <a:pos x="connsiteX1" y="connsiteY1"/>
              </a:cxn>
              <a:cxn ang="0">
                <a:pos x="connsiteX2" y="connsiteY2"/>
              </a:cxn>
              <a:cxn ang="0">
                <a:pos x="connsiteX3" y="connsiteY3"/>
              </a:cxn>
            </a:cxnLst>
            <a:rect l="l" t="t" r="r" b="b"/>
            <a:pathLst>
              <a:path w="4925539" h="2041404">
                <a:moveTo>
                  <a:pt x="0" y="0"/>
                </a:moveTo>
                <a:lnTo>
                  <a:pt x="4925539" y="0"/>
                </a:lnTo>
                <a:lnTo>
                  <a:pt x="4925539" y="2041404"/>
                </a:lnTo>
                <a:lnTo>
                  <a:pt x="0" y="2041404"/>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792062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20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1" fill="hold" grpId="0" nodeType="withEffect">
                                  <p:stCondLst>
                                    <p:cond delay="250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25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0-#ppt_h/2"/>
                                          </p:val>
                                        </p:tav>
                                        <p:tav tm="100000">
                                          <p:val>
                                            <p:strVal val="#ppt_y"/>
                                          </p:val>
                                        </p:tav>
                                      </p:tavLst>
                                    </p:anim>
                                  </p:childTnLst>
                                </p:cTn>
                              </p:par>
                              <p:par>
                                <p:cTn id="17" presetID="2" presetClass="entr" presetSubtype="4" fill="hold" grpId="0" nodeType="withEffect">
                                  <p:stCondLst>
                                    <p:cond delay="30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Lst>
  </p:timing>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61_自定义版式">
    <p:spTree>
      <p:nvGrpSpPr>
        <p:cNvPr id="1" name=""/>
        <p:cNvGrpSpPr/>
        <p:nvPr/>
      </p:nvGrpSpPr>
      <p:grpSpPr>
        <a:xfrm>
          <a:off x="0" y="0"/>
          <a:ext cx="0" cy="0"/>
          <a:chOff x="0" y="0"/>
          <a:chExt cx="0" cy="0"/>
        </a:xfrm>
      </p:grpSpPr>
      <p:sp>
        <p:nvSpPr>
          <p:cNvPr id="11" name="图片占位符 10"/>
          <p:cNvSpPr>
            <a:spLocks noGrp="1"/>
          </p:cNvSpPr>
          <p:nvPr>
            <p:ph type="pic" sz="quarter" idx="11"/>
          </p:nvPr>
        </p:nvSpPr>
        <p:spPr>
          <a:xfrm>
            <a:off x="770655" y="1270124"/>
            <a:ext cx="4986064" cy="5026254"/>
          </a:xfrm>
          <a:custGeom>
            <a:avLst/>
            <a:gdLst>
              <a:gd name="connsiteX0" fmla="*/ 0 w 4986064"/>
              <a:gd name="connsiteY0" fmla="*/ 0 h 5026254"/>
              <a:gd name="connsiteX1" fmla="*/ 4986064 w 4986064"/>
              <a:gd name="connsiteY1" fmla="*/ 0 h 5026254"/>
              <a:gd name="connsiteX2" fmla="*/ 4986064 w 4986064"/>
              <a:gd name="connsiteY2" fmla="*/ 5026254 h 5026254"/>
              <a:gd name="connsiteX3" fmla="*/ 0 w 4986064"/>
              <a:gd name="connsiteY3" fmla="*/ 5026254 h 5026254"/>
            </a:gdLst>
            <a:ahLst/>
            <a:cxnLst>
              <a:cxn ang="0">
                <a:pos x="connsiteX0" y="connsiteY0"/>
              </a:cxn>
              <a:cxn ang="0">
                <a:pos x="connsiteX1" y="connsiteY1"/>
              </a:cxn>
              <a:cxn ang="0">
                <a:pos x="connsiteX2" y="connsiteY2"/>
              </a:cxn>
              <a:cxn ang="0">
                <a:pos x="connsiteX3" y="connsiteY3"/>
              </a:cxn>
            </a:cxnLst>
            <a:rect l="l" t="t" r="r" b="b"/>
            <a:pathLst>
              <a:path w="4986064" h="5026254">
                <a:moveTo>
                  <a:pt x="0" y="0"/>
                </a:moveTo>
                <a:lnTo>
                  <a:pt x="4986064" y="0"/>
                </a:lnTo>
                <a:lnTo>
                  <a:pt x="4986064" y="5026254"/>
                </a:lnTo>
                <a:lnTo>
                  <a:pt x="0" y="5026254"/>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2" name="图片占位符 11"/>
          <p:cNvSpPr>
            <a:spLocks noGrp="1"/>
          </p:cNvSpPr>
          <p:nvPr>
            <p:ph type="pic" sz="quarter" idx="12"/>
          </p:nvPr>
        </p:nvSpPr>
        <p:spPr>
          <a:xfrm>
            <a:off x="6120174" y="3845261"/>
            <a:ext cx="2612511" cy="2451118"/>
          </a:xfrm>
          <a:custGeom>
            <a:avLst/>
            <a:gdLst>
              <a:gd name="connsiteX0" fmla="*/ 0 w 2612511"/>
              <a:gd name="connsiteY0" fmla="*/ 0 h 2451118"/>
              <a:gd name="connsiteX1" fmla="*/ 2612511 w 2612511"/>
              <a:gd name="connsiteY1" fmla="*/ 0 h 2451118"/>
              <a:gd name="connsiteX2" fmla="*/ 2612511 w 2612511"/>
              <a:gd name="connsiteY2" fmla="*/ 2451118 h 2451118"/>
              <a:gd name="connsiteX3" fmla="*/ 0 w 2612511"/>
              <a:gd name="connsiteY3" fmla="*/ 2451118 h 2451118"/>
            </a:gdLst>
            <a:ahLst/>
            <a:cxnLst>
              <a:cxn ang="0">
                <a:pos x="connsiteX0" y="connsiteY0"/>
              </a:cxn>
              <a:cxn ang="0">
                <a:pos x="connsiteX1" y="connsiteY1"/>
              </a:cxn>
              <a:cxn ang="0">
                <a:pos x="connsiteX2" y="connsiteY2"/>
              </a:cxn>
              <a:cxn ang="0">
                <a:pos x="connsiteX3" y="connsiteY3"/>
              </a:cxn>
            </a:cxnLst>
            <a:rect l="l" t="t" r="r" b="b"/>
            <a:pathLst>
              <a:path w="2612511" h="2451118">
                <a:moveTo>
                  <a:pt x="0" y="0"/>
                </a:moveTo>
                <a:lnTo>
                  <a:pt x="2612511" y="0"/>
                </a:lnTo>
                <a:lnTo>
                  <a:pt x="2612511" y="2451118"/>
                </a:lnTo>
                <a:lnTo>
                  <a:pt x="0" y="2451118"/>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3" name="图片占位符 12"/>
          <p:cNvSpPr>
            <a:spLocks noGrp="1"/>
          </p:cNvSpPr>
          <p:nvPr>
            <p:ph type="pic" sz="quarter" idx="13"/>
          </p:nvPr>
        </p:nvSpPr>
        <p:spPr>
          <a:xfrm>
            <a:off x="8808836" y="3845261"/>
            <a:ext cx="2612511" cy="2451118"/>
          </a:xfrm>
          <a:custGeom>
            <a:avLst/>
            <a:gdLst>
              <a:gd name="connsiteX0" fmla="*/ 0 w 2612511"/>
              <a:gd name="connsiteY0" fmla="*/ 0 h 2451118"/>
              <a:gd name="connsiteX1" fmla="*/ 2612511 w 2612511"/>
              <a:gd name="connsiteY1" fmla="*/ 0 h 2451118"/>
              <a:gd name="connsiteX2" fmla="*/ 2612511 w 2612511"/>
              <a:gd name="connsiteY2" fmla="*/ 2451118 h 2451118"/>
              <a:gd name="connsiteX3" fmla="*/ 0 w 2612511"/>
              <a:gd name="connsiteY3" fmla="*/ 2451118 h 2451118"/>
            </a:gdLst>
            <a:ahLst/>
            <a:cxnLst>
              <a:cxn ang="0">
                <a:pos x="connsiteX0" y="connsiteY0"/>
              </a:cxn>
              <a:cxn ang="0">
                <a:pos x="connsiteX1" y="connsiteY1"/>
              </a:cxn>
              <a:cxn ang="0">
                <a:pos x="connsiteX2" y="connsiteY2"/>
              </a:cxn>
              <a:cxn ang="0">
                <a:pos x="connsiteX3" y="connsiteY3"/>
              </a:cxn>
            </a:cxnLst>
            <a:rect l="l" t="t" r="r" b="b"/>
            <a:pathLst>
              <a:path w="2612511" h="2451118">
                <a:moveTo>
                  <a:pt x="0" y="0"/>
                </a:moveTo>
                <a:lnTo>
                  <a:pt x="2612511" y="0"/>
                </a:lnTo>
                <a:lnTo>
                  <a:pt x="2612511" y="2451118"/>
                </a:lnTo>
                <a:lnTo>
                  <a:pt x="0" y="2451118"/>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3773903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62_自定义版式">
    <p:spTree>
      <p:nvGrpSpPr>
        <p:cNvPr id="1" name=""/>
        <p:cNvGrpSpPr/>
        <p:nvPr/>
      </p:nvGrpSpPr>
      <p:grpSpPr>
        <a:xfrm>
          <a:off x="0" y="0"/>
          <a:ext cx="0" cy="0"/>
          <a:chOff x="0" y="0"/>
          <a:chExt cx="0" cy="0"/>
        </a:xfrm>
      </p:grpSpPr>
      <p:sp>
        <p:nvSpPr>
          <p:cNvPr id="5" name="图片占位符 4"/>
          <p:cNvSpPr>
            <a:spLocks noGrp="1"/>
          </p:cNvSpPr>
          <p:nvPr>
            <p:ph type="pic" sz="quarter" idx="11"/>
          </p:nvPr>
        </p:nvSpPr>
        <p:spPr>
          <a:xfrm>
            <a:off x="1" y="1585596"/>
            <a:ext cx="6193089" cy="4570048"/>
          </a:xfrm>
          <a:custGeom>
            <a:avLst/>
            <a:gdLst>
              <a:gd name="connsiteX0" fmla="*/ 0 w 6193089"/>
              <a:gd name="connsiteY0" fmla="*/ 0 h 4570048"/>
              <a:gd name="connsiteX1" fmla="*/ 6193089 w 6193089"/>
              <a:gd name="connsiteY1" fmla="*/ 0 h 4570048"/>
              <a:gd name="connsiteX2" fmla="*/ 6193089 w 6193089"/>
              <a:gd name="connsiteY2" fmla="*/ 4570048 h 4570048"/>
              <a:gd name="connsiteX3" fmla="*/ 0 w 6193089"/>
              <a:gd name="connsiteY3" fmla="*/ 4570048 h 4570048"/>
            </a:gdLst>
            <a:ahLst/>
            <a:cxnLst>
              <a:cxn ang="0">
                <a:pos x="connsiteX0" y="connsiteY0"/>
              </a:cxn>
              <a:cxn ang="0">
                <a:pos x="connsiteX1" y="connsiteY1"/>
              </a:cxn>
              <a:cxn ang="0">
                <a:pos x="connsiteX2" y="connsiteY2"/>
              </a:cxn>
              <a:cxn ang="0">
                <a:pos x="connsiteX3" y="connsiteY3"/>
              </a:cxn>
            </a:cxnLst>
            <a:rect l="l" t="t" r="r" b="b"/>
            <a:pathLst>
              <a:path w="6193089" h="4570048">
                <a:moveTo>
                  <a:pt x="0" y="0"/>
                </a:moveTo>
                <a:lnTo>
                  <a:pt x="6193089" y="0"/>
                </a:lnTo>
                <a:lnTo>
                  <a:pt x="6193089" y="4570048"/>
                </a:lnTo>
                <a:lnTo>
                  <a:pt x="0" y="4570048"/>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450746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63_自定义版式">
    <p:spTree>
      <p:nvGrpSpPr>
        <p:cNvPr id="1" name=""/>
        <p:cNvGrpSpPr/>
        <p:nvPr/>
      </p:nvGrpSpPr>
      <p:grpSpPr>
        <a:xfrm>
          <a:off x="0" y="0"/>
          <a:ext cx="0" cy="0"/>
          <a:chOff x="0" y="0"/>
          <a:chExt cx="0" cy="0"/>
        </a:xfrm>
      </p:grpSpPr>
      <p:sp>
        <p:nvSpPr>
          <p:cNvPr id="8" name="图片占位符 7"/>
          <p:cNvSpPr>
            <a:spLocks noGrp="1"/>
          </p:cNvSpPr>
          <p:nvPr>
            <p:ph type="pic" sz="quarter" idx="11"/>
          </p:nvPr>
        </p:nvSpPr>
        <p:spPr>
          <a:xfrm>
            <a:off x="334751" y="189"/>
            <a:ext cx="2677437" cy="4810920"/>
          </a:xfrm>
          <a:custGeom>
            <a:avLst/>
            <a:gdLst>
              <a:gd name="connsiteX0" fmla="*/ 0 w 2677437"/>
              <a:gd name="connsiteY0" fmla="*/ 0 h 4810920"/>
              <a:gd name="connsiteX1" fmla="*/ 2677437 w 2677437"/>
              <a:gd name="connsiteY1" fmla="*/ 0 h 4810920"/>
              <a:gd name="connsiteX2" fmla="*/ 2677437 w 2677437"/>
              <a:gd name="connsiteY2" fmla="*/ 4543096 h 4810920"/>
              <a:gd name="connsiteX3" fmla="*/ 1615726 w 2677437"/>
              <a:gd name="connsiteY3" fmla="*/ 4543096 h 4810920"/>
              <a:gd name="connsiteX4" fmla="*/ 1338719 w 2677437"/>
              <a:gd name="connsiteY4" fmla="*/ 4810920 h 4810920"/>
              <a:gd name="connsiteX5" fmla="*/ 1061711 w 2677437"/>
              <a:gd name="connsiteY5" fmla="*/ 4543096 h 4810920"/>
              <a:gd name="connsiteX6" fmla="*/ 0 w 2677437"/>
              <a:gd name="connsiteY6" fmla="*/ 4543096 h 4810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7437" h="4810920">
                <a:moveTo>
                  <a:pt x="0" y="0"/>
                </a:moveTo>
                <a:lnTo>
                  <a:pt x="2677437" y="0"/>
                </a:lnTo>
                <a:lnTo>
                  <a:pt x="2677437" y="4543096"/>
                </a:lnTo>
                <a:lnTo>
                  <a:pt x="1615726" y="4543096"/>
                </a:lnTo>
                <a:lnTo>
                  <a:pt x="1338719" y="4810920"/>
                </a:lnTo>
                <a:lnTo>
                  <a:pt x="1061711" y="4543096"/>
                </a:lnTo>
                <a:lnTo>
                  <a:pt x="0" y="4543096"/>
                </a:lnTo>
                <a:close/>
              </a:path>
            </a:pathLst>
          </a:custGeom>
          <a:blipFill dpi="0" rotWithShape="1">
            <a:blip r:embed="rId2"/>
            <a:srcRect/>
            <a:tile tx="0" ty="0" sx="100000" sy="100000" flip="none" algn="tl"/>
          </a:blipFill>
          <a:ln w="19050">
            <a:solidFill>
              <a:srgbClr val="FFFFFF"/>
            </a:solidFill>
          </a:ln>
        </p:spPr>
        <p:txBody>
          <a:bodyPr wrap="square">
            <a:noAutofit/>
          </a:bodyPr>
          <a:lstStyle>
            <a:lvl1pPr>
              <a:defRPr lang="zh-CN" altLang="en-US" sz="800">
                <a:solidFill>
                  <a:srgbClr val="C00000"/>
                </a:solidFill>
              </a:defRPr>
            </a:lvl1pPr>
          </a:lstStyle>
          <a:p>
            <a:pPr lvl="0"/>
            <a:endParaRPr lang="zh-CN" altLang="en-US"/>
          </a:p>
        </p:txBody>
      </p:sp>
      <p:sp>
        <p:nvSpPr>
          <p:cNvPr id="9" name="图片占位符 8"/>
          <p:cNvSpPr>
            <a:spLocks noGrp="1"/>
          </p:cNvSpPr>
          <p:nvPr>
            <p:ph type="pic" sz="quarter" idx="12"/>
          </p:nvPr>
        </p:nvSpPr>
        <p:spPr>
          <a:xfrm>
            <a:off x="3257707" y="189"/>
            <a:ext cx="2677436" cy="4810920"/>
          </a:xfrm>
          <a:custGeom>
            <a:avLst/>
            <a:gdLst>
              <a:gd name="connsiteX0" fmla="*/ 0 w 2677436"/>
              <a:gd name="connsiteY0" fmla="*/ 0 h 4810920"/>
              <a:gd name="connsiteX1" fmla="*/ 2677436 w 2677436"/>
              <a:gd name="connsiteY1" fmla="*/ 0 h 4810920"/>
              <a:gd name="connsiteX2" fmla="*/ 2677436 w 2677436"/>
              <a:gd name="connsiteY2" fmla="*/ 4543096 h 4810920"/>
              <a:gd name="connsiteX3" fmla="*/ 1615726 w 2677436"/>
              <a:gd name="connsiteY3" fmla="*/ 4543096 h 4810920"/>
              <a:gd name="connsiteX4" fmla="*/ 1338718 w 2677436"/>
              <a:gd name="connsiteY4" fmla="*/ 4810920 h 4810920"/>
              <a:gd name="connsiteX5" fmla="*/ 1061710 w 2677436"/>
              <a:gd name="connsiteY5" fmla="*/ 4543096 h 4810920"/>
              <a:gd name="connsiteX6" fmla="*/ 0 w 2677436"/>
              <a:gd name="connsiteY6" fmla="*/ 4543096 h 4810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7436" h="4810920">
                <a:moveTo>
                  <a:pt x="0" y="0"/>
                </a:moveTo>
                <a:lnTo>
                  <a:pt x="2677436" y="0"/>
                </a:lnTo>
                <a:lnTo>
                  <a:pt x="2677436" y="4543096"/>
                </a:lnTo>
                <a:lnTo>
                  <a:pt x="1615726" y="4543096"/>
                </a:lnTo>
                <a:lnTo>
                  <a:pt x="1338718" y="4810920"/>
                </a:lnTo>
                <a:lnTo>
                  <a:pt x="1061710" y="4543096"/>
                </a:lnTo>
                <a:lnTo>
                  <a:pt x="0" y="4543096"/>
                </a:lnTo>
                <a:close/>
              </a:path>
            </a:pathLst>
          </a:custGeom>
          <a:blipFill dpi="0" rotWithShape="1">
            <a:blip r:embed="rId2"/>
            <a:srcRect/>
            <a:tile tx="0" ty="0" sx="100000" sy="100000" flip="none" algn="tl"/>
          </a:blipFill>
          <a:ln w="19050">
            <a:solidFill>
              <a:srgbClr val="FFFFFF"/>
            </a:solidFill>
          </a:ln>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836252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decel="5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1" accel="50000" decel="50000" fill="hold" grpId="0" nodeType="withEffect">
                                  <p:stCondLst>
                                    <p:cond delay="10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64_自定义版式">
    <p:spTree>
      <p:nvGrpSpPr>
        <p:cNvPr id="1" name=""/>
        <p:cNvGrpSpPr/>
        <p:nvPr/>
      </p:nvGrpSpPr>
      <p:grpSpPr>
        <a:xfrm>
          <a:off x="0" y="0"/>
          <a:ext cx="0" cy="0"/>
          <a:chOff x="0" y="0"/>
          <a:chExt cx="0" cy="0"/>
        </a:xfrm>
      </p:grpSpPr>
      <p:sp>
        <p:nvSpPr>
          <p:cNvPr id="3" name="Rectangle 52"/>
          <p:cNvSpPr/>
          <p:nvPr/>
        </p:nvSpPr>
        <p:spPr>
          <a:xfrm>
            <a:off x="769550" y="1640212"/>
            <a:ext cx="2801104" cy="42524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sz="1707">
              <a:latin typeface="Arial" panose="020B0604020202020204" pitchFamily="34" charset="0"/>
              <a:ea typeface="微软雅黑" panose="020B0503020204020204" pitchFamily="34" charset="-122"/>
              <a:sym typeface="Arial" panose="020B0604020202020204" pitchFamily="34" charset="0"/>
            </a:endParaRPr>
          </a:p>
        </p:txBody>
      </p:sp>
      <p:sp>
        <p:nvSpPr>
          <p:cNvPr id="11" name="图片占位符 10"/>
          <p:cNvSpPr>
            <a:spLocks noGrp="1"/>
          </p:cNvSpPr>
          <p:nvPr userDrawn="1">
            <p:ph type="pic" sz="quarter" idx="11"/>
          </p:nvPr>
        </p:nvSpPr>
        <p:spPr>
          <a:xfrm>
            <a:off x="965481" y="1814372"/>
            <a:ext cx="2801104" cy="4252452"/>
          </a:xfrm>
          <a:custGeom>
            <a:avLst/>
            <a:gdLst>
              <a:gd name="connsiteX0" fmla="*/ 0 w 2801104"/>
              <a:gd name="connsiteY0" fmla="*/ 0 h 4252452"/>
              <a:gd name="connsiteX1" fmla="*/ 2801104 w 2801104"/>
              <a:gd name="connsiteY1" fmla="*/ 0 h 4252452"/>
              <a:gd name="connsiteX2" fmla="*/ 2801104 w 2801104"/>
              <a:gd name="connsiteY2" fmla="*/ 4252452 h 4252452"/>
              <a:gd name="connsiteX3" fmla="*/ 0 w 2801104"/>
              <a:gd name="connsiteY3" fmla="*/ 4252452 h 4252452"/>
            </a:gdLst>
            <a:ahLst/>
            <a:cxnLst>
              <a:cxn ang="0">
                <a:pos x="connsiteX0" y="connsiteY0"/>
              </a:cxn>
              <a:cxn ang="0">
                <a:pos x="connsiteX1" y="connsiteY1"/>
              </a:cxn>
              <a:cxn ang="0">
                <a:pos x="connsiteX2" y="connsiteY2"/>
              </a:cxn>
              <a:cxn ang="0">
                <a:pos x="connsiteX3" y="connsiteY3"/>
              </a:cxn>
            </a:cxnLst>
            <a:rect l="l" t="t" r="r" b="b"/>
            <a:pathLst>
              <a:path w="2801104" h="4252452">
                <a:moveTo>
                  <a:pt x="0" y="0"/>
                </a:moveTo>
                <a:lnTo>
                  <a:pt x="2801104" y="0"/>
                </a:lnTo>
                <a:lnTo>
                  <a:pt x="2801104" y="4252452"/>
                </a:lnTo>
                <a:lnTo>
                  <a:pt x="0" y="4252452"/>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760417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Lst>
  </p:timing>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65_自定义版式">
    <p:spTree>
      <p:nvGrpSpPr>
        <p:cNvPr id="1" name=""/>
        <p:cNvGrpSpPr/>
        <p:nvPr/>
      </p:nvGrpSpPr>
      <p:grpSpPr>
        <a:xfrm>
          <a:off x="0" y="0"/>
          <a:ext cx="0" cy="0"/>
          <a:chOff x="0" y="0"/>
          <a:chExt cx="0" cy="0"/>
        </a:xfrm>
      </p:grpSpPr>
      <p:sp>
        <p:nvSpPr>
          <p:cNvPr id="5" name="图片占位符 4"/>
          <p:cNvSpPr>
            <a:spLocks noGrp="1"/>
          </p:cNvSpPr>
          <p:nvPr>
            <p:ph type="pic" sz="quarter" idx="11"/>
          </p:nvPr>
        </p:nvSpPr>
        <p:spPr>
          <a:xfrm>
            <a:off x="6401120" y="1733598"/>
            <a:ext cx="5790881" cy="3672250"/>
          </a:xfrm>
          <a:custGeom>
            <a:avLst/>
            <a:gdLst>
              <a:gd name="connsiteX0" fmla="*/ 0 w 5790881"/>
              <a:gd name="connsiteY0" fmla="*/ 0 h 3672250"/>
              <a:gd name="connsiteX1" fmla="*/ 5790881 w 5790881"/>
              <a:gd name="connsiteY1" fmla="*/ 0 h 3672250"/>
              <a:gd name="connsiteX2" fmla="*/ 5790881 w 5790881"/>
              <a:gd name="connsiteY2" fmla="*/ 3672250 h 3672250"/>
              <a:gd name="connsiteX3" fmla="*/ 0 w 5790881"/>
              <a:gd name="connsiteY3" fmla="*/ 3672250 h 3672250"/>
            </a:gdLst>
            <a:ahLst/>
            <a:cxnLst>
              <a:cxn ang="0">
                <a:pos x="connsiteX0" y="connsiteY0"/>
              </a:cxn>
              <a:cxn ang="0">
                <a:pos x="connsiteX1" y="connsiteY1"/>
              </a:cxn>
              <a:cxn ang="0">
                <a:pos x="connsiteX2" y="connsiteY2"/>
              </a:cxn>
              <a:cxn ang="0">
                <a:pos x="connsiteX3" y="connsiteY3"/>
              </a:cxn>
            </a:cxnLst>
            <a:rect l="l" t="t" r="r" b="b"/>
            <a:pathLst>
              <a:path w="5790881" h="3672250">
                <a:moveTo>
                  <a:pt x="0" y="0"/>
                </a:moveTo>
                <a:lnTo>
                  <a:pt x="5790881" y="0"/>
                </a:lnTo>
                <a:lnTo>
                  <a:pt x="5790881" y="3672250"/>
                </a:lnTo>
                <a:lnTo>
                  <a:pt x="0" y="367225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51798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66_自定义版式">
    <p:spTree>
      <p:nvGrpSpPr>
        <p:cNvPr id="1" name=""/>
        <p:cNvGrpSpPr/>
        <p:nvPr/>
      </p:nvGrpSpPr>
      <p:grpSpPr>
        <a:xfrm>
          <a:off x="0" y="0"/>
          <a:ext cx="0" cy="0"/>
          <a:chOff x="0" y="0"/>
          <a:chExt cx="0" cy="0"/>
        </a:xfrm>
      </p:grpSpPr>
      <p:sp>
        <p:nvSpPr>
          <p:cNvPr id="5" name="图片占位符 4"/>
          <p:cNvSpPr>
            <a:spLocks noGrp="1"/>
          </p:cNvSpPr>
          <p:nvPr>
            <p:ph type="pic" sz="quarter" idx="11"/>
          </p:nvPr>
        </p:nvSpPr>
        <p:spPr>
          <a:xfrm>
            <a:off x="561222" y="188"/>
            <a:ext cx="4125157" cy="6857624"/>
          </a:xfrm>
          <a:custGeom>
            <a:avLst/>
            <a:gdLst>
              <a:gd name="connsiteX0" fmla="*/ 0 w 4125157"/>
              <a:gd name="connsiteY0" fmla="*/ 0 h 6857624"/>
              <a:gd name="connsiteX1" fmla="*/ 4125157 w 4125157"/>
              <a:gd name="connsiteY1" fmla="*/ 0 h 6857624"/>
              <a:gd name="connsiteX2" fmla="*/ 4125157 w 4125157"/>
              <a:gd name="connsiteY2" fmla="*/ 6857624 h 6857624"/>
              <a:gd name="connsiteX3" fmla="*/ 0 w 4125157"/>
              <a:gd name="connsiteY3" fmla="*/ 6857624 h 6857624"/>
            </a:gdLst>
            <a:ahLst/>
            <a:cxnLst>
              <a:cxn ang="0">
                <a:pos x="connsiteX0" y="connsiteY0"/>
              </a:cxn>
              <a:cxn ang="0">
                <a:pos x="connsiteX1" y="connsiteY1"/>
              </a:cxn>
              <a:cxn ang="0">
                <a:pos x="connsiteX2" y="connsiteY2"/>
              </a:cxn>
              <a:cxn ang="0">
                <a:pos x="connsiteX3" y="connsiteY3"/>
              </a:cxn>
            </a:cxnLst>
            <a:rect l="l" t="t" r="r" b="b"/>
            <a:pathLst>
              <a:path w="4125157" h="6857624">
                <a:moveTo>
                  <a:pt x="0" y="0"/>
                </a:moveTo>
                <a:lnTo>
                  <a:pt x="4125157" y="0"/>
                </a:lnTo>
                <a:lnTo>
                  <a:pt x="4125157" y="6857624"/>
                </a:lnTo>
                <a:lnTo>
                  <a:pt x="0" y="6857624"/>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4263598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158.xml><?xml version="1.0" encoding="utf-8"?>
<p:sldLayout xmlns:a="http://schemas.openxmlformats.org/drawingml/2006/main" xmlns:r="http://schemas.openxmlformats.org/officeDocument/2006/relationships" xmlns:p="http://schemas.openxmlformats.org/presentationml/2006/main" userDrawn="1">
  <p:cSld name="母板空白（中文）">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66703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userDrawn="1">
  <p:cSld name="母板空白（英文）">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120025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32.xml"/><Relationship Id="rId117" Type="http://schemas.openxmlformats.org/officeDocument/2006/relationships/slideLayout" Target="../slideLayouts/slideLayout123.xml"/><Relationship Id="rId21" Type="http://schemas.openxmlformats.org/officeDocument/2006/relationships/slideLayout" Target="../slideLayouts/slideLayout27.xml"/><Relationship Id="rId42" Type="http://schemas.openxmlformats.org/officeDocument/2006/relationships/slideLayout" Target="../slideLayouts/slideLayout48.xml"/><Relationship Id="rId47" Type="http://schemas.openxmlformats.org/officeDocument/2006/relationships/slideLayout" Target="../slideLayouts/slideLayout53.xml"/><Relationship Id="rId63" Type="http://schemas.openxmlformats.org/officeDocument/2006/relationships/slideLayout" Target="../slideLayouts/slideLayout69.xml"/><Relationship Id="rId68" Type="http://schemas.openxmlformats.org/officeDocument/2006/relationships/slideLayout" Target="../slideLayouts/slideLayout74.xml"/><Relationship Id="rId84" Type="http://schemas.openxmlformats.org/officeDocument/2006/relationships/slideLayout" Target="../slideLayouts/slideLayout90.xml"/><Relationship Id="rId89" Type="http://schemas.openxmlformats.org/officeDocument/2006/relationships/slideLayout" Target="../slideLayouts/slideLayout95.xml"/><Relationship Id="rId112" Type="http://schemas.openxmlformats.org/officeDocument/2006/relationships/slideLayout" Target="../slideLayouts/slideLayout118.xml"/><Relationship Id="rId133" Type="http://schemas.openxmlformats.org/officeDocument/2006/relationships/slideLayout" Target="../slideLayouts/slideLayout139.xml"/><Relationship Id="rId138" Type="http://schemas.openxmlformats.org/officeDocument/2006/relationships/slideLayout" Target="../slideLayouts/slideLayout144.xml"/><Relationship Id="rId154" Type="http://schemas.openxmlformats.org/officeDocument/2006/relationships/theme" Target="../theme/theme3.xml"/><Relationship Id="rId16" Type="http://schemas.openxmlformats.org/officeDocument/2006/relationships/slideLayout" Target="../slideLayouts/slideLayout22.xml"/><Relationship Id="rId107" Type="http://schemas.openxmlformats.org/officeDocument/2006/relationships/slideLayout" Target="../slideLayouts/slideLayout113.xml"/><Relationship Id="rId11" Type="http://schemas.openxmlformats.org/officeDocument/2006/relationships/slideLayout" Target="../slideLayouts/slideLayout17.xml"/><Relationship Id="rId32" Type="http://schemas.openxmlformats.org/officeDocument/2006/relationships/slideLayout" Target="../slideLayouts/slideLayout38.xml"/><Relationship Id="rId37" Type="http://schemas.openxmlformats.org/officeDocument/2006/relationships/slideLayout" Target="../slideLayouts/slideLayout43.xml"/><Relationship Id="rId53" Type="http://schemas.openxmlformats.org/officeDocument/2006/relationships/slideLayout" Target="../slideLayouts/slideLayout59.xml"/><Relationship Id="rId58" Type="http://schemas.openxmlformats.org/officeDocument/2006/relationships/slideLayout" Target="../slideLayouts/slideLayout64.xml"/><Relationship Id="rId74" Type="http://schemas.openxmlformats.org/officeDocument/2006/relationships/slideLayout" Target="../slideLayouts/slideLayout80.xml"/><Relationship Id="rId79" Type="http://schemas.openxmlformats.org/officeDocument/2006/relationships/slideLayout" Target="../slideLayouts/slideLayout85.xml"/><Relationship Id="rId102" Type="http://schemas.openxmlformats.org/officeDocument/2006/relationships/slideLayout" Target="../slideLayouts/slideLayout108.xml"/><Relationship Id="rId123" Type="http://schemas.openxmlformats.org/officeDocument/2006/relationships/slideLayout" Target="../slideLayouts/slideLayout129.xml"/><Relationship Id="rId128" Type="http://schemas.openxmlformats.org/officeDocument/2006/relationships/slideLayout" Target="../slideLayouts/slideLayout134.xml"/><Relationship Id="rId144" Type="http://schemas.openxmlformats.org/officeDocument/2006/relationships/slideLayout" Target="../slideLayouts/slideLayout150.xml"/><Relationship Id="rId149" Type="http://schemas.openxmlformats.org/officeDocument/2006/relationships/slideLayout" Target="../slideLayouts/slideLayout155.xml"/><Relationship Id="rId5" Type="http://schemas.openxmlformats.org/officeDocument/2006/relationships/slideLayout" Target="../slideLayouts/slideLayout11.xml"/><Relationship Id="rId90" Type="http://schemas.openxmlformats.org/officeDocument/2006/relationships/slideLayout" Target="../slideLayouts/slideLayout96.xml"/><Relationship Id="rId95" Type="http://schemas.openxmlformats.org/officeDocument/2006/relationships/slideLayout" Target="../slideLayouts/slideLayout101.xml"/><Relationship Id="rId22" Type="http://schemas.openxmlformats.org/officeDocument/2006/relationships/slideLayout" Target="../slideLayouts/slideLayout28.xml"/><Relationship Id="rId27" Type="http://schemas.openxmlformats.org/officeDocument/2006/relationships/slideLayout" Target="../slideLayouts/slideLayout33.xml"/><Relationship Id="rId43" Type="http://schemas.openxmlformats.org/officeDocument/2006/relationships/slideLayout" Target="../slideLayouts/slideLayout49.xml"/><Relationship Id="rId48" Type="http://schemas.openxmlformats.org/officeDocument/2006/relationships/slideLayout" Target="../slideLayouts/slideLayout54.xml"/><Relationship Id="rId64" Type="http://schemas.openxmlformats.org/officeDocument/2006/relationships/slideLayout" Target="../slideLayouts/slideLayout70.xml"/><Relationship Id="rId69" Type="http://schemas.openxmlformats.org/officeDocument/2006/relationships/slideLayout" Target="../slideLayouts/slideLayout75.xml"/><Relationship Id="rId113" Type="http://schemas.openxmlformats.org/officeDocument/2006/relationships/slideLayout" Target="../slideLayouts/slideLayout119.xml"/><Relationship Id="rId118" Type="http://schemas.openxmlformats.org/officeDocument/2006/relationships/slideLayout" Target="../slideLayouts/slideLayout124.xml"/><Relationship Id="rId134" Type="http://schemas.openxmlformats.org/officeDocument/2006/relationships/slideLayout" Target="../slideLayouts/slideLayout140.xml"/><Relationship Id="rId139" Type="http://schemas.openxmlformats.org/officeDocument/2006/relationships/slideLayout" Target="../slideLayouts/slideLayout145.xml"/><Relationship Id="rId80" Type="http://schemas.openxmlformats.org/officeDocument/2006/relationships/slideLayout" Target="../slideLayouts/slideLayout86.xml"/><Relationship Id="rId85" Type="http://schemas.openxmlformats.org/officeDocument/2006/relationships/slideLayout" Target="../slideLayouts/slideLayout91.xml"/><Relationship Id="rId150" Type="http://schemas.openxmlformats.org/officeDocument/2006/relationships/slideLayout" Target="../slideLayouts/slideLayout156.xml"/><Relationship Id="rId12" Type="http://schemas.openxmlformats.org/officeDocument/2006/relationships/slideLayout" Target="../slideLayouts/slideLayout18.xml"/><Relationship Id="rId17" Type="http://schemas.openxmlformats.org/officeDocument/2006/relationships/slideLayout" Target="../slideLayouts/slideLayout23.xml"/><Relationship Id="rId25" Type="http://schemas.openxmlformats.org/officeDocument/2006/relationships/slideLayout" Target="../slideLayouts/slideLayout31.xml"/><Relationship Id="rId33" Type="http://schemas.openxmlformats.org/officeDocument/2006/relationships/slideLayout" Target="../slideLayouts/slideLayout39.xml"/><Relationship Id="rId38" Type="http://schemas.openxmlformats.org/officeDocument/2006/relationships/slideLayout" Target="../slideLayouts/slideLayout44.xml"/><Relationship Id="rId46" Type="http://schemas.openxmlformats.org/officeDocument/2006/relationships/slideLayout" Target="../slideLayouts/slideLayout52.xml"/><Relationship Id="rId59" Type="http://schemas.openxmlformats.org/officeDocument/2006/relationships/slideLayout" Target="../slideLayouts/slideLayout65.xml"/><Relationship Id="rId67" Type="http://schemas.openxmlformats.org/officeDocument/2006/relationships/slideLayout" Target="../slideLayouts/slideLayout73.xml"/><Relationship Id="rId103" Type="http://schemas.openxmlformats.org/officeDocument/2006/relationships/slideLayout" Target="../slideLayouts/slideLayout109.xml"/><Relationship Id="rId108" Type="http://schemas.openxmlformats.org/officeDocument/2006/relationships/slideLayout" Target="../slideLayouts/slideLayout114.xml"/><Relationship Id="rId116" Type="http://schemas.openxmlformats.org/officeDocument/2006/relationships/slideLayout" Target="../slideLayouts/slideLayout122.xml"/><Relationship Id="rId124" Type="http://schemas.openxmlformats.org/officeDocument/2006/relationships/slideLayout" Target="../slideLayouts/slideLayout130.xml"/><Relationship Id="rId129" Type="http://schemas.openxmlformats.org/officeDocument/2006/relationships/slideLayout" Target="../slideLayouts/slideLayout135.xml"/><Relationship Id="rId137" Type="http://schemas.openxmlformats.org/officeDocument/2006/relationships/slideLayout" Target="../slideLayouts/slideLayout143.xml"/><Relationship Id="rId20" Type="http://schemas.openxmlformats.org/officeDocument/2006/relationships/slideLayout" Target="../slideLayouts/slideLayout26.xml"/><Relationship Id="rId41" Type="http://schemas.openxmlformats.org/officeDocument/2006/relationships/slideLayout" Target="../slideLayouts/slideLayout47.xml"/><Relationship Id="rId54" Type="http://schemas.openxmlformats.org/officeDocument/2006/relationships/slideLayout" Target="../slideLayouts/slideLayout60.xml"/><Relationship Id="rId62" Type="http://schemas.openxmlformats.org/officeDocument/2006/relationships/slideLayout" Target="../slideLayouts/slideLayout68.xml"/><Relationship Id="rId70" Type="http://schemas.openxmlformats.org/officeDocument/2006/relationships/slideLayout" Target="../slideLayouts/slideLayout76.xml"/><Relationship Id="rId75" Type="http://schemas.openxmlformats.org/officeDocument/2006/relationships/slideLayout" Target="../slideLayouts/slideLayout81.xml"/><Relationship Id="rId83" Type="http://schemas.openxmlformats.org/officeDocument/2006/relationships/slideLayout" Target="../slideLayouts/slideLayout89.xml"/><Relationship Id="rId88" Type="http://schemas.openxmlformats.org/officeDocument/2006/relationships/slideLayout" Target="../slideLayouts/slideLayout94.xml"/><Relationship Id="rId91" Type="http://schemas.openxmlformats.org/officeDocument/2006/relationships/slideLayout" Target="../slideLayouts/slideLayout97.xml"/><Relationship Id="rId96" Type="http://schemas.openxmlformats.org/officeDocument/2006/relationships/slideLayout" Target="../slideLayouts/slideLayout102.xml"/><Relationship Id="rId111" Type="http://schemas.openxmlformats.org/officeDocument/2006/relationships/slideLayout" Target="../slideLayouts/slideLayout117.xml"/><Relationship Id="rId132" Type="http://schemas.openxmlformats.org/officeDocument/2006/relationships/slideLayout" Target="../slideLayouts/slideLayout138.xml"/><Relationship Id="rId140" Type="http://schemas.openxmlformats.org/officeDocument/2006/relationships/slideLayout" Target="../slideLayouts/slideLayout146.xml"/><Relationship Id="rId145" Type="http://schemas.openxmlformats.org/officeDocument/2006/relationships/slideLayout" Target="../slideLayouts/slideLayout151.xml"/><Relationship Id="rId153" Type="http://schemas.openxmlformats.org/officeDocument/2006/relationships/slideLayout" Target="../slideLayouts/slideLayout159.xml"/><Relationship Id="rId1" Type="http://schemas.openxmlformats.org/officeDocument/2006/relationships/slideLayout" Target="../slideLayouts/slideLayout7.xml"/><Relationship Id="rId6" Type="http://schemas.openxmlformats.org/officeDocument/2006/relationships/slideLayout" Target="../slideLayouts/slideLayout12.xml"/><Relationship Id="rId15" Type="http://schemas.openxmlformats.org/officeDocument/2006/relationships/slideLayout" Target="../slideLayouts/slideLayout21.xml"/><Relationship Id="rId23" Type="http://schemas.openxmlformats.org/officeDocument/2006/relationships/slideLayout" Target="../slideLayouts/slideLayout29.xml"/><Relationship Id="rId28" Type="http://schemas.openxmlformats.org/officeDocument/2006/relationships/slideLayout" Target="../slideLayouts/slideLayout34.xml"/><Relationship Id="rId36" Type="http://schemas.openxmlformats.org/officeDocument/2006/relationships/slideLayout" Target="../slideLayouts/slideLayout42.xml"/><Relationship Id="rId49" Type="http://schemas.openxmlformats.org/officeDocument/2006/relationships/slideLayout" Target="../slideLayouts/slideLayout55.xml"/><Relationship Id="rId57" Type="http://schemas.openxmlformats.org/officeDocument/2006/relationships/slideLayout" Target="../slideLayouts/slideLayout63.xml"/><Relationship Id="rId106" Type="http://schemas.openxmlformats.org/officeDocument/2006/relationships/slideLayout" Target="../slideLayouts/slideLayout112.xml"/><Relationship Id="rId114" Type="http://schemas.openxmlformats.org/officeDocument/2006/relationships/slideLayout" Target="../slideLayouts/slideLayout120.xml"/><Relationship Id="rId119" Type="http://schemas.openxmlformats.org/officeDocument/2006/relationships/slideLayout" Target="../slideLayouts/slideLayout125.xml"/><Relationship Id="rId127" Type="http://schemas.openxmlformats.org/officeDocument/2006/relationships/slideLayout" Target="../slideLayouts/slideLayout133.xml"/><Relationship Id="rId10" Type="http://schemas.openxmlformats.org/officeDocument/2006/relationships/slideLayout" Target="../slideLayouts/slideLayout16.xml"/><Relationship Id="rId31" Type="http://schemas.openxmlformats.org/officeDocument/2006/relationships/slideLayout" Target="../slideLayouts/slideLayout37.xml"/><Relationship Id="rId44" Type="http://schemas.openxmlformats.org/officeDocument/2006/relationships/slideLayout" Target="../slideLayouts/slideLayout50.xml"/><Relationship Id="rId52" Type="http://schemas.openxmlformats.org/officeDocument/2006/relationships/slideLayout" Target="../slideLayouts/slideLayout58.xml"/><Relationship Id="rId60" Type="http://schemas.openxmlformats.org/officeDocument/2006/relationships/slideLayout" Target="../slideLayouts/slideLayout66.xml"/><Relationship Id="rId65" Type="http://schemas.openxmlformats.org/officeDocument/2006/relationships/slideLayout" Target="../slideLayouts/slideLayout71.xml"/><Relationship Id="rId73" Type="http://schemas.openxmlformats.org/officeDocument/2006/relationships/slideLayout" Target="../slideLayouts/slideLayout79.xml"/><Relationship Id="rId78" Type="http://schemas.openxmlformats.org/officeDocument/2006/relationships/slideLayout" Target="../slideLayouts/slideLayout84.xml"/><Relationship Id="rId81" Type="http://schemas.openxmlformats.org/officeDocument/2006/relationships/slideLayout" Target="../slideLayouts/slideLayout87.xml"/><Relationship Id="rId86" Type="http://schemas.openxmlformats.org/officeDocument/2006/relationships/slideLayout" Target="../slideLayouts/slideLayout92.xml"/><Relationship Id="rId94" Type="http://schemas.openxmlformats.org/officeDocument/2006/relationships/slideLayout" Target="../slideLayouts/slideLayout100.xml"/><Relationship Id="rId99" Type="http://schemas.openxmlformats.org/officeDocument/2006/relationships/slideLayout" Target="../slideLayouts/slideLayout105.xml"/><Relationship Id="rId101" Type="http://schemas.openxmlformats.org/officeDocument/2006/relationships/slideLayout" Target="../slideLayouts/slideLayout107.xml"/><Relationship Id="rId122" Type="http://schemas.openxmlformats.org/officeDocument/2006/relationships/slideLayout" Target="../slideLayouts/slideLayout128.xml"/><Relationship Id="rId130" Type="http://schemas.openxmlformats.org/officeDocument/2006/relationships/slideLayout" Target="../slideLayouts/slideLayout136.xml"/><Relationship Id="rId135" Type="http://schemas.openxmlformats.org/officeDocument/2006/relationships/slideLayout" Target="../slideLayouts/slideLayout141.xml"/><Relationship Id="rId143" Type="http://schemas.openxmlformats.org/officeDocument/2006/relationships/slideLayout" Target="../slideLayouts/slideLayout149.xml"/><Relationship Id="rId148" Type="http://schemas.openxmlformats.org/officeDocument/2006/relationships/slideLayout" Target="../slideLayouts/slideLayout154.xml"/><Relationship Id="rId151" Type="http://schemas.openxmlformats.org/officeDocument/2006/relationships/slideLayout" Target="../slideLayouts/slideLayout157.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3" Type="http://schemas.openxmlformats.org/officeDocument/2006/relationships/slideLayout" Target="../slideLayouts/slideLayout19.xml"/><Relationship Id="rId18" Type="http://schemas.openxmlformats.org/officeDocument/2006/relationships/slideLayout" Target="../slideLayouts/slideLayout24.xml"/><Relationship Id="rId39" Type="http://schemas.openxmlformats.org/officeDocument/2006/relationships/slideLayout" Target="../slideLayouts/slideLayout45.xml"/><Relationship Id="rId109" Type="http://schemas.openxmlformats.org/officeDocument/2006/relationships/slideLayout" Target="../slideLayouts/slideLayout115.xml"/><Relationship Id="rId34" Type="http://schemas.openxmlformats.org/officeDocument/2006/relationships/slideLayout" Target="../slideLayouts/slideLayout40.xml"/><Relationship Id="rId50" Type="http://schemas.openxmlformats.org/officeDocument/2006/relationships/slideLayout" Target="../slideLayouts/slideLayout56.xml"/><Relationship Id="rId55" Type="http://schemas.openxmlformats.org/officeDocument/2006/relationships/slideLayout" Target="../slideLayouts/slideLayout61.xml"/><Relationship Id="rId76" Type="http://schemas.openxmlformats.org/officeDocument/2006/relationships/slideLayout" Target="../slideLayouts/slideLayout82.xml"/><Relationship Id="rId97" Type="http://schemas.openxmlformats.org/officeDocument/2006/relationships/slideLayout" Target="../slideLayouts/slideLayout103.xml"/><Relationship Id="rId104" Type="http://schemas.openxmlformats.org/officeDocument/2006/relationships/slideLayout" Target="../slideLayouts/slideLayout110.xml"/><Relationship Id="rId120" Type="http://schemas.openxmlformats.org/officeDocument/2006/relationships/slideLayout" Target="../slideLayouts/slideLayout126.xml"/><Relationship Id="rId125" Type="http://schemas.openxmlformats.org/officeDocument/2006/relationships/slideLayout" Target="../slideLayouts/slideLayout131.xml"/><Relationship Id="rId141" Type="http://schemas.openxmlformats.org/officeDocument/2006/relationships/slideLayout" Target="../slideLayouts/slideLayout147.xml"/><Relationship Id="rId146" Type="http://schemas.openxmlformats.org/officeDocument/2006/relationships/slideLayout" Target="../slideLayouts/slideLayout152.xml"/><Relationship Id="rId7" Type="http://schemas.openxmlformats.org/officeDocument/2006/relationships/slideLayout" Target="../slideLayouts/slideLayout13.xml"/><Relationship Id="rId71" Type="http://schemas.openxmlformats.org/officeDocument/2006/relationships/slideLayout" Target="../slideLayouts/slideLayout77.xml"/><Relationship Id="rId92" Type="http://schemas.openxmlformats.org/officeDocument/2006/relationships/slideLayout" Target="../slideLayouts/slideLayout98.xml"/><Relationship Id="rId2" Type="http://schemas.openxmlformats.org/officeDocument/2006/relationships/slideLayout" Target="../slideLayouts/slideLayout8.xml"/><Relationship Id="rId29" Type="http://schemas.openxmlformats.org/officeDocument/2006/relationships/slideLayout" Target="../slideLayouts/slideLayout35.xml"/><Relationship Id="rId24" Type="http://schemas.openxmlformats.org/officeDocument/2006/relationships/slideLayout" Target="../slideLayouts/slideLayout30.xml"/><Relationship Id="rId40" Type="http://schemas.openxmlformats.org/officeDocument/2006/relationships/slideLayout" Target="../slideLayouts/slideLayout46.xml"/><Relationship Id="rId45" Type="http://schemas.openxmlformats.org/officeDocument/2006/relationships/slideLayout" Target="../slideLayouts/slideLayout51.xml"/><Relationship Id="rId66" Type="http://schemas.openxmlformats.org/officeDocument/2006/relationships/slideLayout" Target="../slideLayouts/slideLayout72.xml"/><Relationship Id="rId87" Type="http://schemas.openxmlformats.org/officeDocument/2006/relationships/slideLayout" Target="../slideLayouts/slideLayout93.xml"/><Relationship Id="rId110" Type="http://schemas.openxmlformats.org/officeDocument/2006/relationships/slideLayout" Target="../slideLayouts/slideLayout116.xml"/><Relationship Id="rId115" Type="http://schemas.openxmlformats.org/officeDocument/2006/relationships/slideLayout" Target="../slideLayouts/slideLayout121.xml"/><Relationship Id="rId131" Type="http://schemas.openxmlformats.org/officeDocument/2006/relationships/slideLayout" Target="../slideLayouts/slideLayout137.xml"/><Relationship Id="rId136" Type="http://schemas.openxmlformats.org/officeDocument/2006/relationships/slideLayout" Target="../slideLayouts/slideLayout142.xml"/><Relationship Id="rId61" Type="http://schemas.openxmlformats.org/officeDocument/2006/relationships/slideLayout" Target="../slideLayouts/slideLayout67.xml"/><Relationship Id="rId82" Type="http://schemas.openxmlformats.org/officeDocument/2006/relationships/slideLayout" Target="../slideLayouts/slideLayout88.xml"/><Relationship Id="rId152" Type="http://schemas.openxmlformats.org/officeDocument/2006/relationships/slideLayout" Target="../slideLayouts/slideLayout158.xml"/><Relationship Id="rId19" Type="http://schemas.openxmlformats.org/officeDocument/2006/relationships/slideLayout" Target="../slideLayouts/slideLayout25.xml"/><Relationship Id="rId14" Type="http://schemas.openxmlformats.org/officeDocument/2006/relationships/slideLayout" Target="../slideLayouts/slideLayout20.xml"/><Relationship Id="rId30" Type="http://schemas.openxmlformats.org/officeDocument/2006/relationships/slideLayout" Target="../slideLayouts/slideLayout36.xml"/><Relationship Id="rId35" Type="http://schemas.openxmlformats.org/officeDocument/2006/relationships/slideLayout" Target="../slideLayouts/slideLayout41.xml"/><Relationship Id="rId56" Type="http://schemas.openxmlformats.org/officeDocument/2006/relationships/slideLayout" Target="../slideLayouts/slideLayout62.xml"/><Relationship Id="rId77" Type="http://schemas.openxmlformats.org/officeDocument/2006/relationships/slideLayout" Target="../slideLayouts/slideLayout83.xml"/><Relationship Id="rId100" Type="http://schemas.openxmlformats.org/officeDocument/2006/relationships/slideLayout" Target="../slideLayouts/slideLayout106.xml"/><Relationship Id="rId105" Type="http://schemas.openxmlformats.org/officeDocument/2006/relationships/slideLayout" Target="../slideLayouts/slideLayout111.xml"/><Relationship Id="rId126" Type="http://schemas.openxmlformats.org/officeDocument/2006/relationships/slideLayout" Target="../slideLayouts/slideLayout132.xml"/><Relationship Id="rId147" Type="http://schemas.openxmlformats.org/officeDocument/2006/relationships/slideLayout" Target="../slideLayouts/slideLayout153.xml"/><Relationship Id="rId8" Type="http://schemas.openxmlformats.org/officeDocument/2006/relationships/slideLayout" Target="../slideLayouts/slideLayout14.xml"/><Relationship Id="rId51" Type="http://schemas.openxmlformats.org/officeDocument/2006/relationships/slideLayout" Target="../slideLayouts/slideLayout57.xml"/><Relationship Id="rId72" Type="http://schemas.openxmlformats.org/officeDocument/2006/relationships/slideLayout" Target="../slideLayouts/slideLayout78.xml"/><Relationship Id="rId93" Type="http://schemas.openxmlformats.org/officeDocument/2006/relationships/slideLayout" Target="../slideLayouts/slideLayout99.xml"/><Relationship Id="rId98" Type="http://schemas.openxmlformats.org/officeDocument/2006/relationships/slideLayout" Target="../slideLayouts/slideLayout104.xml"/><Relationship Id="rId121" Type="http://schemas.openxmlformats.org/officeDocument/2006/relationships/slideLayout" Target="../slideLayouts/slideLayout127.xml"/><Relationship Id="rId142" Type="http://schemas.openxmlformats.org/officeDocument/2006/relationships/slideLayout" Target="../slideLayouts/slideLayout148.xml"/><Relationship Id="rId3"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2988723"/>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7"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061FEE-56D5-4BA9-AC75-184C9A67A85C}" type="slidenum">
              <a:rPr lang="zh-CN" altLang="en-US" smtClean="0"/>
              <a:t>‹#›</a:t>
            </a:fld>
            <a:endParaRPr lang="zh-CN" altLang="en-US"/>
          </a:p>
        </p:txBody>
      </p:sp>
    </p:spTree>
    <p:extLst>
      <p:ext uri="{BB962C8B-B14F-4D97-AF65-F5344CB8AC3E}">
        <p14:creationId xmlns:p14="http://schemas.microsoft.com/office/powerpoint/2010/main" val="3391720210"/>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061FEE-56D5-4BA9-AC75-184C9A67A85C}" type="slidenum">
              <a:rPr lang="zh-CN" altLang="en-US" smtClean="0"/>
              <a:t>‹#›</a:t>
            </a:fld>
            <a:endParaRPr lang="zh-CN" altLang="en-US"/>
          </a:p>
        </p:txBody>
      </p:sp>
    </p:spTree>
    <p:extLst>
      <p:ext uri="{BB962C8B-B14F-4D97-AF65-F5344CB8AC3E}">
        <p14:creationId xmlns:p14="http://schemas.microsoft.com/office/powerpoint/2010/main" val="264623866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 id="2147483703" r:id="rId31"/>
    <p:sldLayoutId id="2147483704" r:id="rId32"/>
    <p:sldLayoutId id="2147483705" r:id="rId33"/>
    <p:sldLayoutId id="2147483706" r:id="rId34"/>
    <p:sldLayoutId id="2147483707" r:id="rId35"/>
    <p:sldLayoutId id="2147483708" r:id="rId36"/>
    <p:sldLayoutId id="2147483709" r:id="rId37"/>
    <p:sldLayoutId id="2147483710" r:id="rId38"/>
    <p:sldLayoutId id="2147483711" r:id="rId39"/>
    <p:sldLayoutId id="2147483712" r:id="rId40"/>
    <p:sldLayoutId id="2147483713" r:id="rId41"/>
    <p:sldLayoutId id="2147483714" r:id="rId42"/>
    <p:sldLayoutId id="2147483715" r:id="rId43"/>
    <p:sldLayoutId id="2147483716" r:id="rId44"/>
    <p:sldLayoutId id="2147483717" r:id="rId45"/>
    <p:sldLayoutId id="2147483718" r:id="rId46"/>
    <p:sldLayoutId id="2147483719" r:id="rId47"/>
    <p:sldLayoutId id="2147483720" r:id="rId48"/>
    <p:sldLayoutId id="2147483721" r:id="rId49"/>
    <p:sldLayoutId id="2147483722" r:id="rId50"/>
    <p:sldLayoutId id="2147483723" r:id="rId51"/>
    <p:sldLayoutId id="2147483724" r:id="rId52"/>
    <p:sldLayoutId id="2147483725" r:id="rId53"/>
    <p:sldLayoutId id="2147483726" r:id="rId54"/>
    <p:sldLayoutId id="2147483727" r:id="rId55"/>
    <p:sldLayoutId id="2147483728" r:id="rId56"/>
    <p:sldLayoutId id="2147483729" r:id="rId57"/>
    <p:sldLayoutId id="2147483730" r:id="rId58"/>
    <p:sldLayoutId id="2147483731" r:id="rId59"/>
    <p:sldLayoutId id="2147483732" r:id="rId60"/>
    <p:sldLayoutId id="2147483733" r:id="rId61"/>
    <p:sldLayoutId id="2147483734" r:id="rId62"/>
    <p:sldLayoutId id="2147483735" r:id="rId63"/>
    <p:sldLayoutId id="2147483736" r:id="rId64"/>
    <p:sldLayoutId id="2147483737" r:id="rId65"/>
    <p:sldLayoutId id="2147483738" r:id="rId66"/>
    <p:sldLayoutId id="2147483740" r:id="rId67"/>
    <p:sldLayoutId id="2147483741" r:id="rId68"/>
    <p:sldLayoutId id="2147483742" r:id="rId69"/>
    <p:sldLayoutId id="2147483743" r:id="rId70"/>
    <p:sldLayoutId id="2147483744" r:id="rId71"/>
    <p:sldLayoutId id="2147483745" r:id="rId72"/>
    <p:sldLayoutId id="2147483746" r:id="rId73"/>
    <p:sldLayoutId id="2147483747" r:id="rId74"/>
    <p:sldLayoutId id="2147483748" r:id="rId75"/>
    <p:sldLayoutId id="2147483749" r:id="rId76"/>
    <p:sldLayoutId id="2147483750" r:id="rId77"/>
    <p:sldLayoutId id="2147483751" r:id="rId78"/>
    <p:sldLayoutId id="2147483752" r:id="rId79"/>
    <p:sldLayoutId id="2147483753" r:id="rId80"/>
    <p:sldLayoutId id="2147483754" r:id="rId81"/>
    <p:sldLayoutId id="2147483755" r:id="rId82"/>
    <p:sldLayoutId id="2147483756" r:id="rId83"/>
    <p:sldLayoutId id="2147483757" r:id="rId84"/>
    <p:sldLayoutId id="2147483758" r:id="rId85"/>
    <p:sldLayoutId id="2147483759" r:id="rId86"/>
    <p:sldLayoutId id="2147483760" r:id="rId87"/>
    <p:sldLayoutId id="2147483761" r:id="rId88"/>
    <p:sldLayoutId id="2147483762" r:id="rId89"/>
    <p:sldLayoutId id="2147483763" r:id="rId90"/>
    <p:sldLayoutId id="2147483764" r:id="rId91"/>
    <p:sldLayoutId id="2147483765" r:id="rId92"/>
    <p:sldLayoutId id="2147483766" r:id="rId93"/>
    <p:sldLayoutId id="2147483767" r:id="rId94"/>
    <p:sldLayoutId id="2147483768" r:id="rId95"/>
    <p:sldLayoutId id="2147483769" r:id="rId96"/>
    <p:sldLayoutId id="2147483770" r:id="rId97"/>
    <p:sldLayoutId id="2147483771" r:id="rId98"/>
    <p:sldLayoutId id="2147483772" r:id="rId99"/>
    <p:sldLayoutId id="2147483773" r:id="rId100"/>
    <p:sldLayoutId id="2147483774" r:id="rId101"/>
    <p:sldLayoutId id="2147483775" r:id="rId102"/>
    <p:sldLayoutId id="2147483776" r:id="rId103"/>
    <p:sldLayoutId id="2147483777" r:id="rId104"/>
    <p:sldLayoutId id="2147483778" r:id="rId105"/>
    <p:sldLayoutId id="2147483779" r:id="rId106"/>
    <p:sldLayoutId id="2147483780" r:id="rId107"/>
    <p:sldLayoutId id="2147483781" r:id="rId108"/>
    <p:sldLayoutId id="2147483782" r:id="rId109"/>
    <p:sldLayoutId id="2147483783" r:id="rId110"/>
    <p:sldLayoutId id="2147483784" r:id="rId111"/>
    <p:sldLayoutId id="2147483785" r:id="rId112"/>
    <p:sldLayoutId id="2147483786" r:id="rId113"/>
    <p:sldLayoutId id="2147483787" r:id="rId114"/>
    <p:sldLayoutId id="2147483788" r:id="rId115"/>
    <p:sldLayoutId id="2147483789" r:id="rId116"/>
    <p:sldLayoutId id="2147483790" r:id="rId117"/>
    <p:sldLayoutId id="2147483791" r:id="rId118"/>
    <p:sldLayoutId id="2147483792" r:id="rId119"/>
    <p:sldLayoutId id="2147483793" r:id="rId120"/>
    <p:sldLayoutId id="2147483794" r:id="rId121"/>
    <p:sldLayoutId id="2147483795" r:id="rId122"/>
    <p:sldLayoutId id="2147483796" r:id="rId123"/>
    <p:sldLayoutId id="2147483797" r:id="rId124"/>
    <p:sldLayoutId id="2147483798" r:id="rId125"/>
    <p:sldLayoutId id="2147483799" r:id="rId126"/>
    <p:sldLayoutId id="2147483800" r:id="rId127"/>
    <p:sldLayoutId id="2147483801" r:id="rId128"/>
    <p:sldLayoutId id="2147483802" r:id="rId129"/>
    <p:sldLayoutId id="2147483803" r:id="rId130"/>
    <p:sldLayoutId id="2147483804" r:id="rId131"/>
    <p:sldLayoutId id="2147483805" r:id="rId132"/>
    <p:sldLayoutId id="2147483806" r:id="rId133"/>
    <p:sldLayoutId id="2147483807" r:id="rId134"/>
    <p:sldLayoutId id="2147483808" r:id="rId135"/>
    <p:sldLayoutId id="2147483809" r:id="rId136"/>
    <p:sldLayoutId id="2147483810" r:id="rId137"/>
    <p:sldLayoutId id="2147483811" r:id="rId138"/>
    <p:sldLayoutId id="2147483812" r:id="rId139"/>
    <p:sldLayoutId id="2147483813" r:id="rId140"/>
    <p:sldLayoutId id="2147483814" r:id="rId141"/>
    <p:sldLayoutId id="2147483815" r:id="rId142"/>
    <p:sldLayoutId id="2147483816" r:id="rId143"/>
    <p:sldLayoutId id="2147483817" r:id="rId144"/>
    <p:sldLayoutId id="2147483818" r:id="rId145"/>
    <p:sldLayoutId id="2147483819" r:id="rId146"/>
    <p:sldLayoutId id="2147483820" r:id="rId147"/>
    <p:sldLayoutId id="2147483821" r:id="rId148"/>
    <p:sldLayoutId id="2147483822" r:id="rId149"/>
    <p:sldLayoutId id="2147483823" r:id="rId150"/>
    <p:sldLayoutId id="2147483824" r:id="rId151"/>
    <p:sldLayoutId id="2147483825" r:id="rId152"/>
    <p:sldLayoutId id="2147483826" r:id="rId15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6.png"/><Relationship Id="rId4" Type="http://schemas.openxmlformats.org/officeDocument/2006/relationships/image" Target="../media/image1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tags" Target="../tags/tag21.xml"/><Relationship Id="rId3" Type="http://schemas.openxmlformats.org/officeDocument/2006/relationships/tags" Target="../tags/tag16.xml"/><Relationship Id="rId7" Type="http://schemas.openxmlformats.org/officeDocument/2006/relationships/tags" Target="../tags/tag20.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tags" Target="../tags/tag19.xml"/><Relationship Id="rId5" Type="http://schemas.openxmlformats.org/officeDocument/2006/relationships/tags" Target="../tags/tag18.xml"/><Relationship Id="rId10" Type="http://schemas.openxmlformats.org/officeDocument/2006/relationships/image" Target="../media/image18.jpeg"/><Relationship Id="rId4" Type="http://schemas.openxmlformats.org/officeDocument/2006/relationships/tags" Target="../tags/tag17.xml"/><Relationship Id="rId9" Type="http://schemas.openxmlformats.org/officeDocument/2006/relationships/slideLayout" Target="../slideLayouts/slideLayout100.xml"/></Relationships>
</file>

<file path=ppt/slides/_rels/slide5.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slideLayout" Target="../slideLayouts/slideLayout158.xml"/><Relationship Id="rId4" Type="http://schemas.openxmlformats.org/officeDocument/2006/relationships/tags" Target="../tags/tag25.xml"/></Relationships>
</file>

<file path=ppt/slides/_rels/slide6.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slideLayout" Target="../slideLayouts/slideLayout7.xml"/><Relationship Id="rId4" Type="http://schemas.openxmlformats.org/officeDocument/2006/relationships/tags" Target="../tags/tag29.xml"/></Relationships>
</file>

<file path=ppt/slides/_rels/slide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tags" Target="../tags/tag37.xml"/><Relationship Id="rId13" Type="http://schemas.openxmlformats.org/officeDocument/2006/relationships/image" Target="../media/image21.jpeg"/><Relationship Id="rId3" Type="http://schemas.openxmlformats.org/officeDocument/2006/relationships/tags" Target="../tags/tag32.xml"/><Relationship Id="rId7" Type="http://schemas.openxmlformats.org/officeDocument/2006/relationships/tags" Target="../tags/tag36.xml"/><Relationship Id="rId12" Type="http://schemas.openxmlformats.org/officeDocument/2006/relationships/image" Target="../media/image20.jpeg"/><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image" Target="../media/image19.jpeg"/><Relationship Id="rId5" Type="http://schemas.openxmlformats.org/officeDocument/2006/relationships/tags" Target="../tags/tag34.xml"/><Relationship Id="rId10" Type="http://schemas.openxmlformats.org/officeDocument/2006/relationships/slideLayout" Target="../slideLayouts/slideLayout118.xml"/><Relationship Id="rId4" Type="http://schemas.openxmlformats.org/officeDocument/2006/relationships/tags" Target="../tags/tag33.xml"/><Relationship Id="rId9" Type="http://schemas.openxmlformats.org/officeDocument/2006/relationships/tags" Target="../tags/tag38.xml"/></Relationships>
</file>

<file path=ppt/slides/_rels/slide9.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5" Type="http://schemas.openxmlformats.org/officeDocument/2006/relationships/slideLayout" Target="../slideLayouts/slideLayout7.xml"/><Relationship Id="rId4" Type="http://schemas.openxmlformats.org/officeDocument/2006/relationships/tags" Target="../tags/tag42.xml"/></Relationships>
</file>

<file path=ppt/slides/_rels/slide10.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tags" Target="../tags/tag45.xml"/><Relationship Id="rId7" Type="http://schemas.openxmlformats.org/officeDocument/2006/relationships/image" Target="../media/image22.jpeg"/><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notesSlide" Target="../notesSlides/notesSlide1.xml"/><Relationship Id="rId5" Type="http://schemas.openxmlformats.org/officeDocument/2006/relationships/slideLayout" Target="../slideLayouts/slideLayout110.xml"/><Relationship Id="rId10" Type="http://schemas.openxmlformats.org/officeDocument/2006/relationships/image" Target="../media/image25.jpeg"/><Relationship Id="rId4" Type="http://schemas.openxmlformats.org/officeDocument/2006/relationships/tags" Target="../tags/tag46.xml"/><Relationship Id="rId9"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tags" Target="../tags/tag47.xml"/><Relationship Id="rId5" Type="http://schemas.openxmlformats.org/officeDocument/2006/relationships/slideLayout" Target="../slideLayouts/slideLayout159.xml"/><Relationship Id="rId4" Type="http://schemas.openxmlformats.org/officeDocument/2006/relationships/tags" Target="../tags/tag50.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tags" Target="../tags/tag51.xml"/><Relationship Id="rId5" Type="http://schemas.openxmlformats.org/officeDocument/2006/relationships/slideLayout" Target="../slideLayouts/slideLayout158.xml"/><Relationship Id="rId4" Type="http://schemas.openxmlformats.org/officeDocument/2006/relationships/tags" Target="../tags/tag54.xml"/></Relationships>
</file>

<file path=ppt/slides/_rels/slide14.xml.rels><?xml version="1.0" encoding="UTF-8" standalone="yes"?>
<Relationships xmlns="http://schemas.openxmlformats.org/package/2006/relationships"><Relationship Id="rId8" Type="http://schemas.openxmlformats.org/officeDocument/2006/relationships/tags" Target="../tags/tag62.xml"/><Relationship Id="rId13" Type="http://schemas.openxmlformats.org/officeDocument/2006/relationships/tags" Target="../tags/tag67.xml"/><Relationship Id="rId18" Type="http://schemas.openxmlformats.org/officeDocument/2006/relationships/tags" Target="../tags/tag72.xml"/><Relationship Id="rId3" Type="http://schemas.openxmlformats.org/officeDocument/2006/relationships/tags" Target="../tags/tag57.xml"/><Relationship Id="rId21" Type="http://schemas.openxmlformats.org/officeDocument/2006/relationships/image" Target="../media/image26.jpeg"/><Relationship Id="rId7" Type="http://schemas.openxmlformats.org/officeDocument/2006/relationships/tags" Target="../tags/tag61.xml"/><Relationship Id="rId12" Type="http://schemas.openxmlformats.org/officeDocument/2006/relationships/tags" Target="../tags/tag66.xml"/><Relationship Id="rId17" Type="http://schemas.openxmlformats.org/officeDocument/2006/relationships/tags" Target="../tags/tag71.xml"/><Relationship Id="rId2" Type="http://schemas.openxmlformats.org/officeDocument/2006/relationships/tags" Target="../tags/tag56.xml"/><Relationship Id="rId16" Type="http://schemas.openxmlformats.org/officeDocument/2006/relationships/tags" Target="../tags/tag70.xml"/><Relationship Id="rId20" Type="http://schemas.openxmlformats.org/officeDocument/2006/relationships/slideLayout" Target="../slideLayouts/slideLayout40.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tags" Target="../tags/tag65.xml"/><Relationship Id="rId5" Type="http://schemas.openxmlformats.org/officeDocument/2006/relationships/tags" Target="../tags/tag59.xml"/><Relationship Id="rId15" Type="http://schemas.openxmlformats.org/officeDocument/2006/relationships/tags" Target="../tags/tag69.xml"/><Relationship Id="rId10" Type="http://schemas.openxmlformats.org/officeDocument/2006/relationships/tags" Target="../tags/tag64.xml"/><Relationship Id="rId19" Type="http://schemas.openxmlformats.org/officeDocument/2006/relationships/tags" Target="../tags/tag73.xml"/><Relationship Id="rId4" Type="http://schemas.openxmlformats.org/officeDocument/2006/relationships/tags" Target="../tags/tag58.xml"/><Relationship Id="rId9" Type="http://schemas.openxmlformats.org/officeDocument/2006/relationships/tags" Target="../tags/tag63.xml"/><Relationship Id="rId14" Type="http://schemas.openxmlformats.org/officeDocument/2006/relationships/tags" Target="../tags/tag68.xml"/><Relationship Id="rId22" Type="http://schemas.openxmlformats.org/officeDocument/2006/relationships/image" Target="../media/image27.jpeg"/></Relationships>
</file>

<file path=ppt/slides/_rels/slide15.xml.rels><?xml version="1.0" encoding="UTF-8" standalone="yes"?>
<Relationships xmlns="http://schemas.openxmlformats.org/package/2006/relationships"><Relationship Id="rId3" Type="http://schemas.openxmlformats.org/officeDocument/2006/relationships/tags" Target="../tags/tag76.xml"/><Relationship Id="rId2" Type="http://schemas.openxmlformats.org/officeDocument/2006/relationships/tags" Target="../tags/tag75.xml"/><Relationship Id="rId1" Type="http://schemas.openxmlformats.org/officeDocument/2006/relationships/tags" Target="../tags/tag74.xml"/><Relationship Id="rId5" Type="http://schemas.openxmlformats.org/officeDocument/2006/relationships/slideLayout" Target="../slideLayouts/slideLayout159.xml"/><Relationship Id="rId4" Type="http://schemas.openxmlformats.org/officeDocument/2006/relationships/tags" Target="../tags/tag77.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tags" Target="../tags/tag80.xml"/><Relationship Id="rId2" Type="http://schemas.openxmlformats.org/officeDocument/2006/relationships/tags" Target="../tags/tag79.xml"/><Relationship Id="rId1" Type="http://schemas.openxmlformats.org/officeDocument/2006/relationships/tags" Target="../tags/tag78.xml"/><Relationship Id="rId5" Type="http://schemas.openxmlformats.org/officeDocument/2006/relationships/slideLayout" Target="../slideLayouts/slideLayout7.xml"/><Relationship Id="rId4" Type="http://schemas.openxmlformats.org/officeDocument/2006/relationships/tags" Target="../tags/tag81.xml"/></Relationships>
</file>

<file path=ppt/slides/_rels/slide18.xml.rels><?xml version="1.0" encoding="UTF-8" standalone="yes"?>
<Relationships xmlns="http://schemas.openxmlformats.org/package/2006/relationships"><Relationship Id="rId8" Type="http://schemas.openxmlformats.org/officeDocument/2006/relationships/tags" Target="../tags/tag89.xml"/><Relationship Id="rId13" Type="http://schemas.openxmlformats.org/officeDocument/2006/relationships/tags" Target="../tags/tag94.xml"/><Relationship Id="rId18" Type="http://schemas.openxmlformats.org/officeDocument/2006/relationships/image" Target="../media/image30.jpg"/><Relationship Id="rId3" Type="http://schemas.openxmlformats.org/officeDocument/2006/relationships/tags" Target="../tags/tag84.xml"/><Relationship Id="rId21" Type="http://schemas.openxmlformats.org/officeDocument/2006/relationships/image" Target="../media/image33.jpeg"/><Relationship Id="rId7" Type="http://schemas.openxmlformats.org/officeDocument/2006/relationships/tags" Target="../tags/tag88.xml"/><Relationship Id="rId12" Type="http://schemas.openxmlformats.org/officeDocument/2006/relationships/tags" Target="../tags/tag93.xml"/><Relationship Id="rId17" Type="http://schemas.openxmlformats.org/officeDocument/2006/relationships/image" Target="../media/image29.jpg"/><Relationship Id="rId2" Type="http://schemas.openxmlformats.org/officeDocument/2006/relationships/tags" Target="../tags/tag83.xml"/><Relationship Id="rId16" Type="http://schemas.openxmlformats.org/officeDocument/2006/relationships/image" Target="../media/image28.jpg"/><Relationship Id="rId20" Type="http://schemas.openxmlformats.org/officeDocument/2006/relationships/image" Target="../media/image32.jpeg"/><Relationship Id="rId1" Type="http://schemas.openxmlformats.org/officeDocument/2006/relationships/tags" Target="../tags/tag82.xml"/><Relationship Id="rId6" Type="http://schemas.openxmlformats.org/officeDocument/2006/relationships/tags" Target="../tags/tag87.xml"/><Relationship Id="rId11" Type="http://schemas.openxmlformats.org/officeDocument/2006/relationships/tags" Target="../tags/tag92.xml"/><Relationship Id="rId5" Type="http://schemas.openxmlformats.org/officeDocument/2006/relationships/tags" Target="../tags/tag86.xml"/><Relationship Id="rId15" Type="http://schemas.openxmlformats.org/officeDocument/2006/relationships/slideLayout" Target="../slideLayouts/slideLayout15.xml"/><Relationship Id="rId10" Type="http://schemas.openxmlformats.org/officeDocument/2006/relationships/tags" Target="../tags/tag91.xml"/><Relationship Id="rId19" Type="http://schemas.openxmlformats.org/officeDocument/2006/relationships/image" Target="../media/image31.jpeg"/><Relationship Id="rId4" Type="http://schemas.openxmlformats.org/officeDocument/2006/relationships/tags" Target="../tags/tag85.xml"/><Relationship Id="rId9" Type="http://schemas.openxmlformats.org/officeDocument/2006/relationships/tags" Target="../tags/tag90.xml"/><Relationship Id="rId14" Type="http://schemas.openxmlformats.org/officeDocument/2006/relationships/tags" Target="../tags/tag95.xml"/></Relationships>
</file>

<file path=ppt/slides/_rels/slide19.xml.rels><?xml version="1.0" encoding="UTF-8" standalone="yes"?>
<Relationships xmlns="http://schemas.openxmlformats.org/package/2006/relationships"><Relationship Id="rId3" Type="http://schemas.openxmlformats.org/officeDocument/2006/relationships/tags" Target="../tags/tag98.xml"/><Relationship Id="rId2" Type="http://schemas.openxmlformats.org/officeDocument/2006/relationships/tags" Target="../tags/tag97.xml"/><Relationship Id="rId1" Type="http://schemas.openxmlformats.org/officeDocument/2006/relationships/tags" Target="../tags/tag96.xml"/><Relationship Id="rId5" Type="http://schemas.openxmlformats.org/officeDocument/2006/relationships/slideLayout" Target="../slideLayouts/slideLayout7.xml"/><Relationship Id="rId4" Type="http://schemas.openxmlformats.org/officeDocument/2006/relationships/tags" Target="../tags/tag99.xml"/></Relationships>
</file>

<file path=ppt/slides/_rels/slide20.xml.rels><?xml version="1.0" encoding="UTF-8" standalone="yes"?>
<Relationships xmlns="http://schemas.openxmlformats.org/package/2006/relationships"><Relationship Id="rId8" Type="http://schemas.openxmlformats.org/officeDocument/2006/relationships/tags" Target="../tags/tag107.xml"/><Relationship Id="rId13" Type="http://schemas.openxmlformats.org/officeDocument/2006/relationships/tags" Target="../tags/tag112.xml"/><Relationship Id="rId18" Type="http://schemas.openxmlformats.org/officeDocument/2006/relationships/tags" Target="../tags/tag117.xml"/><Relationship Id="rId3" Type="http://schemas.openxmlformats.org/officeDocument/2006/relationships/tags" Target="../tags/tag102.xml"/><Relationship Id="rId21" Type="http://schemas.openxmlformats.org/officeDocument/2006/relationships/tags" Target="../tags/tag120.xml"/><Relationship Id="rId7" Type="http://schemas.openxmlformats.org/officeDocument/2006/relationships/tags" Target="../tags/tag106.xml"/><Relationship Id="rId12" Type="http://schemas.openxmlformats.org/officeDocument/2006/relationships/tags" Target="../tags/tag111.xml"/><Relationship Id="rId17" Type="http://schemas.openxmlformats.org/officeDocument/2006/relationships/tags" Target="../tags/tag116.xml"/><Relationship Id="rId25" Type="http://schemas.openxmlformats.org/officeDocument/2006/relationships/image" Target="../media/image35.jpeg"/><Relationship Id="rId2" Type="http://schemas.openxmlformats.org/officeDocument/2006/relationships/tags" Target="../tags/tag101.xml"/><Relationship Id="rId16" Type="http://schemas.openxmlformats.org/officeDocument/2006/relationships/tags" Target="../tags/tag115.xml"/><Relationship Id="rId20" Type="http://schemas.openxmlformats.org/officeDocument/2006/relationships/tags" Target="../tags/tag119.xml"/><Relationship Id="rId1" Type="http://schemas.openxmlformats.org/officeDocument/2006/relationships/tags" Target="../tags/tag100.xml"/><Relationship Id="rId6" Type="http://schemas.openxmlformats.org/officeDocument/2006/relationships/tags" Target="../tags/tag105.xml"/><Relationship Id="rId11" Type="http://schemas.openxmlformats.org/officeDocument/2006/relationships/tags" Target="../tags/tag110.xml"/><Relationship Id="rId24" Type="http://schemas.openxmlformats.org/officeDocument/2006/relationships/image" Target="../media/image34.jpeg"/><Relationship Id="rId5" Type="http://schemas.openxmlformats.org/officeDocument/2006/relationships/tags" Target="../tags/tag104.xml"/><Relationship Id="rId15" Type="http://schemas.openxmlformats.org/officeDocument/2006/relationships/tags" Target="../tags/tag114.xml"/><Relationship Id="rId23" Type="http://schemas.openxmlformats.org/officeDocument/2006/relationships/slideLayout" Target="../slideLayouts/slideLayout16.xml"/><Relationship Id="rId10" Type="http://schemas.openxmlformats.org/officeDocument/2006/relationships/tags" Target="../tags/tag109.xml"/><Relationship Id="rId19" Type="http://schemas.openxmlformats.org/officeDocument/2006/relationships/tags" Target="../tags/tag118.xml"/><Relationship Id="rId4" Type="http://schemas.openxmlformats.org/officeDocument/2006/relationships/tags" Target="../tags/tag103.xml"/><Relationship Id="rId9" Type="http://schemas.openxmlformats.org/officeDocument/2006/relationships/tags" Target="../tags/tag108.xml"/><Relationship Id="rId14" Type="http://schemas.openxmlformats.org/officeDocument/2006/relationships/tags" Target="../tags/tag113.xml"/><Relationship Id="rId22" Type="http://schemas.openxmlformats.org/officeDocument/2006/relationships/tags" Target="../tags/tag121.xml"/></Relationships>
</file>

<file path=ppt/slides/_rels/slide21.xml.rels><?xml version="1.0" encoding="UTF-8" standalone="yes"?>
<Relationships xmlns="http://schemas.openxmlformats.org/package/2006/relationships"><Relationship Id="rId3" Type="http://schemas.openxmlformats.org/officeDocument/2006/relationships/tags" Target="../tags/tag124.xml"/><Relationship Id="rId2" Type="http://schemas.openxmlformats.org/officeDocument/2006/relationships/tags" Target="../tags/tag123.xml"/><Relationship Id="rId1" Type="http://schemas.openxmlformats.org/officeDocument/2006/relationships/tags" Target="../tags/tag122.xml"/><Relationship Id="rId5" Type="http://schemas.openxmlformats.org/officeDocument/2006/relationships/slideLayout" Target="../slideLayouts/slideLayout7.xml"/><Relationship Id="rId4" Type="http://schemas.openxmlformats.org/officeDocument/2006/relationships/tags" Target="../tags/tag125.xml"/></Relationships>
</file>

<file path=ppt/slides/_rels/slide22.xml.rels><?xml version="1.0" encoding="UTF-8" standalone="yes"?>
<Relationships xmlns="http://schemas.openxmlformats.org/package/2006/relationships"><Relationship Id="rId8" Type="http://schemas.openxmlformats.org/officeDocument/2006/relationships/tags" Target="../tags/tag133.xml"/><Relationship Id="rId3" Type="http://schemas.openxmlformats.org/officeDocument/2006/relationships/tags" Target="../tags/tag128.xml"/><Relationship Id="rId7" Type="http://schemas.openxmlformats.org/officeDocument/2006/relationships/tags" Target="../tags/tag132.xml"/><Relationship Id="rId12" Type="http://schemas.openxmlformats.org/officeDocument/2006/relationships/image" Target="../media/image37.jpeg"/><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tags" Target="../tags/tag131.xml"/><Relationship Id="rId11" Type="http://schemas.openxmlformats.org/officeDocument/2006/relationships/image" Target="../media/image36.jpeg"/><Relationship Id="rId5" Type="http://schemas.openxmlformats.org/officeDocument/2006/relationships/tags" Target="../tags/tag130.xml"/><Relationship Id="rId10" Type="http://schemas.openxmlformats.org/officeDocument/2006/relationships/slideLayout" Target="../slideLayouts/slideLayout59.xml"/><Relationship Id="rId4" Type="http://schemas.openxmlformats.org/officeDocument/2006/relationships/tags" Target="../tags/tag129.xml"/><Relationship Id="rId9" Type="http://schemas.openxmlformats.org/officeDocument/2006/relationships/tags" Target="../tags/tag134.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8" Type="http://schemas.openxmlformats.org/officeDocument/2006/relationships/tags" Target="../tags/tag142.xml"/><Relationship Id="rId3" Type="http://schemas.openxmlformats.org/officeDocument/2006/relationships/tags" Target="../tags/tag137.xml"/><Relationship Id="rId7" Type="http://schemas.openxmlformats.org/officeDocument/2006/relationships/tags" Target="../tags/tag141.xml"/><Relationship Id="rId12" Type="http://schemas.openxmlformats.org/officeDocument/2006/relationships/image" Target="../media/image39.jpeg"/><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tags" Target="../tags/tag140.xml"/><Relationship Id="rId11" Type="http://schemas.openxmlformats.org/officeDocument/2006/relationships/image" Target="../media/image38.jpeg"/><Relationship Id="rId5" Type="http://schemas.openxmlformats.org/officeDocument/2006/relationships/tags" Target="../tags/tag139.xml"/><Relationship Id="rId10" Type="http://schemas.openxmlformats.org/officeDocument/2006/relationships/slideLayout" Target="../slideLayouts/slideLayout70.xml"/><Relationship Id="rId4" Type="http://schemas.openxmlformats.org/officeDocument/2006/relationships/tags" Target="../tags/tag138.xml"/><Relationship Id="rId9" Type="http://schemas.openxmlformats.org/officeDocument/2006/relationships/tags" Target="../tags/tag143.xml"/></Relationships>
</file>

<file path=ppt/slides/_rels/slide25.xml.rels><?xml version="1.0" encoding="UTF-8" standalone="yes"?>
<Relationships xmlns="http://schemas.openxmlformats.org/package/2006/relationships"><Relationship Id="rId8" Type="http://schemas.openxmlformats.org/officeDocument/2006/relationships/tags" Target="../tags/tag151.xml"/><Relationship Id="rId13" Type="http://schemas.openxmlformats.org/officeDocument/2006/relationships/image" Target="../media/image42.jpeg"/><Relationship Id="rId3" Type="http://schemas.openxmlformats.org/officeDocument/2006/relationships/tags" Target="../tags/tag146.xml"/><Relationship Id="rId7" Type="http://schemas.openxmlformats.org/officeDocument/2006/relationships/tags" Target="../tags/tag150.xml"/><Relationship Id="rId12" Type="http://schemas.openxmlformats.org/officeDocument/2006/relationships/image" Target="../media/image41.jpeg"/><Relationship Id="rId2" Type="http://schemas.openxmlformats.org/officeDocument/2006/relationships/tags" Target="../tags/tag145.xml"/><Relationship Id="rId1" Type="http://schemas.openxmlformats.org/officeDocument/2006/relationships/tags" Target="../tags/tag144.xml"/><Relationship Id="rId6" Type="http://schemas.openxmlformats.org/officeDocument/2006/relationships/tags" Target="../tags/tag149.xml"/><Relationship Id="rId11" Type="http://schemas.openxmlformats.org/officeDocument/2006/relationships/image" Target="../media/image40.jpeg"/><Relationship Id="rId5" Type="http://schemas.openxmlformats.org/officeDocument/2006/relationships/tags" Target="../tags/tag148.xml"/><Relationship Id="rId10" Type="http://schemas.openxmlformats.org/officeDocument/2006/relationships/slideLayout" Target="../slideLayouts/slideLayout119.xml"/><Relationship Id="rId4" Type="http://schemas.openxmlformats.org/officeDocument/2006/relationships/tags" Target="../tags/tag147.xml"/><Relationship Id="rId9" Type="http://schemas.openxmlformats.org/officeDocument/2006/relationships/tags" Target="../tags/tag152.xml"/><Relationship Id="rId14" Type="http://schemas.openxmlformats.org/officeDocument/2006/relationships/image" Target="../media/image43.jpeg"/></Relationships>
</file>

<file path=ppt/slides/_rels/slide26.xml.rels><?xml version="1.0" encoding="UTF-8" standalone="yes"?>
<Relationships xmlns="http://schemas.openxmlformats.org/package/2006/relationships"><Relationship Id="rId3" Type="http://schemas.openxmlformats.org/officeDocument/2006/relationships/tags" Target="../tags/tag155.xml"/><Relationship Id="rId2" Type="http://schemas.openxmlformats.org/officeDocument/2006/relationships/tags" Target="../tags/tag154.xml"/><Relationship Id="rId1" Type="http://schemas.openxmlformats.org/officeDocument/2006/relationships/tags" Target="../tags/tag153.xml"/><Relationship Id="rId5" Type="http://schemas.openxmlformats.org/officeDocument/2006/relationships/slideLayout" Target="../slideLayouts/slideLayout7.xml"/><Relationship Id="rId4" Type="http://schemas.openxmlformats.org/officeDocument/2006/relationships/tags" Target="../tags/tag156.xml"/></Relationships>
</file>

<file path=ppt/slides/_rels/slide27.xml.rels><?xml version="1.0" encoding="UTF-8" standalone="yes"?>
<Relationships xmlns="http://schemas.openxmlformats.org/package/2006/relationships"><Relationship Id="rId8" Type="http://schemas.openxmlformats.org/officeDocument/2006/relationships/tags" Target="../tags/tag164.xml"/><Relationship Id="rId13" Type="http://schemas.openxmlformats.org/officeDocument/2006/relationships/tags" Target="../tags/tag169.xml"/><Relationship Id="rId3" Type="http://schemas.openxmlformats.org/officeDocument/2006/relationships/tags" Target="../tags/tag159.xml"/><Relationship Id="rId7" Type="http://schemas.openxmlformats.org/officeDocument/2006/relationships/tags" Target="../tags/tag163.xml"/><Relationship Id="rId12" Type="http://schemas.openxmlformats.org/officeDocument/2006/relationships/tags" Target="../tags/tag168.xml"/><Relationship Id="rId17" Type="http://schemas.microsoft.com/office/2007/relationships/hdphoto" Target="../media/hdphoto1.wdp"/><Relationship Id="rId2" Type="http://schemas.openxmlformats.org/officeDocument/2006/relationships/tags" Target="../tags/tag158.xml"/><Relationship Id="rId16" Type="http://schemas.openxmlformats.org/officeDocument/2006/relationships/image" Target="../media/image45.png"/><Relationship Id="rId1" Type="http://schemas.openxmlformats.org/officeDocument/2006/relationships/tags" Target="../tags/tag157.xml"/><Relationship Id="rId6" Type="http://schemas.openxmlformats.org/officeDocument/2006/relationships/tags" Target="../tags/tag162.xml"/><Relationship Id="rId11" Type="http://schemas.openxmlformats.org/officeDocument/2006/relationships/tags" Target="../tags/tag167.xml"/><Relationship Id="rId5" Type="http://schemas.openxmlformats.org/officeDocument/2006/relationships/tags" Target="../tags/tag161.xml"/><Relationship Id="rId15" Type="http://schemas.openxmlformats.org/officeDocument/2006/relationships/image" Target="../media/image44.jpg"/><Relationship Id="rId10" Type="http://schemas.openxmlformats.org/officeDocument/2006/relationships/tags" Target="../tags/tag166.xml"/><Relationship Id="rId4" Type="http://schemas.openxmlformats.org/officeDocument/2006/relationships/tags" Target="../tags/tag160.xml"/><Relationship Id="rId9" Type="http://schemas.openxmlformats.org/officeDocument/2006/relationships/tags" Target="../tags/tag165.xml"/><Relationship Id="rId14" Type="http://schemas.openxmlformats.org/officeDocument/2006/relationships/slideLayout" Target="../slideLayouts/slideLayout34.xml"/></Relationships>
</file>

<file path=ppt/slides/_rels/slide2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占位符 13" descr="图片包含 天空, 户外, 平面, 放飞&#10;&#10;已生成极高可信度的说明"/>
          <p:cNvPicPr>
            <a:picLocks noGrp="1" noChangeAspect="1"/>
          </p:cNvPicPr>
          <p:nvPr>
            <p:ph type="pic" sz="quarter" idx="11"/>
          </p:nvPr>
        </p:nvPicPr>
        <p:blipFill>
          <a:blip r:embed="rId4" cstate="screen">
            <a:extLst>
              <a:ext uri="{28A0092B-C50C-407E-A947-70E740481C1C}">
                <a14:useLocalDpi xmlns:a14="http://schemas.microsoft.com/office/drawing/2010/main" val="0"/>
              </a:ext>
            </a:extLst>
          </a:blip>
          <a:srcRect t="3022" b="3022"/>
          <a:stretch>
            <a:fillRect/>
          </a:stretch>
        </p:blipFill>
        <p:spPr/>
      </p:pic>
      <p:sp>
        <p:nvSpPr>
          <p:cNvPr id="2" name="矩形 1"/>
          <p:cNvSpPr/>
          <p:nvPr/>
        </p:nvSpPr>
        <p:spPr>
          <a:xfrm rot="2299722">
            <a:off x="7254144" y="4100381"/>
            <a:ext cx="1214787" cy="121478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
        <p:nvSpPr>
          <p:cNvPr id="3" name="矩形 2"/>
          <p:cNvSpPr/>
          <p:nvPr/>
        </p:nvSpPr>
        <p:spPr>
          <a:xfrm rot="2299722">
            <a:off x="-2328944" y="892596"/>
            <a:ext cx="9669577" cy="7138586"/>
          </a:xfrm>
          <a:prstGeom prst="rect">
            <a:avLst/>
          </a:prstGeom>
          <a:gradFill>
            <a:gsLst>
              <a:gs pos="0">
                <a:schemeClr val="tx1">
                  <a:alpha val="50000"/>
                </a:schemeClr>
              </a:gs>
              <a:gs pos="100000">
                <a:schemeClr val="tx1">
                  <a:alpha val="7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
        <p:nvSpPr>
          <p:cNvPr id="4" name="矩形 3"/>
          <p:cNvSpPr/>
          <p:nvPr/>
        </p:nvSpPr>
        <p:spPr>
          <a:xfrm>
            <a:off x="-7260" y="3798486"/>
            <a:ext cx="8519407" cy="909288"/>
          </a:xfrm>
          <a:prstGeom prst="rect">
            <a:avLst/>
          </a:prstGeom>
          <a:effectLst>
            <a:outerShdw blurRad="63500" sx="102000" sy="102000" algn="ctr" rotWithShape="0">
              <a:prstClr val="black">
                <a:alpha val="40000"/>
              </a:prstClr>
            </a:outerShdw>
          </a:effectLst>
        </p:spPr>
        <p:txBody>
          <a:bodyPr wrap="square">
            <a:spAutoFit/>
          </a:bodyPr>
          <a:lstStyle/>
          <a:p>
            <a:pPr algn="ctr">
              <a:lnSpc>
                <a:spcPct val="150000"/>
              </a:lnSpc>
            </a:pPr>
            <a:r>
              <a:rPr lang="zh-CN" altLang="en-US" sz="4000" spc="300" dirty="0">
                <a:solidFill>
                  <a:schemeClr val="accent1"/>
                </a:solidFill>
                <a:effectLst>
                  <a:outerShdw blurRad="38100" dist="38100" dir="2700000" algn="tl">
                    <a:srgbClr val="000000">
                      <a:alpha val="43137"/>
                    </a:srgbClr>
                  </a:outerShdw>
                </a:effectLst>
                <a:latin typeface="方正粗谭黑简体" panose="02000000000000000000" pitchFamily="2" charset="-122"/>
                <a:ea typeface="方正粗谭黑简体" panose="02000000000000000000" pitchFamily="2" charset="-122"/>
              </a:rPr>
              <a:t>飞机航天运输工作总结</a:t>
            </a:r>
            <a:r>
              <a:rPr lang="en-US" altLang="zh-CN" sz="4000" spc="300" dirty="0">
                <a:solidFill>
                  <a:schemeClr val="accent1"/>
                </a:solidFill>
                <a:effectLst>
                  <a:outerShdw blurRad="38100" dist="38100" dir="2700000" algn="tl">
                    <a:srgbClr val="000000">
                      <a:alpha val="43137"/>
                    </a:srgbClr>
                  </a:outerShdw>
                </a:effectLst>
                <a:latin typeface="方正粗谭黑简体" panose="02000000000000000000" pitchFamily="2" charset="-122"/>
                <a:ea typeface="方正粗谭黑简体" panose="02000000000000000000" pitchFamily="2" charset="-122"/>
              </a:rPr>
              <a:t>ppt</a:t>
            </a:r>
            <a:r>
              <a:rPr lang="zh-CN" altLang="en-US" sz="4000" spc="300" dirty="0">
                <a:solidFill>
                  <a:schemeClr val="accent1"/>
                </a:solidFill>
                <a:effectLst>
                  <a:outerShdw blurRad="38100" dist="38100" dir="2700000" algn="tl">
                    <a:srgbClr val="000000">
                      <a:alpha val="43137"/>
                    </a:srgbClr>
                  </a:outerShdw>
                </a:effectLst>
                <a:latin typeface="方正粗谭黑简体" panose="02000000000000000000" pitchFamily="2" charset="-122"/>
                <a:ea typeface="方正粗谭黑简体" panose="02000000000000000000" pitchFamily="2" charset="-122"/>
              </a:rPr>
              <a:t>模板</a:t>
            </a:r>
            <a:endParaRPr lang="en-US" altLang="zh-CN" sz="4000" spc="300" dirty="0">
              <a:solidFill>
                <a:schemeClr val="accent1"/>
              </a:solidFill>
              <a:effectLst>
                <a:outerShdw blurRad="38100" dist="38100" dir="2700000" algn="tl">
                  <a:srgbClr val="000000">
                    <a:alpha val="43137"/>
                  </a:srgbClr>
                </a:outerShdw>
              </a:effectLst>
              <a:latin typeface="方正粗谭黑简体" panose="02000000000000000000" pitchFamily="2" charset="-122"/>
              <a:ea typeface="方正粗谭黑简体" panose="02000000000000000000" pitchFamily="2" charset="-122"/>
            </a:endParaRPr>
          </a:p>
        </p:txBody>
      </p:sp>
      <p:cxnSp>
        <p:nvCxnSpPr>
          <p:cNvPr id="5" name="直接连接符 4"/>
          <p:cNvCxnSpPr/>
          <p:nvPr/>
        </p:nvCxnSpPr>
        <p:spPr>
          <a:xfrm>
            <a:off x="678238" y="4808215"/>
            <a:ext cx="6739015"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678239" y="4886528"/>
            <a:ext cx="6736173" cy="352725"/>
          </a:xfrm>
          <a:prstGeom prst="rect">
            <a:avLst/>
          </a:prstGeom>
          <a:noFill/>
        </p:spPr>
        <p:txBody>
          <a:bodyPr wrap="square" lIns="0" rIns="0" rtlCol="0">
            <a:spAutoFit/>
          </a:bodyPr>
          <a:lstStyle/>
          <a:p>
            <a:pPr algn="ctr"/>
            <a:r>
              <a:rPr lang="en-US" altLang="zh-CN" sz="1692" dirty="0">
                <a:solidFill>
                  <a:schemeClr val="bg1"/>
                </a:solidFill>
                <a:latin typeface="+mn-ea"/>
              </a:rPr>
              <a:t>|</a:t>
            </a:r>
            <a:r>
              <a:rPr lang="zh-CN" altLang="en-US" sz="1692" dirty="0">
                <a:solidFill>
                  <a:schemeClr val="bg1"/>
                </a:solidFill>
                <a:latin typeface="+mn-ea"/>
              </a:rPr>
              <a:t>适用于述职报告</a:t>
            </a:r>
            <a:r>
              <a:rPr lang="en-US" altLang="zh-CN" sz="1692" dirty="0">
                <a:solidFill>
                  <a:schemeClr val="bg1"/>
                </a:solidFill>
                <a:latin typeface="+mn-ea"/>
              </a:rPr>
              <a:t>|</a:t>
            </a:r>
            <a:r>
              <a:rPr lang="zh-CN" altLang="en-US" sz="1692" dirty="0">
                <a:solidFill>
                  <a:schemeClr val="bg1"/>
                </a:solidFill>
                <a:latin typeface="+mn-ea"/>
              </a:rPr>
              <a:t>个人简介</a:t>
            </a:r>
            <a:r>
              <a:rPr lang="en-US" altLang="zh-CN" sz="1692" dirty="0">
                <a:solidFill>
                  <a:schemeClr val="bg1"/>
                </a:solidFill>
                <a:latin typeface="+mn-ea"/>
              </a:rPr>
              <a:t>|</a:t>
            </a:r>
            <a:r>
              <a:rPr lang="zh-CN" altLang="en-US" sz="1692" dirty="0">
                <a:solidFill>
                  <a:schemeClr val="bg1"/>
                </a:solidFill>
                <a:latin typeface="+mn-ea"/>
              </a:rPr>
              <a:t>工作总结</a:t>
            </a:r>
            <a:r>
              <a:rPr lang="en-US" altLang="zh-CN" sz="1692" dirty="0">
                <a:solidFill>
                  <a:schemeClr val="bg1"/>
                </a:solidFill>
                <a:latin typeface="+mn-ea"/>
              </a:rPr>
              <a:t>|</a:t>
            </a:r>
            <a:r>
              <a:rPr lang="zh-CN" altLang="en-US" sz="1692" dirty="0">
                <a:solidFill>
                  <a:schemeClr val="bg1"/>
                </a:solidFill>
                <a:latin typeface="+mn-ea"/>
              </a:rPr>
              <a:t>会议报告等</a:t>
            </a:r>
            <a:r>
              <a:rPr lang="en-US" altLang="zh-CN" sz="1692" dirty="0">
                <a:solidFill>
                  <a:schemeClr val="bg1"/>
                </a:solidFill>
                <a:latin typeface="+mn-ea"/>
              </a:rPr>
              <a:t>|</a:t>
            </a:r>
          </a:p>
        </p:txBody>
      </p:sp>
      <p:sp>
        <p:nvSpPr>
          <p:cNvPr id="7" name="文本框 6"/>
          <p:cNvSpPr txBox="1"/>
          <p:nvPr/>
        </p:nvSpPr>
        <p:spPr>
          <a:xfrm>
            <a:off x="678237" y="2372975"/>
            <a:ext cx="2994355" cy="1725537"/>
          </a:xfrm>
          <a:prstGeom prst="rect">
            <a:avLst/>
          </a:prstGeom>
          <a:noFill/>
        </p:spPr>
        <p:txBody>
          <a:bodyPr wrap="square" rtlCol="0">
            <a:spAutoFit/>
          </a:bodyPr>
          <a:lstStyle/>
          <a:p>
            <a:r>
              <a:rPr lang="en-US" altLang="zh-CN" sz="10613" dirty="0">
                <a:solidFill>
                  <a:schemeClr val="accent1"/>
                </a:solidFill>
                <a:latin typeface="Impact" panose="020B0806030902050204" pitchFamily="34" charset="0"/>
              </a:rPr>
              <a:t>2017</a:t>
            </a:r>
            <a:endParaRPr lang="zh-CN" altLang="en-US" sz="10613" dirty="0">
              <a:solidFill>
                <a:schemeClr val="accent1"/>
              </a:solidFill>
              <a:latin typeface="Impact" panose="020B0806030902050204" pitchFamily="34" charset="0"/>
            </a:endParaRPr>
          </a:p>
        </p:txBody>
      </p:sp>
      <p:sp>
        <p:nvSpPr>
          <p:cNvPr id="9" name="文本框 8"/>
          <p:cNvSpPr txBox="1"/>
          <p:nvPr/>
        </p:nvSpPr>
        <p:spPr>
          <a:xfrm>
            <a:off x="9197645" y="133776"/>
            <a:ext cx="2994355" cy="830997"/>
          </a:xfrm>
          <a:prstGeom prst="rect">
            <a:avLst/>
          </a:prstGeom>
          <a:noFill/>
        </p:spPr>
        <p:txBody>
          <a:bodyPr wrap="square" rtlCol="0">
            <a:spAutoFit/>
          </a:bodyPr>
          <a:lstStyle/>
          <a:p>
            <a:pPr algn="ctr"/>
            <a:r>
              <a:rPr lang="en-US" altLang="zh-CN" sz="4800" dirty="0">
                <a:solidFill>
                  <a:schemeClr val="bg1"/>
                </a:solidFill>
                <a:latin typeface="Impact" panose="020B0806030902050204" pitchFamily="34" charset="0"/>
              </a:rPr>
              <a:t>Your logo</a:t>
            </a:r>
            <a:endParaRPr lang="zh-CN" altLang="en-US" sz="4800" dirty="0">
              <a:solidFill>
                <a:schemeClr val="bg1"/>
              </a:solidFill>
              <a:latin typeface="Impact" panose="020B0806030902050204" pitchFamily="34" charset="0"/>
            </a:endParaRPr>
          </a:p>
        </p:txBody>
      </p:sp>
      <p:pic>
        <p:nvPicPr>
          <p:cNvPr id="10" name="媒体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1225" y="-3772514"/>
            <a:ext cx="609600" cy="609600"/>
          </a:xfrm>
          <a:prstGeom prst="rect">
            <a:avLst/>
          </a:prstGeom>
        </p:spPr>
      </p:pic>
    </p:spTree>
    <p:extLst>
      <p:ext uri="{BB962C8B-B14F-4D97-AF65-F5344CB8AC3E}">
        <p14:creationId xmlns:p14="http://schemas.microsoft.com/office/powerpoint/2010/main" val="1213030133"/>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childTnLst>
                          </p:cTn>
                        </p:par>
                        <p:par>
                          <p:cTn id="7" fill="hold">
                            <p:stCondLst>
                              <p:cond delay="0"/>
                            </p:stCondLst>
                            <p:childTnLst>
                              <p:par>
                                <p:cTn id="8" presetID="35" presetClass="entr" presetSubtype="0"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2000"/>
                                        <p:tgtEl>
                                          <p:spTgt spid="3"/>
                                        </p:tgtEl>
                                      </p:cBhvr>
                                    </p:animEffect>
                                    <p:anim calcmode="lin" valueType="num">
                                      <p:cBhvr>
                                        <p:cTn id="11" dur="2000" fill="hold"/>
                                        <p:tgtEl>
                                          <p:spTgt spid="3"/>
                                        </p:tgtEl>
                                        <p:attrNameLst>
                                          <p:attrName>style.rotation</p:attrName>
                                        </p:attrNameLst>
                                      </p:cBhvr>
                                      <p:tavLst>
                                        <p:tav tm="0">
                                          <p:val>
                                            <p:fltVal val="720"/>
                                          </p:val>
                                        </p:tav>
                                        <p:tav tm="100000">
                                          <p:val>
                                            <p:fltVal val="0"/>
                                          </p:val>
                                        </p:tav>
                                      </p:tavLst>
                                    </p:anim>
                                    <p:anim calcmode="lin" valueType="num">
                                      <p:cBhvr>
                                        <p:cTn id="12" dur="2000" fill="hold"/>
                                        <p:tgtEl>
                                          <p:spTgt spid="3"/>
                                        </p:tgtEl>
                                        <p:attrNameLst>
                                          <p:attrName>ppt_h</p:attrName>
                                        </p:attrNameLst>
                                      </p:cBhvr>
                                      <p:tavLst>
                                        <p:tav tm="0">
                                          <p:val>
                                            <p:fltVal val="0"/>
                                          </p:val>
                                        </p:tav>
                                        <p:tav tm="100000">
                                          <p:val>
                                            <p:strVal val="#ppt_h"/>
                                          </p:val>
                                        </p:tav>
                                      </p:tavLst>
                                    </p:anim>
                                    <p:anim calcmode="lin" valueType="num">
                                      <p:cBhvr>
                                        <p:cTn id="13" dur="2000" fill="hold"/>
                                        <p:tgtEl>
                                          <p:spTgt spid="3"/>
                                        </p:tgtEl>
                                        <p:attrNameLst>
                                          <p:attrName>ppt_w</p:attrName>
                                        </p:attrNameLst>
                                      </p:cBhvr>
                                      <p:tavLst>
                                        <p:tav tm="0">
                                          <p:val>
                                            <p:fltVal val="0"/>
                                          </p:val>
                                        </p:tav>
                                        <p:tav tm="100000">
                                          <p:val>
                                            <p:strVal val="#ppt_w"/>
                                          </p:val>
                                        </p:tav>
                                      </p:tavLst>
                                    </p:anim>
                                  </p:childTnLst>
                                </p:cTn>
                              </p:par>
                            </p:childTnLst>
                          </p:cTn>
                        </p:par>
                        <p:par>
                          <p:cTn id="14" fill="hold">
                            <p:stCondLst>
                              <p:cond delay="2000"/>
                            </p:stCondLst>
                            <p:childTnLst>
                              <p:par>
                                <p:cTn id="15" presetID="18" presetClass="entr" presetSubtype="12"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strips(downLeft)">
                                      <p:cBhvr>
                                        <p:cTn id="17" dur="500"/>
                                        <p:tgtEl>
                                          <p:spTgt spid="9"/>
                                        </p:tgtEl>
                                      </p:cBhvr>
                                    </p:animEffect>
                                  </p:childTnLst>
                                </p:cTn>
                              </p:par>
                            </p:childTnLst>
                          </p:cTn>
                        </p:par>
                        <p:par>
                          <p:cTn id="18" fill="hold">
                            <p:stCondLst>
                              <p:cond delay="250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7"/>
                                        </p:tgtEl>
                                        <p:attrNameLst>
                                          <p:attrName>style.visibility</p:attrName>
                                        </p:attrNameLst>
                                      </p:cBhvr>
                                      <p:to>
                                        <p:strVal val="visible"/>
                                      </p:to>
                                    </p:set>
                                    <p:anim by="(-#ppt_w*2)" calcmode="lin" valueType="num">
                                      <p:cBhvr rctx="PPT">
                                        <p:cTn id="21" dur="500" autoRev="1" fill="hold">
                                          <p:stCondLst>
                                            <p:cond delay="0"/>
                                          </p:stCondLst>
                                        </p:cTn>
                                        <p:tgtEl>
                                          <p:spTgt spid="7"/>
                                        </p:tgtEl>
                                        <p:attrNameLst>
                                          <p:attrName>ppt_w</p:attrName>
                                        </p:attrNameLst>
                                      </p:cBhvr>
                                    </p:anim>
                                    <p:anim by="(#ppt_w*0.50)" calcmode="lin" valueType="num">
                                      <p:cBhvr>
                                        <p:cTn id="22" dur="500" decel="50000" autoRev="1" fill="hold">
                                          <p:stCondLst>
                                            <p:cond delay="0"/>
                                          </p:stCondLst>
                                        </p:cTn>
                                        <p:tgtEl>
                                          <p:spTgt spid="7"/>
                                        </p:tgtEl>
                                        <p:attrNameLst>
                                          <p:attrName>ppt_x</p:attrName>
                                        </p:attrNameLst>
                                      </p:cBhvr>
                                    </p:anim>
                                    <p:anim from="(-#ppt_h/2)" to="(#ppt_y)" calcmode="lin" valueType="num">
                                      <p:cBhvr>
                                        <p:cTn id="23" dur="1000" fill="hold">
                                          <p:stCondLst>
                                            <p:cond delay="0"/>
                                          </p:stCondLst>
                                        </p:cTn>
                                        <p:tgtEl>
                                          <p:spTgt spid="7"/>
                                        </p:tgtEl>
                                        <p:attrNameLst>
                                          <p:attrName>ppt_y</p:attrName>
                                        </p:attrNameLst>
                                      </p:cBhvr>
                                    </p:anim>
                                    <p:animRot by="21600000">
                                      <p:cBhvr>
                                        <p:cTn id="24" dur="1000" fill="hold">
                                          <p:stCondLst>
                                            <p:cond delay="0"/>
                                          </p:stCondLst>
                                        </p:cTn>
                                        <p:tgtEl>
                                          <p:spTgt spid="7"/>
                                        </p:tgtEl>
                                        <p:attrNameLst>
                                          <p:attrName>r</p:attrName>
                                        </p:attrNameLst>
                                      </p:cBhvr>
                                    </p:animRot>
                                  </p:childTnLst>
                                </p:cTn>
                              </p:par>
                            </p:childTnLst>
                          </p:cTn>
                        </p:par>
                        <p:par>
                          <p:cTn id="25" fill="hold">
                            <p:stCondLst>
                              <p:cond delay="3800"/>
                            </p:stCondLst>
                            <p:childTnLst>
                              <p:par>
                                <p:cTn id="26" presetID="16" presetClass="entr" presetSubtype="21"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barn(inVertical)">
                                      <p:cBhvr>
                                        <p:cTn id="28" dur="500"/>
                                        <p:tgtEl>
                                          <p:spTgt spid="2"/>
                                        </p:tgtEl>
                                      </p:cBhvr>
                                    </p:animEffect>
                                  </p:childTnLst>
                                </p:cTn>
                              </p:par>
                            </p:childTnLst>
                          </p:cTn>
                        </p:par>
                        <p:par>
                          <p:cTn id="29" fill="hold">
                            <p:stCondLst>
                              <p:cond delay="4300"/>
                            </p:stCondLst>
                            <p:childTnLst>
                              <p:par>
                                <p:cTn id="30" presetID="42" presetClass="entr" presetSubtype="0"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1000"/>
                                        <p:tgtEl>
                                          <p:spTgt spid="4"/>
                                        </p:tgtEl>
                                      </p:cBhvr>
                                    </p:animEffect>
                                    <p:anim calcmode="lin" valueType="num">
                                      <p:cBhvr>
                                        <p:cTn id="33" dur="1000" fill="hold"/>
                                        <p:tgtEl>
                                          <p:spTgt spid="4"/>
                                        </p:tgtEl>
                                        <p:attrNameLst>
                                          <p:attrName>ppt_x</p:attrName>
                                        </p:attrNameLst>
                                      </p:cBhvr>
                                      <p:tavLst>
                                        <p:tav tm="0">
                                          <p:val>
                                            <p:strVal val="#ppt_x"/>
                                          </p:val>
                                        </p:tav>
                                        <p:tav tm="100000">
                                          <p:val>
                                            <p:strVal val="#ppt_x"/>
                                          </p:val>
                                        </p:tav>
                                      </p:tavLst>
                                    </p:anim>
                                    <p:anim calcmode="lin" valueType="num">
                                      <p:cBhvr>
                                        <p:cTn id="34" dur="1000" fill="hold"/>
                                        <p:tgtEl>
                                          <p:spTgt spid="4"/>
                                        </p:tgtEl>
                                        <p:attrNameLst>
                                          <p:attrName>ppt_y</p:attrName>
                                        </p:attrNameLst>
                                      </p:cBhvr>
                                      <p:tavLst>
                                        <p:tav tm="0">
                                          <p:val>
                                            <p:strVal val="#ppt_y+.1"/>
                                          </p:val>
                                        </p:tav>
                                        <p:tav tm="100000">
                                          <p:val>
                                            <p:strVal val="#ppt_y"/>
                                          </p:val>
                                        </p:tav>
                                      </p:tavLst>
                                    </p:anim>
                                  </p:childTnLst>
                                </p:cTn>
                              </p:par>
                            </p:childTnLst>
                          </p:cTn>
                        </p:par>
                        <p:par>
                          <p:cTn id="35" fill="hold">
                            <p:stCondLst>
                              <p:cond delay="5300"/>
                            </p:stCondLst>
                            <p:childTnLst>
                              <p:par>
                                <p:cTn id="36" presetID="16" presetClass="entr" presetSubtype="21"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barn(inVertical)">
                                      <p:cBhvr>
                                        <p:cTn id="38" dur="500"/>
                                        <p:tgtEl>
                                          <p:spTgt spid="5"/>
                                        </p:tgtEl>
                                      </p:cBhvr>
                                    </p:animEffect>
                                  </p:childTnLst>
                                </p:cTn>
                              </p:par>
                            </p:childTnLst>
                          </p:cTn>
                        </p:par>
                        <p:par>
                          <p:cTn id="39" fill="hold">
                            <p:stCondLst>
                              <p:cond delay="5800"/>
                            </p:stCondLst>
                            <p:childTnLst>
                              <p:par>
                                <p:cTn id="40" presetID="53" presetClass="entr" presetSubtype="16"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500" fill="hold"/>
                                        <p:tgtEl>
                                          <p:spTgt spid="6"/>
                                        </p:tgtEl>
                                        <p:attrNameLst>
                                          <p:attrName>ppt_w</p:attrName>
                                        </p:attrNameLst>
                                      </p:cBhvr>
                                      <p:tavLst>
                                        <p:tav tm="0">
                                          <p:val>
                                            <p:fltVal val="0"/>
                                          </p:val>
                                        </p:tav>
                                        <p:tav tm="100000">
                                          <p:val>
                                            <p:strVal val="#ppt_w"/>
                                          </p:val>
                                        </p:tav>
                                      </p:tavLst>
                                    </p:anim>
                                    <p:anim calcmode="lin" valueType="num">
                                      <p:cBhvr>
                                        <p:cTn id="43" dur="500" fill="hold"/>
                                        <p:tgtEl>
                                          <p:spTgt spid="6"/>
                                        </p:tgtEl>
                                        <p:attrNameLst>
                                          <p:attrName>ppt_h</p:attrName>
                                        </p:attrNameLst>
                                      </p:cBhvr>
                                      <p:tavLst>
                                        <p:tav tm="0">
                                          <p:val>
                                            <p:fltVal val="0"/>
                                          </p:val>
                                        </p:tav>
                                        <p:tav tm="100000">
                                          <p:val>
                                            <p:strVal val="#ppt_h"/>
                                          </p:val>
                                        </p:tav>
                                      </p:tavLst>
                                    </p:anim>
                                    <p:animEffect transition="in" filter="fade">
                                      <p:cBhvr>
                                        <p:cTn id="4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5" repeatCount="indefinite" fill="remove" display="0">
                  <p:stCondLst>
                    <p:cond delay="indefinite"/>
                  </p:stCondLst>
                  <p:endCondLst>
                    <p:cond evt="onStopAudio" delay="0">
                      <p:tgtEl>
                        <p:sldTgt/>
                      </p:tgtEl>
                    </p:cond>
                  </p:endCondLst>
                </p:cTn>
                <p:tgtEl>
                  <p:spTgt spid="10"/>
                </p:tgtEl>
              </p:cMediaNode>
            </p:audio>
          </p:childTnLst>
        </p:cTn>
      </p:par>
    </p:tnLst>
    <p:bldLst>
      <p:bldP spid="2" grpId="0" animBg="1"/>
      <p:bldP spid="3" grpId="0" animBg="1"/>
      <p:bldP spid="4" grpId="0"/>
      <p:bldP spid="6" grpId="0"/>
      <p:bldP spid="7"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06840" y="2060047"/>
            <a:ext cx="2178802" cy="1109919"/>
          </a:xfrm>
          <a:prstGeom prst="rect">
            <a:avLst/>
          </a:prstGeom>
          <a:noFill/>
        </p:spPr>
        <p:txBody>
          <a:bodyPr wrap="none" rtlCol="0" anchor="ctr">
            <a:spAutoFit/>
          </a:bodyPr>
          <a:lstStyle/>
          <a:p>
            <a:pPr algn="ctr">
              <a:lnSpc>
                <a:spcPct val="120000"/>
              </a:lnSpc>
            </a:pPr>
            <a:r>
              <a:rPr lang="zh-CN" altLang="en-US" sz="6000" spc="300" dirty="0">
                <a:solidFill>
                  <a:schemeClr val="accent1"/>
                </a:solidFill>
                <a:latin typeface="方正粗谭黑简体" panose="02000000000000000000" pitchFamily="2" charset="-122"/>
                <a:ea typeface="方正粗谭黑简体" panose="02000000000000000000" pitchFamily="2" charset="-122"/>
              </a:rPr>
              <a:t>目录</a:t>
            </a:r>
            <a:r>
              <a:rPr lang="en-US" altLang="zh-CN" sz="6000" spc="300" dirty="0">
                <a:solidFill>
                  <a:schemeClr val="accent1"/>
                </a:solidFill>
                <a:latin typeface="方正粗谭黑简体" panose="02000000000000000000" pitchFamily="2" charset="-122"/>
                <a:ea typeface="方正粗谭黑简体" panose="02000000000000000000" pitchFamily="2" charset="-122"/>
              </a:rPr>
              <a:t>/</a:t>
            </a:r>
            <a:endParaRPr lang="zh-CN" altLang="en-US" sz="6000" spc="300" dirty="0">
              <a:solidFill>
                <a:schemeClr val="accent1"/>
              </a:solidFill>
              <a:latin typeface="方正粗谭黑简体" panose="02000000000000000000" pitchFamily="2" charset="-122"/>
              <a:ea typeface="方正粗谭黑简体" panose="02000000000000000000" pitchFamily="2" charset="-122"/>
            </a:endParaRPr>
          </a:p>
        </p:txBody>
      </p:sp>
      <p:sp>
        <p:nvSpPr>
          <p:cNvPr id="3" name="文本框 2"/>
          <p:cNvSpPr txBox="1"/>
          <p:nvPr/>
        </p:nvSpPr>
        <p:spPr>
          <a:xfrm>
            <a:off x="2688215" y="2457399"/>
            <a:ext cx="3031599" cy="712567"/>
          </a:xfrm>
          <a:prstGeom prst="rect">
            <a:avLst/>
          </a:prstGeom>
          <a:noFill/>
        </p:spPr>
        <p:txBody>
          <a:bodyPr wrap="none" rtlCol="0" anchor="ctr">
            <a:spAutoFit/>
          </a:bodyPr>
          <a:lstStyle/>
          <a:p>
            <a:pPr algn="ctr">
              <a:lnSpc>
                <a:spcPct val="120000"/>
              </a:lnSpc>
            </a:pPr>
            <a:r>
              <a:rPr lang="en-US" altLang="zh-CN" sz="3600" dirty="0">
                <a:solidFill>
                  <a:schemeClr val="accent1"/>
                </a:solidFill>
                <a:latin typeface="Arial Black" panose="020B0A04020102020204" pitchFamily="34" charset="0"/>
              </a:rPr>
              <a:t>CONTENTS</a:t>
            </a:r>
            <a:endParaRPr lang="zh-CN" altLang="en-US" sz="3600" dirty="0">
              <a:solidFill>
                <a:schemeClr val="accent1"/>
              </a:solidFill>
              <a:latin typeface="Arial Black" panose="020B0A04020102020204" pitchFamily="34" charset="0"/>
            </a:endParaRPr>
          </a:p>
        </p:txBody>
      </p:sp>
      <p:sp>
        <p:nvSpPr>
          <p:cNvPr id="4" name="箭头: 五边形 3"/>
          <p:cNvSpPr/>
          <p:nvPr/>
        </p:nvSpPr>
        <p:spPr>
          <a:xfrm>
            <a:off x="6553200" y="1241879"/>
            <a:ext cx="3933952" cy="757825"/>
          </a:xfrm>
          <a:prstGeom prst="homePlate">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5" name="六边形 4"/>
          <p:cNvSpPr/>
          <p:nvPr/>
        </p:nvSpPr>
        <p:spPr>
          <a:xfrm>
            <a:off x="6096000" y="1241879"/>
            <a:ext cx="879077" cy="757825"/>
          </a:xfrm>
          <a:prstGeom prst="hexagon">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bg1"/>
              </a:solidFill>
              <a:latin typeface="Gloucester MT Extra Condensed" panose="02030808020601010101" pitchFamily="18" charset="0"/>
            </a:endParaRPr>
          </a:p>
        </p:txBody>
      </p:sp>
      <p:sp>
        <p:nvSpPr>
          <p:cNvPr id="6" name="文本框 5"/>
          <p:cNvSpPr txBox="1"/>
          <p:nvPr/>
        </p:nvSpPr>
        <p:spPr>
          <a:xfrm>
            <a:off x="7177141" y="1431140"/>
            <a:ext cx="3399914" cy="431528"/>
          </a:xfrm>
          <a:prstGeom prst="rect">
            <a:avLst/>
          </a:prstGeom>
          <a:noFill/>
        </p:spPr>
        <p:txBody>
          <a:bodyPr wrap="square" rtlCol="0" anchor="ctr">
            <a:spAutoFit/>
          </a:bodyPr>
          <a:lstStyle/>
          <a:p>
            <a:pPr>
              <a:lnSpc>
                <a:spcPct val="120000"/>
              </a:lnSpc>
            </a:pPr>
            <a:r>
              <a:rPr lang="zh-CN" altLang="en-US" sz="2000" spc="300" dirty="0">
                <a:solidFill>
                  <a:schemeClr val="accent1"/>
                </a:solidFill>
                <a:latin typeface="方正粗谭黑简体" panose="02000000000000000000" pitchFamily="2" charset="-122"/>
                <a:ea typeface="方正粗谭黑简体" panose="02000000000000000000" pitchFamily="2" charset="-122"/>
              </a:rPr>
              <a:t>此处添加您的标题</a:t>
            </a:r>
            <a:r>
              <a:rPr lang="en-US" altLang="zh-CN" sz="2000" spc="300" dirty="0">
                <a:solidFill>
                  <a:schemeClr val="accent1"/>
                </a:solidFill>
                <a:latin typeface="方正粗谭黑简体" panose="02000000000000000000" pitchFamily="2" charset="-122"/>
                <a:ea typeface="方正粗谭黑简体" panose="02000000000000000000" pitchFamily="2" charset="-122"/>
              </a:rPr>
              <a:t>01</a:t>
            </a:r>
            <a:endParaRPr lang="zh-CN" altLang="en-US" sz="2000" spc="300" dirty="0">
              <a:solidFill>
                <a:schemeClr val="accent1"/>
              </a:solidFill>
              <a:latin typeface="方正粗谭黑简体" panose="02000000000000000000" pitchFamily="2" charset="-122"/>
              <a:ea typeface="方正粗谭黑简体" panose="02000000000000000000" pitchFamily="2" charset="-122"/>
            </a:endParaRPr>
          </a:p>
        </p:txBody>
      </p:sp>
      <p:sp>
        <p:nvSpPr>
          <p:cNvPr id="7" name="矩形 6"/>
          <p:cNvSpPr/>
          <p:nvPr/>
        </p:nvSpPr>
        <p:spPr>
          <a:xfrm>
            <a:off x="6240863" y="1394381"/>
            <a:ext cx="638962" cy="461665"/>
          </a:xfrm>
          <a:prstGeom prst="rect">
            <a:avLst/>
          </a:prstGeom>
        </p:spPr>
        <p:txBody>
          <a:bodyPr wrap="square">
            <a:spAutoFit/>
          </a:bodyPr>
          <a:lstStyle/>
          <a:p>
            <a:pPr algn="ctr"/>
            <a:r>
              <a:rPr lang="en-US" altLang="zh-CN" sz="2400" dirty="0">
                <a:solidFill>
                  <a:schemeClr val="bg1"/>
                </a:solidFill>
                <a:latin typeface="Gloucester MT Extra Condensed" panose="02030808020601010101" pitchFamily="18" charset="0"/>
              </a:rPr>
              <a:t>01</a:t>
            </a:r>
            <a:endParaRPr lang="zh-CN" altLang="en-US" sz="2400" dirty="0">
              <a:solidFill>
                <a:schemeClr val="bg1"/>
              </a:solidFill>
              <a:latin typeface="Gloucester MT Extra Condensed" panose="02030808020601010101" pitchFamily="18" charset="0"/>
            </a:endParaRPr>
          </a:p>
        </p:txBody>
      </p:sp>
      <p:sp>
        <p:nvSpPr>
          <p:cNvPr id="8" name="箭头: 五边形 7"/>
          <p:cNvSpPr/>
          <p:nvPr/>
        </p:nvSpPr>
        <p:spPr>
          <a:xfrm>
            <a:off x="6588732" y="2179429"/>
            <a:ext cx="3933952" cy="757825"/>
          </a:xfrm>
          <a:prstGeom prst="homePlate">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9" name="六边形 8"/>
          <p:cNvSpPr/>
          <p:nvPr/>
        </p:nvSpPr>
        <p:spPr>
          <a:xfrm>
            <a:off x="6131532" y="2179429"/>
            <a:ext cx="879077" cy="757825"/>
          </a:xfrm>
          <a:prstGeom prst="hexagon">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bg1"/>
              </a:solidFill>
              <a:latin typeface="Gloucester MT Extra Condensed" panose="02030808020601010101" pitchFamily="18" charset="0"/>
            </a:endParaRPr>
          </a:p>
        </p:txBody>
      </p:sp>
      <p:sp>
        <p:nvSpPr>
          <p:cNvPr id="10" name="文本框 9"/>
          <p:cNvSpPr txBox="1"/>
          <p:nvPr/>
        </p:nvSpPr>
        <p:spPr>
          <a:xfrm>
            <a:off x="7212673" y="2368690"/>
            <a:ext cx="3399914" cy="431528"/>
          </a:xfrm>
          <a:prstGeom prst="rect">
            <a:avLst/>
          </a:prstGeom>
          <a:noFill/>
        </p:spPr>
        <p:txBody>
          <a:bodyPr wrap="square" rtlCol="0" anchor="ctr">
            <a:spAutoFit/>
          </a:bodyPr>
          <a:lstStyle/>
          <a:p>
            <a:pPr>
              <a:lnSpc>
                <a:spcPct val="120000"/>
              </a:lnSpc>
            </a:pPr>
            <a:r>
              <a:rPr lang="zh-CN" altLang="en-US" sz="2000" spc="300" dirty="0">
                <a:solidFill>
                  <a:schemeClr val="accent1"/>
                </a:solidFill>
                <a:latin typeface="方正粗谭黑简体" panose="02000000000000000000" pitchFamily="2" charset="-122"/>
                <a:ea typeface="方正粗谭黑简体" panose="02000000000000000000" pitchFamily="2" charset="-122"/>
              </a:rPr>
              <a:t>此处添加您的标题</a:t>
            </a:r>
            <a:r>
              <a:rPr lang="en-US" altLang="zh-CN" sz="2000" spc="300" dirty="0">
                <a:solidFill>
                  <a:schemeClr val="accent1"/>
                </a:solidFill>
                <a:latin typeface="方正粗谭黑简体" panose="02000000000000000000" pitchFamily="2" charset="-122"/>
                <a:ea typeface="方正粗谭黑简体" panose="02000000000000000000" pitchFamily="2" charset="-122"/>
              </a:rPr>
              <a:t>02</a:t>
            </a:r>
            <a:endParaRPr lang="zh-CN" altLang="en-US" sz="2000" spc="300" dirty="0">
              <a:solidFill>
                <a:schemeClr val="accent1"/>
              </a:solidFill>
              <a:latin typeface="方正粗谭黑简体" panose="02000000000000000000" pitchFamily="2" charset="-122"/>
              <a:ea typeface="方正粗谭黑简体" panose="02000000000000000000" pitchFamily="2" charset="-122"/>
            </a:endParaRPr>
          </a:p>
        </p:txBody>
      </p:sp>
      <p:sp>
        <p:nvSpPr>
          <p:cNvPr id="11" name="矩形 10"/>
          <p:cNvSpPr/>
          <p:nvPr/>
        </p:nvSpPr>
        <p:spPr>
          <a:xfrm>
            <a:off x="6276395" y="2331931"/>
            <a:ext cx="638962" cy="461665"/>
          </a:xfrm>
          <a:prstGeom prst="rect">
            <a:avLst/>
          </a:prstGeom>
        </p:spPr>
        <p:txBody>
          <a:bodyPr wrap="square">
            <a:spAutoFit/>
          </a:bodyPr>
          <a:lstStyle/>
          <a:p>
            <a:pPr algn="ctr"/>
            <a:r>
              <a:rPr lang="en-US" altLang="zh-CN" sz="2400" dirty="0">
                <a:solidFill>
                  <a:schemeClr val="bg1"/>
                </a:solidFill>
                <a:latin typeface="Gloucester MT Extra Condensed" panose="02030808020601010101" pitchFamily="18" charset="0"/>
              </a:rPr>
              <a:t>02</a:t>
            </a:r>
            <a:endParaRPr lang="zh-CN" altLang="en-US" sz="2400" dirty="0">
              <a:solidFill>
                <a:schemeClr val="bg1"/>
              </a:solidFill>
              <a:latin typeface="Gloucester MT Extra Condensed" panose="02030808020601010101" pitchFamily="18" charset="0"/>
            </a:endParaRPr>
          </a:p>
        </p:txBody>
      </p:sp>
      <p:sp>
        <p:nvSpPr>
          <p:cNvPr id="12" name="箭头: 五边形 11"/>
          <p:cNvSpPr/>
          <p:nvPr/>
        </p:nvSpPr>
        <p:spPr>
          <a:xfrm>
            <a:off x="6588732" y="3089756"/>
            <a:ext cx="3933952" cy="757825"/>
          </a:xfrm>
          <a:prstGeom prst="homePlate">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3" name="六边形 12"/>
          <p:cNvSpPr/>
          <p:nvPr/>
        </p:nvSpPr>
        <p:spPr>
          <a:xfrm>
            <a:off x="6131532" y="3089756"/>
            <a:ext cx="879077" cy="757825"/>
          </a:xfrm>
          <a:prstGeom prst="hexagon">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bg1"/>
              </a:solidFill>
              <a:latin typeface="Gloucester MT Extra Condensed" panose="02030808020601010101" pitchFamily="18" charset="0"/>
            </a:endParaRPr>
          </a:p>
        </p:txBody>
      </p:sp>
      <p:sp>
        <p:nvSpPr>
          <p:cNvPr id="14" name="文本框 13"/>
          <p:cNvSpPr txBox="1"/>
          <p:nvPr/>
        </p:nvSpPr>
        <p:spPr>
          <a:xfrm>
            <a:off x="7212673" y="3279017"/>
            <a:ext cx="3399914" cy="431528"/>
          </a:xfrm>
          <a:prstGeom prst="rect">
            <a:avLst/>
          </a:prstGeom>
          <a:noFill/>
        </p:spPr>
        <p:txBody>
          <a:bodyPr wrap="square" rtlCol="0" anchor="ctr">
            <a:spAutoFit/>
          </a:bodyPr>
          <a:lstStyle/>
          <a:p>
            <a:pPr>
              <a:lnSpc>
                <a:spcPct val="120000"/>
              </a:lnSpc>
            </a:pPr>
            <a:r>
              <a:rPr lang="zh-CN" altLang="en-US" sz="2000" spc="300" dirty="0">
                <a:solidFill>
                  <a:schemeClr val="accent1"/>
                </a:solidFill>
                <a:latin typeface="方正粗谭黑简体" panose="02000000000000000000" pitchFamily="2" charset="-122"/>
                <a:ea typeface="方正粗谭黑简体" panose="02000000000000000000" pitchFamily="2" charset="-122"/>
              </a:rPr>
              <a:t>此处添加您的标题</a:t>
            </a:r>
            <a:r>
              <a:rPr lang="en-US" altLang="zh-CN" sz="2000" spc="300" dirty="0">
                <a:solidFill>
                  <a:schemeClr val="accent1"/>
                </a:solidFill>
                <a:latin typeface="方正粗谭黑简体" panose="02000000000000000000" pitchFamily="2" charset="-122"/>
                <a:ea typeface="方正粗谭黑简体" panose="02000000000000000000" pitchFamily="2" charset="-122"/>
              </a:rPr>
              <a:t>03</a:t>
            </a:r>
            <a:endParaRPr lang="zh-CN" altLang="en-US" sz="2000" spc="300" dirty="0">
              <a:solidFill>
                <a:schemeClr val="accent1"/>
              </a:solidFill>
              <a:latin typeface="方正粗谭黑简体" panose="02000000000000000000" pitchFamily="2" charset="-122"/>
              <a:ea typeface="方正粗谭黑简体" panose="02000000000000000000" pitchFamily="2" charset="-122"/>
            </a:endParaRPr>
          </a:p>
        </p:txBody>
      </p:sp>
      <p:sp>
        <p:nvSpPr>
          <p:cNvPr id="15" name="矩形 14"/>
          <p:cNvSpPr/>
          <p:nvPr/>
        </p:nvSpPr>
        <p:spPr>
          <a:xfrm>
            <a:off x="6276395" y="3242258"/>
            <a:ext cx="638962" cy="461665"/>
          </a:xfrm>
          <a:prstGeom prst="rect">
            <a:avLst/>
          </a:prstGeom>
        </p:spPr>
        <p:txBody>
          <a:bodyPr wrap="square">
            <a:spAutoFit/>
          </a:bodyPr>
          <a:lstStyle/>
          <a:p>
            <a:pPr algn="ctr"/>
            <a:r>
              <a:rPr lang="en-US" altLang="zh-CN" sz="2400" dirty="0">
                <a:solidFill>
                  <a:schemeClr val="bg1"/>
                </a:solidFill>
                <a:latin typeface="Gloucester MT Extra Condensed" panose="02030808020601010101" pitchFamily="18" charset="0"/>
              </a:rPr>
              <a:t>03</a:t>
            </a:r>
            <a:endParaRPr lang="zh-CN" altLang="en-US" sz="2400" dirty="0">
              <a:solidFill>
                <a:schemeClr val="bg1"/>
              </a:solidFill>
              <a:latin typeface="Gloucester MT Extra Condensed" panose="02030808020601010101" pitchFamily="18" charset="0"/>
            </a:endParaRPr>
          </a:p>
        </p:txBody>
      </p:sp>
      <p:sp>
        <p:nvSpPr>
          <p:cNvPr id="16" name="箭头: 五边形 15"/>
          <p:cNvSpPr/>
          <p:nvPr/>
        </p:nvSpPr>
        <p:spPr>
          <a:xfrm>
            <a:off x="6563328" y="4000083"/>
            <a:ext cx="3933952" cy="757825"/>
          </a:xfrm>
          <a:prstGeom prst="homePlate">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7" name="六边形 16"/>
          <p:cNvSpPr/>
          <p:nvPr/>
        </p:nvSpPr>
        <p:spPr>
          <a:xfrm>
            <a:off x="6106128" y="4000083"/>
            <a:ext cx="879077" cy="757825"/>
          </a:xfrm>
          <a:prstGeom prst="hexagon">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bg1"/>
              </a:solidFill>
              <a:latin typeface="Gloucester MT Extra Condensed" panose="02030808020601010101" pitchFamily="18" charset="0"/>
            </a:endParaRPr>
          </a:p>
        </p:txBody>
      </p:sp>
      <p:sp>
        <p:nvSpPr>
          <p:cNvPr id="18" name="文本框 17"/>
          <p:cNvSpPr txBox="1"/>
          <p:nvPr/>
        </p:nvSpPr>
        <p:spPr>
          <a:xfrm>
            <a:off x="7187269" y="4189344"/>
            <a:ext cx="3399914" cy="431528"/>
          </a:xfrm>
          <a:prstGeom prst="rect">
            <a:avLst/>
          </a:prstGeom>
          <a:noFill/>
        </p:spPr>
        <p:txBody>
          <a:bodyPr wrap="square" rtlCol="0" anchor="ctr">
            <a:spAutoFit/>
          </a:bodyPr>
          <a:lstStyle/>
          <a:p>
            <a:pPr>
              <a:lnSpc>
                <a:spcPct val="120000"/>
              </a:lnSpc>
            </a:pPr>
            <a:r>
              <a:rPr lang="zh-CN" altLang="en-US" sz="2000" spc="300" dirty="0">
                <a:solidFill>
                  <a:schemeClr val="accent1"/>
                </a:solidFill>
                <a:latin typeface="方正粗谭黑简体" panose="02000000000000000000" pitchFamily="2" charset="-122"/>
                <a:ea typeface="方正粗谭黑简体" panose="02000000000000000000" pitchFamily="2" charset="-122"/>
              </a:rPr>
              <a:t>此处添加您的标题</a:t>
            </a:r>
            <a:r>
              <a:rPr lang="en-US" altLang="zh-CN" sz="2000" spc="300" dirty="0">
                <a:solidFill>
                  <a:schemeClr val="accent1"/>
                </a:solidFill>
                <a:latin typeface="方正粗谭黑简体" panose="02000000000000000000" pitchFamily="2" charset="-122"/>
                <a:ea typeface="方正粗谭黑简体" panose="02000000000000000000" pitchFamily="2" charset="-122"/>
              </a:rPr>
              <a:t>04</a:t>
            </a:r>
            <a:endParaRPr lang="zh-CN" altLang="en-US" sz="2000" spc="300" dirty="0">
              <a:solidFill>
                <a:schemeClr val="accent1"/>
              </a:solidFill>
              <a:latin typeface="方正粗谭黑简体" panose="02000000000000000000" pitchFamily="2" charset="-122"/>
              <a:ea typeface="方正粗谭黑简体" panose="02000000000000000000" pitchFamily="2" charset="-122"/>
            </a:endParaRPr>
          </a:p>
        </p:txBody>
      </p:sp>
      <p:sp>
        <p:nvSpPr>
          <p:cNvPr id="19" name="矩形 18"/>
          <p:cNvSpPr/>
          <p:nvPr/>
        </p:nvSpPr>
        <p:spPr>
          <a:xfrm>
            <a:off x="6250991" y="4152585"/>
            <a:ext cx="638962" cy="461665"/>
          </a:xfrm>
          <a:prstGeom prst="rect">
            <a:avLst/>
          </a:prstGeom>
        </p:spPr>
        <p:txBody>
          <a:bodyPr wrap="square">
            <a:spAutoFit/>
          </a:bodyPr>
          <a:lstStyle/>
          <a:p>
            <a:pPr algn="ctr"/>
            <a:r>
              <a:rPr lang="en-US" altLang="zh-CN" sz="2400" dirty="0">
                <a:solidFill>
                  <a:schemeClr val="bg1"/>
                </a:solidFill>
                <a:latin typeface="Gloucester MT Extra Condensed" panose="02030808020601010101" pitchFamily="18" charset="0"/>
              </a:rPr>
              <a:t>04</a:t>
            </a:r>
            <a:endParaRPr lang="zh-CN" altLang="en-US" sz="2400" dirty="0">
              <a:solidFill>
                <a:schemeClr val="bg1"/>
              </a:solidFill>
              <a:latin typeface="Gloucester MT Extra Condensed" panose="02030808020601010101" pitchFamily="18" charset="0"/>
            </a:endParaRPr>
          </a:p>
        </p:txBody>
      </p:sp>
      <p:sp>
        <p:nvSpPr>
          <p:cNvPr id="20" name="箭头: 五边形 19"/>
          <p:cNvSpPr/>
          <p:nvPr/>
        </p:nvSpPr>
        <p:spPr>
          <a:xfrm>
            <a:off x="6563328" y="4968168"/>
            <a:ext cx="3933952" cy="757825"/>
          </a:xfrm>
          <a:prstGeom prst="homePlate">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1" name="六边形 20"/>
          <p:cNvSpPr/>
          <p:nvPr/>
        </p:nvSpPr>
        <p:spPr>
          <a:xfrm>
            <a:off x="6106128" y="4968168"/>
            <a:ext cx="879077" cy="757825"/>
          </a:xfrm>
          <a:prstGeom prst="hexagon">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bg1"/>
              </a:solidFill>
              <a:latin typeface="Gloucester MT Extra Condensed" panose="02030808020601010101" pitchFamily="18" charset="0"/>
            </a:endParaRPr>
          </a:p>
        </p:txBody>
      </p:sp>
      <p:sp>
        <p:nvSpPr>
          <p:cNvPr id="22" name="文本框 21"/>
          <p:cNvSpPr txBox="1"/>
          <p:nvPr/>
        </p:nvSpPr>
        <p:spPr>
          <a:xfrm>
            <a:off x="7187269" y="5157429"/>
            <a:ext cx="3399914" cy="431528"/>
          </a:xfrm>
          <a:prstGeom prst="rect">
            <a:avLst/>
          </a:prstGeom>
          <a:noFill/>
        </p:spPr>
        <p:txBody>
          <a:bodyPr wrap="square" rtlCol="0" anchor="ctr">
            <a:spAutoFit/>
          </a:bodyPr>
          <a:lstStyle/>
          <a:p>
            <a:pPr>
              <a:lnSpc>
                <a:spcPct val="120000"/>
              </a:lnSpc>
            </a:pPr>
            <a:r>
              <a:rPr lang="zh-CN" altLang="en-US" sz="2000" spc="300" dirty="0">
                <a:solidFill>
                  <a:schemeClr val="accent1"/>
                </a:solidFill>
                <a:latin typeface="方正粗谭黑简体" panose="02000000000000000000" pitchFamily="2" charset="-122"/>
                <a:ea typeface="方正粗谭黑简体" panose="02000000000000000000" pitchFamily="2" charset="-122"/>
              </a:rPr>
              <a:t>此处添加您的标题</a:t>
            </a:r>
            <a:r>
              <a:rPr lang="en-US" altLang="zh-CN" sz="2000" spc="300" dirty="0">
                <a:solidFill>
                  <a:schemeClr val="accent1"/>
                </a:solidFill>
                <a:latin typeface="方正粗谭黑简体" panose="02000000000000000000" pitchFamily="2" charset="-122"/>
                <a:ea typeface="方正粗谭黑简体" panose="02000000000000000000" pitchFamily="2" charset="-122"/>
              </a:rPr>
              <a:t>05</a:t>
            </a:r>
            <a:endParaRPr lang="zh-CN" altLang="en-US" sz="2000" spc="300" dirty="0">
              <a:solidFill>
                <a:schemeClr val="accent1"/>
              </a:solidFill>
              <a:latin typeface="方正粗谭黑简体" panose="02000000000000000000" pitchFamily="2" charset="-122"/>
              <a:ea typeface="方正粗谭黑简体" panose="02000000000000000000" pitchFamily="2" charset="-122"/>
            </a:endParaRPr>
          </a:p>
        </p:txBody>
      </p:sp>
      <p:sp>
        <p:nvSpPr>
          <p:cNvPr id="23" name="矩形 22"/>
          <p:cNvSpPr/>
          <p:nvPr/>
        </p:nvSpPr>
        <p:spPr>
          <a:xfrm>
            <a:off x="6250991" y="5120670"/>
            <a:ext cx="638962" cy="461665"/>
          </a:xfrm>
          <a:prstGeom prst="rect">
            <a:avLst/>
          </a:prstGeom>
        </p:spPr>
        <p:txBody>
          <a:bodyPr wrap="square">
            <a:spAutoFit/>
          </a:bodyPr>
          <a:lstStyle/>
          <a:p>
            <a:pPr algn="ctr"/>
            <a:r>
              <a:rPr lang="en-US" altLang="zh-CN" sz="2400" dirty="0">
                <a:solidFill>
                  <a:schemeClr val="bg1"/>
                </a:solidFill>
                <a:latin typeface="Gloucester MT Extra Condensed" panose="02030808020601010101" pitchFamily="18" charset="0"/>
              </a:rPr>
              <a:t>05</a:t>
            </a:r>
            <a:endParaRPr lang="zh-CN" altLang="en-US" sz="2400" dirty="0">
              <a:solidFill>
                <a:schemeClr val="bg1"/>
              </a:solidFill>
              <a:latin typeface="Gloucester MT Extra Condensed" panose="02030808020601010101" pitchFamily="18" charset="0"/>
            </a:endParaRPr>
          </a:p>
        </p:txBody>
      </p:sp>
      <p:sp>
        <p:nvSpPr>
          <p:cNvPr id="25" name="矩形 24"/>
          <p:cNvSpPr/>
          <p:nvPr/>
        </p:nvSpPr>
        <p:spPr>
          <a:xfrm rot="2299722">
            <a:off x="-666017" y="5440371"/>
            <a:ext cx="4050532" cy="405053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
        <p:nvSpPr>
          <p:cNvPr id="26" name="矩形 25"/>
          <p:cNvSpPr/>
          <p:nvPr/>
        </p:nvSpPr>
        <p:spPr>
          <a:xfrm rot="2299722">
            <a:off x="-1371346" y="3619718"/>
            <a:ext cx="4050532" cy="405053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Tree>
    <p:extLst>
      <p:ext uri="{BB962C8B-B14F-4D97-AF65-F5344CB8AC3E}">
        <p14:creationId xmlns:p14="http://schemas.microsoft.com/office/powerpoint/2010/main" val="3735573845"/>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600"/>
                            </p:stCondLst>
                            <p:childTnLst>
                              <p:par>
                                <p:cTn id="11" presetID="16" presetClass="entr" presetSubtype="21"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barn(inVertical)">
                                      <p:cBhvr>
                                        <p:cTn id="13" dur="500"/>
                                        <p:tgtEl>
                                          <p:spTgt spid="25"/>
                                        </p:tgtEl>
                                      </p:cBhvr>
                                    </p:animEffect>
                                  </p:childTnLst>
                                </p:cTn>
                              </p:par>
                            </p:childTnLst>
                          </p:cTn>
                        </p:par>
                        <p:par>
                          <p:cTn id="14" fill="hold">
                            <p:stCondLst>
                              <p:cond delay="1100"/>
                            </p:stCondLst>
                            <p:childTnLst>
                              <p:par>
                                <p:cTn id="15" presetID="16" presetClass="entr" presetSubtype="21"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barn(inVertical)">
                                      <p:cBhvr>
                                        <p:cTn id="17" dur="500"/>
                                        <p:tgtEl>
                                          <p:spTgt spid="26"/>
                                        </p:tgtEl>
                                      </p:cBhvr>
                                    </p:animEffect>
                                  </p:childTnLst>
                                </p:cTn>
                              </p:par>
                              <p:par>
                                <p:cTn id="18" presetID="56" presetClass="entr" presetSubtype="0" fill="hold" grpId="0" nodeType="withEffect">
                                  <p:stCondLst>
                                    <p:cond delay="0"/>
                                  </p:stCondLst>
                                  <p:iterate type="lt">
                                    <p:tmPct val="10000"/>
                                  </p:iterate>
                                  <p:childTnLst>
                                    <p:set>
                                      <p:cBhvr>
                                        <p:cTn id="19" dur="1" fill="hold">
                                          <p:stCondLst>
                                            <p:cond delay="0"/>
                                          </p:stCondLst>
                                        </p:cTn>
                                        <p:tgtEl>
                                          <p:spTgt spid="3"/>
                                        </p:tgtEl>
                                        <p:attrNameLst>
                                          <p:attrName>style.visibility</p:attrName>
                                        </p:attrNameLst>
                                      </p:cBhvr>
                                      <p:to>
                                        <p:strVal val="visible"/>
                                      </p:to>
                                    </p:set>
                                    <p:anim by="(-#ppt_w*2)" calcmode="lin" valueType="num">
                                      <p:cBhvr rctx="PPT">
                                        <p:cTn id="20" dur="500" autoRev="1" fill="hold">
                                          <p:stCondLst>
                                            <p:cond delay="0"/>
                                          </p:stCondLst>
                                        </p:cTn>
                                        <p:tgtEl>
                                          <p:spTgt spid="3"/>
                                        </p:tgtEl>
                                        <p:attrNameLst>
                                          <p:attrName>ppt_w</p:attrName>
                                        </p:attrNameLst>
                                      </p:cBhvr>
                                    </p:anim>
                                    <p:anim by="(#ppt_w*0.50)" calcmode="lin" valueType="num">
                                      <p:cBhvr>
                                        <p:cTn id="21" dur="500" decel="50000" autoRev="1" fill="hold">
                                          <p:stCondLst>
                                            <p:cond delay="0"/>
                                          </p:stCondLst>
                                        </p:cTn>
                                        <p:tgtEl>
                                          <p:spTgt spid="3"/>
                                        </p:tgtEl>
                                        <p:attrNameLst>
                                          <p:attrName>ppt_x</p:attrName>
                                        </p:attrNameLst>
                                      </p:cBhvr>
                                    </p:anim>
                                    <p:anim from="(-#ppt_h/2)" to="(#ppt_y)" calcmode="lin" valueType="num">
                                      <p:cBhvr>
                                        <p:cTn id="22" dur="1000" fill="hold">
                                          <p:stCondLst>
                                            <p:cond delay="0"/>
                                          </p:stCondLst>
                                        </p:cTn>
                                        <p:tgtEl>
                                          <p:spTgt spid="3"/>
                                        </p:tgtEl>
                                        <p:attrNameLst>
                                          <p:attrName>ppt_y</p:attrName>
                                        </p:attrNameLst>
                                      </p:cBhvr>
                                    </p:anim>
                                    <p:animRot by="21600000">
                                      <p:cBhvr>
                                        <p:cTn id="23" dur="1000" fill="hold">
                                          <p:stCondLst>
                                            <p:cond delay="0"/>
                                          </p:stCondLst>
                                        </p:cTn>
                                        <p:tgtEl>
                                          <p:spTgt spid="3"/>
                                        </p:tgtEl>
                                        <p:attrNameLst>
                                          <p:attrName>r</p:attrName>
                                        </p:attrNameLst>
                                      </p:cBhvr>
                                    </p:animRot>
                                  </p:childTnLst>
                                </p:cTn>
                              </p:par>
                            </p:childTnLst>
                          </p:cTn>
                        </p:par>
                        <p:par>
                          <p:cTn id="24" fill="hold">
                            <p:stCondLst>
                              <p:cond delay="2800"/>
                            </p:stCondLst>
                            <p:childTnLst>
                              <p:par>
                                <p:cTn id="25" presetID="21" presetClass="entr" presetSubtype="1"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heel(1)">
                                      <p:cBhvr>
                                        <p:cTn id="27" dur="1000"/>
                                        <p:tgtEl>
                                          <p:spTgt spid="5"/>
                                        </p:tgtEl>
                                      </p:cBhvr>
                                    </p:animEffect>
                                  </p:childTnLst>
                                </p:cTn>
                              </p:par>
                            </p:childTnLst>
                          </p:cTn>
                        </p:par>
                        <p:par>
                          <p:cTn id="28" fill="hold">
                            <p:stCondLst>
                              <p:cond delay="3800"/>
                            </p:stCondLst>
                            <p:childTnLst>
                              <p:par>
                                <p:cTn id="29" presetID="56" presetClass="entr" presetSubtype="0" fill="hold" grpId="0" nodeType="afterEffect">
                                  <p:stCondLst>
                                    <p:cond delay="0"/>
                                  </p:stCondLst>
                                  <p:iterate type="lt">
                                    <p:tmPct val="10000"/>
                                  </p:iterate>
                                  <p:childTnLst>
                                    <p:set>
                                      <p:cBhvr>
                                        <p:cTn id="30" dur="1" fill="hold">
                                          <p:stCondLst>
                                            <p:cond delay="0"/>
                                          </p:stCondLst>
                                        </p:cTn>
                                        <p:tgtEl>
                                          <p:spTgt spid="7"/>
                                        </p:tgtEl>
                                        <p:attrNameLst>
                                          <p:attrName>style.visibility</p:attrName>
                                        </p:attrNameLst>
                                      </p:cBhvr>
                                      <p:to>
                                        <p:strVal val="visible"/>
                                      </p:to>
                                    </p:set>
                                    <p:anim by="(-#ppt_w*2)" calcmode="lin" valueType="num">
                                      <p:cBhvr rctx="PPT">
                                        <p:cTn id="31" dur="500" autoRev="1" fill="hold">
                                          <p:stCondLst>
                                            <p:cond delay="0"/>
                                          </p:stCondLst>
                                        </p:cTn>
                                        <p:tgtEl>
                                          <p:spTgt spid="7"/>
                                        </p:tgtEl>
                                        <p:attrNameLst>
                                          <p:attrName>ppt_w</p:attrName>
                                        </p:attrNameLst>
                                      </p:cBhvr>
                                    </p:anim>
                                    <p:anim by="(#ppt_w*0.50)" calcmode="lin" valueType="num">
                                      <p:cBhvr>
                                        <p:cTn id="32" dur="500" decel="50000" autoRev="1" fill="hold">
                                          <p:stCondLst>
                                            <p:cond delay="0"/>
                                          </p:stCondLst>
                                        </p:cTn>
                                        <p:tgtEl>
                                          <p:spTgt spid="7"/>
                                        </p:tgtEl>
                                        <p:attrNameLst>
                                          <p:attrName>ppt_x</p:attrName>
                                        </p:attrNameLst>
                                      </p:cBhvr>
                                    </p:anim>
                                    <p:anim from="(-#ppt_h/2)" to="(#ppt_y)" calcmode="lin" valueType="num">
                                      <p:cBhvr>
                                        <p:cTn id="33" dur="1000" fill="hold">
                                          <p:stCondLst>
                                            <p:cond delay="0"/>
                                          </p:stCondLst>
                                        </p:cTn>
                                        <p:tgtEl>
                                          <p:spTgt spid="7"/>
                                        </p:tgtEl>
                                        <p:attrNameLst>
                                          <p:attrName>ppt_y</p:attrName>
                                        </p:attrNameLst>
                                      </p:cBhvr>
                                    </p:anim>
                                    <p:animRot by="21600000">
                                      <p:cBhvr>
                                        <p:cTn id="34" dur="1000" fill="hold">
                                          <p:stCondLst>
                                            <p:cond delay="0"/>
                                          </p:stCondLst>
                                        </p:cTn>
                                        <p:tgtEl>
                                          <p:spTgt spid="7"/>
                                        </p:tgtEl>
                                        <p:attrNameLst>
                                          <p:attrName>r</p:attrName>
                                        </p:attrNameLst>
                                      </p:cBhvr>
                                    </p:animRot>
                                  </p:childTnLst>
                                </p:cTn>
                              </p:par>
                            </p:childTnLst>
                          </p:cTn>
                        </p:par>
                        <p:par>
                          <p:cTn id="35" fill="hold">
                            <p:stCondLst>
                              <p:cond delay="4900"/>
                            </p:stCondLst>
                            <p:childTnLst>
                              <p:par>
                                <p:cTn id="36" presetID="22" presetClass="entr" presetSubtype="8"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left)">
                                      <p:cBhvr>
                                        <p:cTn id="38" dur="500"/>
                                        <p:tgtEl>
                                          <p:spTgt spid="4"/>
                                        </p:tgtEl>
                                      </p:cBhvr>
                                    </p:animEffect>
                                  </p:childTnLst>
                                </p:cTn>
                              </p:par>
                            </p:childTnLst>
                          </p:cTn>
                        </p:par>
                        <p:par>
                          <p:cTn id="39" fill="hold">
                            <p:stCondLst>
                              <p:cond delay="5400"/>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6"/>
                                        </p:tgtEl>
                                        <p:attrNameLst>
                                          <p:attrName>style.visibility</p:attrName>
                                        </p:attrNameLst>
                                      </p:cBhvr>
                                      <p:to>
                                        <p:strVal val="visible"/>
                                      </p:to>
                                    </p:set>
                                    <p:anim calcmode="lin" valueType="num">
                                      <p:cBhvr>
                                        <p:cTn id="42" dur="500" fill="hold"/>
                                        <p:tgtEl>
                                          <p:spTgt spid="6"/>
                                        </p:tgtEl>
                                        <p:attrNameLst>
                                          <p:attrName>ppt_w</p:attrName>
                                        </p:attrNameLst>
                                      </p:cBhvr>
                                      <p:tavLst>
                                        <p:tav tm="0">
                                          <p:val>
                                            <p:fltVal val="0"/>
                                          </p:val>
                                        </p:tav>
                                        <p:tav tm="100000">
                                          <p:val>
                                            <p:strVal val="#ppt_w"/>
                                          </p:val>
                                        </p:tav>
                                      </p:tavLst>
                                    </p:anim>
                                    <p:anim calcmode="lin" valueType="num">
                                      <p:cBhvr>
                                        <p:cTn id="43" dur="500" fill="hold"/>
                                        <p:tgtEl>
                                          <p:spTgt spid="6"/>
                                        </p:tgtEl>
                                        <p:attrNameLst>
                                          <p:attrName>ppt_h</p:attrName>
                                        </p:attrNameLst>
                                      </p:cBhvr>
                                      <p:tavLst>
                                        <p:tav tm="0">
                                          <p:val>
                                            <p:fltVal val="0"/>
                                          </p:val>
                                        </p:tav>
                                        <p:tav tm="100000">
                                          <p:val>
                                            <p:strVal val="#ppt_h"/>
                                          </p:val>
                                        </p:tav>
                                      </p:tavLst>
                                    </p:anim>
                                    <p:animEffect transition="in" filter="fade">
                                      <p:cBhvr>
                                        <p:cTn id="44" dur="500"/>
                                        <p:tgtEl>
                                          <p:spTgt spid="6"/>
                                        </p:tgtEl>
                                      </p:cBhvr>
                                    </p:animEffect>
                                  </p:childTnLst>
                                </p:cTn>
                              </p:par>
                            </p:childTnLst>
                          </p:cTn>
                        </p:par>
                        <p:par>
                          <p:cTn id="45" fill="hold">
                            <p:stCondLst>
                              <p:cond delay="6350"/>
                            </p:stCondLst>
                            <p:childTnLst>
                              <p:par>
                                <p:cTn id="46" presetID="21" presetClass="entr" presetSubtype="1"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heel(1)">
                                      <p:cBhvr>
                                        <p:cTn id="48" dur="1000"/>
                                        <p:tgtEl>
                                          <p:spTgt spid="9"/>
                                        </p:tgtEl>
                                      </p:cBhvr>
                                    </p:animEffect>
                                  </p:childTnLst>
                                </p:cTn>
                              </p:par>
                            </p:childTnLst>
                          </p:cTn>
                        </p:par>
                        <p:par>
                          <p:cTn id="49" fill="hold">
                            <p:stCondLst>
                              <p:cond delay="7350"/>
                            </p:stCondLst>
                            <p:childTnLst>
                              <p:par>
                                <p:cTn id="50" presetID="56" presetClass="entr" presetSubtype="0" fill="hold" grpId="0" nodeType="afterEffect">
                                  <p:stCondLst>
                                    <p:cond delay="0"/>
                                  </p:stCondLst>
                                  <p:iterate type="lt">
                                    <p:tmPct val="10000"/>
                                  </p:iterate>
                                  <p:childTnLst>
                                    <p:set>
                                      <p:cBhvr>
                                        <p:cTn id="51" dur="1" fill="hold">
                                          <p:stCondLst>
                                            <p:cond delay="0"/>
                                          </p:stCondLst>
                                        </p:cTn>
                                        <p:tgtEl>
                                          <p:spTgt spid="11"/>
                                        </p:tgtEl>
                                        <p:attrNameLst>
                                          <p:attrName>style.visibility</p:attrName>
                                        </p:attrNameLst>
                                      </p:cBhvr>
                                      <p:to>
                                        <p:strVal val="visible"/>
                                      </p:to>
                                    </p:set>
                                    <p:anim by="(-#ppt_w*2)" calcmode="lin" valueType="num">
                                      <p:cBhvr rctx="PPT">
                                        <p:cTn id="52" dur="500" autoRev="1" fill="hold">
                                          <p:stCondLst>
                                            <p:cond delay="0"/>
                                          </p:stCondLst>
                                        </p:cTn>
                                        <p:tgtEl>
                                          <p:spTgt spid="11"/>
                                        </p:tgtEl>
                                        <p:attrNameLst>
                                          <p:attrName>ppt_w</p:attrName>
                                        </p:attrNameLst>
                                      </p:cBhvr>
                                    </p:anim>
                                    <p:anim by="(#ppt_w*0.50)" calcmode="lin" valueType="num">
                                      <p:cBhvr>
                                        <p:cTn id="53" dur="500" decel="50000" autoRev="1" fill="hold">
                                          <p:stCondLst>
                                            <p:cond delay="0"/>
                                          </p:stCondLst>
                                        </p:cTn>
                                        <p:tgtEl>
                                          <p:spTgt spid="11"/>
                                        </p:tgtEl>
                                        <p:attrNameLst>
                                          <p:attrName>ppt_x</p:attrName>
                                        </p:attrNameLst>
                                      </p:cBhvr>
                                    </p:anim>
                                    <p:anim from="(-#ppt_h/2)" to="(#ppt_y)" calcmode="lin" valueType="num">
                                      <p:cBhvr>
                                        <p:cTn id="54" dur="1000" fill="hold">
                                          <p:stCondLst>
                                            <p:cond delay="0"/>
                                          </p:stCondLst>
                                        </p:cTn>
                                        <p:tgtEl>
                                          <p:spTgt spid="11"/>
                                        </p:tgtEl>
                                        <p:attrNameLst>
                                          <p:attrName>ppt_y</p:attrName>
                                        </p:attrNameLst>
                                      </p:cBhvr>
                                    </p:anim>
                                    <p:animRot by="21600000">
                                      <p:cBhvr>
                                        <p:cTn id="55" dur="1000" fill="hold">
                                          <p:stCondLst>
                                            <p:cond delay="0"/>
                                          </p:stCondLst>
                                        </p:cTn>
                                        <p:tgtEl>
                                          <p:spTgt spid="11"/>
                                        </p:tgtEl>
                                        <p:attrNameLst>
                                          <p:attrName>r</p:attrName>
                                        </p:attrNameLst>
                                      </p:cBhvr>
                                    </p:animRot>
                                  </p:childTnLst>
                                </p:cTn>
                              </p:par>
                            </p:childTnLst>
                          </p:cTn>
                        </p:par>
                        <p:par>
                          <p:cTn id="56" fill="hold">
                            <p:stCondLst>
                              <p:cond delay="8450"/>
                            </p:stCondLst>
                            <p:childTnLst>
                              <p:par>
                                <p:cTn id="57" presetID="22" presetClass="entr" presetSubtype="8" fill="hold" grpId="0" nodeType="after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wipe(left)">
                                      <p:cBhvr>
                                        <p:cTn id="59" dur="500"/>
                                        <p:tgtEl>
                                          <p:spTgt spid="8"/>
                                        </p:tgtEl>
                                      </p:cBhvr>
                                    </p:animEffect>
                                  </p:childTnLst>
                                </p:cTn>
                              </p:par>
                            </p:childTnLst>
                          </p:cTn>
                        </p:par>
                        <p:par>
                          <p:cTn id="60" fill="hold">
                            <p:stCondLst>
                              <p:cond delay="8950"/>
                            </p:stCondLst>
                            <p:childTnLst>
                              <p:par>
                                <p:cTn id="61" presetID="53" presetClass="entr" presetSubtype="16" fill="hold" grpId="0" nodeType="afterEffect">
                                  <p:stCondLst>
                                    <p:cond delay="0"/>
                                  </p:stCondLst>
                                  <p:iterate type="lt">
                                    <p:tmPct val="10000"/>
                                  </p:iterate>
                                  <p:childTnLst>
                                    <p:set>
                                      <p:cBhvr>
                                        <p:cTn id="62" dur="1" fill="hold">
                                          <p:stCondLst>
                                            <p:cond delay="0"/>
                                          </p:stCondLst>
                                        </p:cTn>
                                        <p:tgtEl>
                                          <p:spTgt spid="10"/>
                                        </p:tgtEl>
                                        <p:attrNameLst>
                                          <p:attrName>style.visibility</p:attrName>
                                        </p:attrNameLst>
                                      </p:cBhvr>
                                      <p:to>
                                        <p:strVal val="visible"/>
                                      </p:to>
                                    </p:set>
                                    <p:anim calcmode="lin" valueType="num">
                                      <p:cBhvr>
                                        <p:cTn id="63" dur="500" fill="hold"/>
                                        <p:tgtEl>
                                          <p:spTgt spid="10"/>
                                        </p:tgtEl>
                                        <p:attrNameLst>
                                          <p:attrName>ppt_w</p:attrName>
                                        </p:attrNameLst>
                                      </p:cBhvr>
                                      <p:tavLst>
                                        <p:tav tm="0">
                                          <p:val>
                                            <p:fltVal val="0"/>
                                          </p:val>
                                        </p:tav>
                                        <p:tav tm="100000">
                                          <p:val>
                                            <p:strVal val="#ppt_w"/>
                                          </p:val>
                                        </p:tav>
                                      </p:tavLst>
                                    </p:anim>
                                    <p:anim calcmode="lin" valueType="num">
                                      <p:cBhvr>
                                        <p:cTn id="64" dur="500" fill="hold"/>
                                        <p:tgtEl>
                                          <p:spTgt spid="10"/>
                                        </p:tgtEl>
                                        <p:attrNameLst>
                                          <p:attrName>ppt_h</p:attrName>
                                        </p:attrNameLst>
                                      </p:cBhvr>
                                      <p:tavLst>
                                        <p:tav tm="0">
                                          <p:val>
                                            <p:fltVal val="0"/>
                                          </p:val>
                                        </p:tav>
                                        <p:tav tm="100000">
                                          <p:val>
                                            <p:strVal val="#ppt_h"/>
                                          </p:val>
                                        </p:tav>
                                      </p:tavLst>
                                    </p:anim>
                                    <p:animEffect transition="in" filter="fade">
                                      <p:cBhvr>
                                        <p:cTn id="65" dur="500"/>
                                        <p:tgtEl>
                                          <p:spTgt spid="10"/>
                                        </p:tgtEl>
                                      </p:cBhvr>
                                    </p:animEffect>
                                  </p:childTnLst>
                                </p:cTn>
                              </p:par>
                            </p:childTnLst>
                          </p:cTn>
                        </p:par>
                        <p:par>
                          <p:cTn id="66" fill="hold">
                            <p:stCondLst>
                              <p:cond delay="9900"/>
                            </p:stCondLst>
                            <p:childTnLst>
                              <p:par>
                                <p:cTn id="67" presetID="21" presetClass="entr" presetSubtype="1" fill="hold" grpId="0" nodeType="after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wheel(1)">
                                      <p:cBhvr>
                                        <p:cTn id="69" dur="1000"/>
                                        <p:tgtEl>
                                          <p:spTgt spid="13"/>
                                        </p:tgtEl>
                                      </p:cBhvr>
                                    </p:animEffect>
                                  </p:childTnLst>
                                </p:cTn>
                              </p:par>
                            </p:childTnLst>
                          </p:cTn>
                        </p:par>
                        <p:par>
                          <p:cTn id="70" fill="hold">
                            <p:stCondLst>
                              <p:cond delay="10900"/>
                            </p:stCondLst>
                            <p:childTnLst>
                              <p:par>
                                <p:cTn id="71" presetID="56" presetClass="entr" presetSubtype="0" fill="hold" grpId="0" nodeType="afterEffect">
                                  <p:stCondLst>
                                    <p:cond delay="0"/>
                                  </p:stCondLst>
                                  <p:iterate type="lt">
                                    <p:tmPct val="10000"/>
                                  </p:iterate>
                                  <p:childTnLst>
                                    <p:set>
                                      <p:cBhvr>
                                        <p:cTn id="72" dur="1" fill="hold">
                                          <p:stCondLst>
                                            <p:cond delay="0"/>
                                          </p:stCondLst>
                                        </p:cTn>
                                        <p:tgtEl>
                                          <p:spTgt spid="15"/>
                                        </p:tgtEl>
                                        <p:attrNameLst>
                                          <p:attrName>style.visibility</p:attrName>
                                        </p:attrNameLst>
                                      </p:cBhvr>
                                      <p:to>
                                        <p:strVal val="visible"/>
                                      </p:to>
                                    </p:set>
                                    <p:anim by="(-#ppt_w*2)" calcmode="lin" valueType="num">
                                      <p:cBhvr rctx="PPT">
                                        <p:cTn id="73" dur="500" autoRev="1" fill="hold">
                                          <p:stCondLst>
                                            <p:cond delay="0"/>
                                          </p:stCondLst>
                                        </p:cTn>
                                        <p:tgtEl>
                                          <p:spTgt spid="15"/>
                                        </p:tgtEl>
                                        <p:attrNameLst>
                                          <p:attrName>ppt_w</p:attrName>
                                        </p:attrNameLst>
                                      </p:cBhvr>
                                    </p:anim>
                                    <p:anim by="(#ppt_w*0.50)" calcmode="lin" valueType="num">
                                      <p:cBhvr>
                                        <p:cTn id="74" dur="500" decel="50000" autoRev="1" fill="hold">
                                          <p:stCondLst>
                                            <p:cond delay="0"/>
                                          </p:stCondLst>
                                        </p:cTn>
                                        <p:tgtEl>
                                          <p:spTgt spid="15"/>
                                        </p:tgtEl>
                                        <p:attrNameLst>
                                          <p:attrName>ppt_x</p:attrName>
                                        </p:attrNameLst>
                                      </p:cBhvr>
                                    </p:anim>
                                    <p:anim from="(-#ppt_h/2)" to="(#ppt_y)" calcmode="lin" valueType="num">
                                      <p:cBhvr>
                                        <p:cTn id="75" dur="1000" fill="hold">
                                          <p:stCondLst>
                                            <p:cond delay="0"/>
                                          </p:stCondLst>
                                        </p:cTn>
                                        <p:tgtEl>
                                          <p:spTgt spid="15"/>
                                        </p:tgtEl>
                                        <p:attrNameLst>
                                          <p:attrName>ppt_y</p:attrName>
                                        </p:attrNameLst>
                                      </p:cBhvr>
                                    </p:anim>
                                    <p:animRot by="21600000">
                                      <p:cBhvr>
                                        <p:cTn id="76" dur="1000" fill="hold">
                                          <p:stCondLst>
                                            <p:cond delay="0"/>
                                          </p:stCondLst>
                                        </p:cTn>
                                        <p:tgtEl>
                                          <p:spTgt spid="15"/>
                                        </p:tgtEl>
                                        <p:attrNameLst>
                                          <p:attrName>r</p:attrName>
                                        </p:attrNameLst>
                                      </p:cBhvr>
                                    </p:animRot>
                                  </p:childTnLst>
                                </p:cTn>
                              </p:par>
                            </p:childTnLst>
                          </p:cTn>
                        </p:par>
                        <p:par>
                          <p:cTn id="77" fill="hold">
                            <p:stCondLst>
                              <p:cond delay="12000"/>
                            </p:stCondLst>
                            <p:childTnLst>
                              <p:par>
                                <p:cTn id="78" presetID="22" presetClass="entr" presetSubtype="8" fill="hold" grpId="0" nodeType="afterEffect">
                                  <p:stCondLst>
                                    <p:cond delay="0"/>
                                  </p:stCondLst>
                                  <p:childTnLst>
                                    <p:set>
                                      <p:cBhvr>
                                        <p:cTn id="79" dur="1" fill="hold">
                                          <p:stCondLst>
                                            <p:cond delay="0"/>
                                          </p:stCondLst>
                                        </p:cTn>
                                        <p:tgtEl>
                                          <p:spTgt spid="12"/>
                                        </p:tgtEl>
                                        <p:attrNameLst>
                                          <p:attrName>style.visibility</p:attrName>
                                        </p:attrNameLst>
                                      </p:cBhvr>
                                      <p:to>
                                        <p:strVal val="visible"/>
                                      </p:to>
                                    </p:set>
                                    <p:animEffect transition="in" filter="wipe(left)">
                                      <p:cBhvr>
                                        <p:cTn id="80" dur="500"/>
                                        <p:tgtEl>
                                          <p:spTgt spid="12"/>
                                        </p:tgtEl>
                                      </p:cBhvr>
                                    </p:animEffect>
                                  </p:childTnLst>
                                </p:cTn>
                              </p:par>
                            </p:childTnLst>
                          </p:cTn>
                        </p:par>
                        <p:par>
                          <p:cTn id="81" fill="hold">
                            <p:stCondLst>
                              <p:cond delay="12500"/>
                            </p:stCondLst>
                            <p:childTnLst>
                              <p:par>
                                <p:cTn id="82" presetID="53" presetClass="entr" presetSubtype="16" fill="hold" grpId="0" nodeType="afterEffect">
                                  <p:stCondLst>
                                    <p:cond delay="0"/>
                                  </p:stCondLst>
                                  <p:iterate type="lt">
                                    <p:tmPct val="10000"/>
                                  </p:iterate>
                                  <p:childTnLst>
                                    <p:set>
                                      <p:cBhvr>
                                        <p:cTn id="83" dur="1" fill="hold">
                                          <p:stCondLst>
                                            <p:cond delay="0"/>
                                          </p:stCondLst>
                                        </p:cTn>
                                        <p:tgtEl>
                                          <p:spTgt spid="14"/>
                                        </p:tgtEl>
                                        <p:attrNameLst>
                                          <p:attrName>style.visibility</p:attrName>
                                        </p:attrNameLst>
                                      </p:cBhvr>
                                      <p:to>
                                        <p:strVal val="visible"/>
                                      </p:to>
                                    </p:set>
                                    <p:anim calcmode="lin" valueType="num">
                                      <p:cBhvr>
                                        <p:cTn id="84" dur="500" fill="hold"/>
                                        <p:tgtEl>
                                          <p:spTgt spid="14"/>
                                        </p:tgtEl>
                                        <p:attrNameLst>
                                          <p:attrName>ppt_w</p:attrName>
                                        </p:attrNameLst>
                                      </p:cBhvr>
                                      <p:tavLst>
                                        <p:tav tm="0">
                                          <p:val>
                                            <p:fltVal val="0"/>
                                          </p:val>
                                        </p:tav>
                                        <p:tav tm="100000">
                                          <p:val>
                                            <p:strVal val="#ppt_w"/>
                                          </p:val>
                                        </p:tav>
                                      </p:tavLst>
                                    </p:anim>
                                    <p:anim calcmode="lin" valueType="num">
                                      <p:cBhvr>
                                        <p:cTn id="85" dur="500" fill="hold"/>
                                        <p:tgtEl>
                                          <p:spTgt spid="14"/>
                                        </p:tgtEl>
                                        <p:attrNameLst>
                                          <p:attrName>ppt_h</p:attrName>
                                        </p:attrNameLst>
                                      </p:cBhvr>
                                      <p:tavLst>
                                        <p:tav tm="0">
                                          <p:val>
                                            <p:fltVal val="0"/>
                                          </p:val>
                                        </p:tav>
                                        <p:tav tm="100000">
                                          <p:val>
                                            <p:strVal val="#ppt_h"/>
                                          </p:val>
                                        </p:tav>
                                      </p:tavLst>
                                    </p:anim>
                                    <p:animEffect transition="in" filter="fade">
                                      <p:cBhvr>
                                        <p:cTn id="86" dur="500"/>
                                        <p:tgtEl>
                                          <p:spTgt spid="14"/>
                                        </p:tgtEl>
                                      </p:cBhvr>
                                    </p:animEffect>
                                  </p:childTnLst>
                                </p:cTn>
                              </p:par>
                            </p:childTnLst>
                          </p:cTn>
                        </p:par>
                        <p:par>
                          <p:cTn id="87" fill="hold">
                            <p:stCondLst>
                              <p:cond delay="13450"/>
                            </p:stCondLst>
                            <p:childTnLst>
                              <p:par>
                                <p:cTn id="88" presetID="21" presetClass="entr" presetSubtype="1" fill="hold" grpId="0" nodeType="afterEffect">
                                  <p:stCondLst>
                                    <p:cond delay="0"/>
                                  </p:stCondLst>
                                  <p:childTnLst>
                                    <p:set>
                                      <p:cBhvr>
                                        <p:cTn id="89" dur="1" fill="hold">
                                          <p:stCondLst>
                                            <p:cond delay="0"/>
                                          </p:stCondLst>
                                        </p:cTn>
                                        <p:tgtEl>
                                          <p:spTgt spid="17"/>
                                        </p:tgtEl>
                                        <p:attrNameLst>
                                          <p:attrName>style.visibility</p:attrName>
                                        </p:attrNameLst>
                                      </p:cBhvr>
                                      <p:to>
                                        <p:strVal val="visible"/>
                                      </p:to>
                                    </p:set>
                                    <p:animEffect transition="in" filter="wheel(1)">
                                      <p:cBhvr>
                                        <p:cTn id="90" dur="1000"/>
                                        <p:tgtEl>
                                          <p:spTgt spid="17"/>
                                        </p:tgtEl>
                                      </p:cBhvr>
                                    </p:animEffect>
                                  </p:childTnLst>
                                </p:cTn>
                              </p:par>
                            </p:childTnLst>
                          </p:cTn>
                        </p:par>
                        <p:par>
                          <p:cTn id="91" fill="hold">
                            <p:stCondLst>
                              <p:cond delay="14450"/>
                            </p:stCondLst>
                            <p:childTnLst>
                              <p:par>
                                <p:cTn id="92" presetID="56" presetClass="entr" presetSubtype="0" fill="hold" grpId="0" nodeType="afterEffect">
                                  <p:stCondLst>
                                    <p:cond delay="0"/>
                                  </p:stCondLst>
                                  <p:iterate type="lt">
                                    <p:tmPct val="10000"/>
                                  </p:iterate>
                                  <p:childTnLst>
                                    <p:set>
                                      <p:cBhvr>
                                        <p:cTn id="93" dur="1" fill="hold">
                                          <p:stCondLst>
                                            <p:cond delay="0"/>
                                          </p:stCondLst>
                                        </p:cTn>
                                        <p:tgtEl>
                                          <p:spTgt spid="19"/>
                                        </p:tgtEl>
                                        <p:attrNameLst>
                                          <p:attrName>style.visibility</p:attrName>
                                        </p:attrNameLst>
                                      </p:cBhvr>
                                      <p:to>
                                        <p:strVal val="visible"/>
                                      </p:to>
                                    </p:set>
                                    <p:anim by="(-#ppt_w*2)" calcmode="lin" valueType="num">
                                      <p:cBhvr rctx="PPT">
                                        <p:cTn id="94" dur="500" autoRev="1" fill="hold">
                                          <p:stCondLst>
                                            <p:cond delay="0"/>
                                          </p:stCondLst>
                                        </p:cTn>
                                        <p:tgtEl>
                                          <p:spTgt spid="19"/>
                                        </p:tgtEl>
                                        <p:attrNameLst>
                                          <p:attrName>ppt_w</p:attrName>
                                        </p:attrNameLst>
                                      </p:cBhvr>
                                    </p:anim>
                                    <p:anim by="(#ppt_w*0.50)" calcmode="lin" valueType="num">
                                      <p:cBhvr>
                                        <p:cTn id="95" dur="500" decel="50000" autoRev="1" fill="hold">
                                          <p:stCondLst>
                                            <p:cond delay="0"/>
                                          </p:stCondLst>
                                        </p:cTn>
                                        <p:tgtEl>
                                          <p:spTgt spid="19"/>
                                        </p:tgtEl>
                                        <p:attrNameLst>
                                          <p:attrName>ppt_x</p:attrName>
                                        </p:attrNameLst>
                                      </p:cBhvr>
                                    </p:anim>
                                    <p:anim from="(-#ppt_h/2)" to="(#ppt_y)" calcmode="lin" valueType="num">
                                      <p:cBhvr>
                                        <p:cTn id="96" dur="1000" fill="hold">
                                          <p:stCondLst>
                                            <p:cond delay="0"/>
                                          </p:stCondLst>
                                        </p:cTn>
                                        <p:tgtEl>
                                          <p:spTgt spid="19"/>
                                        </p:tgtEl>
                                        <p:attrNameLst>
                                          <p:attrName>ppt_y</p:attrName>
                                        </p:attrNameLst>
                                      </p:cBhvr>
                                    </p:anim>
                                    <p:animRot by="21600000">
                                      <p:cBhvr>
                                        <p:cTn id="97" dur="1000" fill="hold">
                                          <p:stCondLst>
                                            <p:cond delay="0"/>
                                          </p:stCondLst>
                                        </p:cTn>
                                        <p:tgtEl>
                                          <p:spTgt spid="19"/>
                                        </p:tgtEl>
                                        <p:attrNameLst>
                                          <p:attrName>r</p:attrName>
                                        </p:attrNameLst>
                                      </p:cBhvr>
                                    </p:animRot>
                                  </p:childTnLst>
                                </p:cTn>
                              </p:par>
                            </p:childTnLst>
                          </p:cTn>
                        </p:par>
                        <p:par>
                          <p:cTn id="98" fill="hold">
                            <p:stCondLst>
                              <p:cond delay="15550"/>
                            </p:stCondLst>
                            <p:childTnLst>
                              <p:par>
                                <p:cTn id="99" presetID="22" presetClass="entr" presetSubtype="8" fill="hold" grpId="0" nodeType="afterEffect">
                                  <p:stCondLst>
                                    <p:cond delay="0"/>
                                  </p:stCondLst>
                                  <p:childTnLst>
                                    <p:set>
                                      <p:cBhvr>
                                        <p:cTn id="100" dur="1" fill="hold">
                                          <p:stCondLst>
                                            <p:cond delay="0"/>
                                          </p:stCondLst>
                                        </p:cTn>
                                        <p:tgtEl>
                                          <p:spTgt spid="16"/>
                                        </p:tgtEl>
                                        <p:attrNameLst>
                                          <p:attrName>style.visibility</p:attrName>
                                        </p:attrNameLst>
                                      </p:cBhvr>
                                      <p:to>
                                        <p:strVal val="visible"/>
                                      </p:to>
                                    </p:set>
                                    <p:animEffect transition="in" filter="wipe(left)">
                                      <p:cBhvr>
                                        <p:cTn id="101" dur="500"/>
                                        <p:tgtEl>
                                          <p:spTgt spid="16"/>
                                        </p:tgtEl>
                                      </p:cBhvr>
                                    </p:animEffect>
                                  </p:childTnLst>
                                </p:cTn>
                              </p:par>
                            </p:childTnLst>
                          </p:cTn>
                        </p:par>
                        <p:par>
                          <p:cTn id="102" fill="hold">
                            <p:stCondLst>
                              <p:cond delay="16050"/>
                            </p:stCondLst>
                            <p:childTnLst>
                              <p:par>
                                <p:cTn id="103" presetID="53" presetClass="entr" presetSubtype="16" fill="hold" grpId="0" nodeType="afterEffect">
                                  <p:stCondLst>
                                    <p:cond delay="0"/>
                                  </p:stCondLst>
                                  <p:iterate type="lt">
                                    <p:tmPct val="10000"/>
                                  </p:iterate>
                                  <p:childTnLst>
                                    <p:set>
                                      <p:cBhvr>
                                        <p:cTn id="104" dur="1" fill="hold">
                                          <p:stCondLst>
                                            <p:cond delay="0"/>
                                          </p:stCondLst>
                                        </p:cTn>
                                        <p:tgtEl>
                                          <p:spTgt spid="18"/>
                                        </p:tgtEl>
                                        <p:attrNameLst>
                                          <p:attrName>style.visibility</p:attrName>
                                        </p:attrNameLst>
                                      </p:cBhvr>
                                      <p:to>
                                        <p:strVal val="visible"/>
                                      </p:to>
                                    </p:set>
                                    <p:anim calcmode="lin" valueType="num">
                                      <p:cBhvr>
                                        <p:cTn id="105" dur="500" fill="hold"/>
                                        <p:tgtEl>
                                          <p:spTgt spid="18"/>
                                        </p:tgtEl>
                                        <p:attrNameLst>
                                          <p:attrName>ppt_w</p:attrName>
                                        </p:attrNameLst>
                                      </p:cBhvr>
                                      <p:tavLst>
                                        <p:tav tm="0">
                                          <p:val>
                                            <p:fltVal val="0"/>
                                          </p:val>
                                        </p:tav>
                                        <p:tav tm="100000">
                                          <p:val>
                                            <p:strVal val="#ppt_w"/>
                                          </p:val>
                                        </p:tav>
                                      </p:tavLst>
                                    </p:anim>
                                    <p:anim calcmode="lin" valueType="num">
                                      <p:cBhvr>
                                        <p:cTn id="106" dur="500" fill="hold"/>
                                        <p:tgtEl>
                                          <p:spTgt spid="18"/>
                                        </p:tgtEl>
                                        <p:attrNameLst>
                                          <p:attrName>ppt_h</p:attrName>
                                        </p:attrNameLst>
                                      </p:cBhvr>
                                      <p:tavLst>
                                        <p:tav tm="0">
                                          <p:val>
                                            <p:fltVal val="0"/>
                                          </p:val>
                                        </p:tav>
                                        <p:tav tm="100000">
                                          <p:val>
                                            <p:strVal val="#ppt_h"/>
                                          </p:val>
                                        </p:tav>
                                      </p:tavLst>
                                    </p:anim>
                                    <p:animEffect transition="in" filter="fade">
                                      <p:cBhvr>
                                        <p:cTn id="107" dur="500"/>
                                        <p:tgtEl>
                                          <p:spTgt spid="18"/>
                                        </p:tgtEl>
                                      </p:cBhvr>
                                    </p:animEffect>
                                  </p:childTnLst>
                                </p:cTn>
                              </p:par>
                            </p:childTnLst>
                          </p:cTn>
                        </p:par>
                        <p:par>
                          <p:cTn id="108" fill="hold">
                            <p:stCondLst>
                              <p:cond delay="17000"/>
                            </p:stCondLst>
                            <p:childTnLst>
                              <p:par>
                                <p:cTn id="109" presetID="21" presetClass="entr" presetSubtype="1" fill="hold" grpId="0" nodeType="afterEffect">
                                  <p:stCondLst>
                                    <p:cond delay="0"/>
                                  </p:stCondLst>
                                  <p:childTnLst>
                                    <p:set>
                                      <p:cBhvr>
                                        <p:cTn id="110" dur="1" fill="hold">
                                          <p:stCondLst>
                                            <p:cond delay="0"/>
                                          </p:stCondLst>
                                        </p:cTn>
                                        <p:tgtEl>
                                          <p:spTgt spid="21"/>
                                        </p:tgtEl>
                                        <p:attrNameLst>
                                          <p:attrName>style.visibility</p:attrName>
                                        </p:attrNameLst>
                                      </p:cBhvr>
                                      <p:to>
                                        <p:strVal val="visible"/>
                                      </p:to>
                                    </p:set>
                                    <p:animEffect transition="in" filter="wheel(1)">
                                      <p:cBhvr>
                                        <p:cTn id="111" dur="1000"/>
                                        <p:tgtEl>
                                          <p:spTgt spid="21"/>
                                        </p:tgtEl>
                                      </p:cBhvr>
                                    </p:animEffect>
                                  </p:childTnLst>
                                </p:cTn>
                              </p:par>
                            </p:childTnLst>
                          </p:cTn>
                        </p:par>
                        <p:par>
                          <p:cTn id="112" fill="hold">
                            <p:stCondLst>
                              <p:cond delay="18000"/>
                            </p:stCondLst>
                            <p:childTnLst>
                              <p:par>
                                <p:cTn id="113" presetID="56" presetClass="entr" presetSubtype="0" fill="hold" grpId="0" nodeType="afterEffect">
                                  <p:stCondLst>
                                    <p:cond delay="0"/>
                                  </p:stCondLst>
                                  <p:iterate type="lt">
                                    <p:tmPct val="10000"/>
                                  </p:iterate>
                                  <p:childTnLst>
                                    <p:set>
                                      <p:cBhvr>
                                        <p:cTn id="114" dur="1" fill="hold">
                                          <p:stCondLst>
                                            <p:cond delay="0"/>
                                          </p:stCondLst>
                                        </p:cTn>
                                        <p:tgtEl>
                                          <p:spTgt spid="23"/>
                                        </p:tgtEl>
                                        <p:attrNameLst>
                                          <p:attrName>style.visibility</p:attrName>
                                        </p:attrNameLst>
                                      </p:cBhvr>
                                      <p:to>
                                        <p:strVal val="visible"/>
                                      </p:to>
                                    </p:set>
                                    <p:anim by="(-#ppt_w*2)" calcmode="lin" valueType="num">
                                      <p:cBhvr rctx="PPT">
                                        <p:cTn id="115" dur="500" autoRev="1" fill="hold">
                                          <p:stCondLst>
                                            <p:cond delay="0"/>
                                          </p:stCondLst>
                                        </p:cTn>
                                        <p:tgtEl>
                                          <p:spTgt spid="23"/>
                                        </p:tgtEl>
                                        <p:attrNameLst>
                                          <p:attrName>ppt_w</p:attrName>
                                        </p:attrNameLst>
                                      </p:cBhvr>
                                    </p:anim>
                                    <p:anim by="(#ppt_w*0.50)" calcmode="lin" valueType="num">
                                      <p:cBhvr>
                                        <p:cTn id="116" dur="500" decel="50000" autoRev="1" fill="hold">
                                          <p:stCondLst>
                                            <p:cond delay="0"/>
                                          </p:stCondLst>
                                        </p:cTn>
                                        <p:tgtEl>
                                          <p:spTgt spid="23"/>
                                        </p:tgtEl>
                                        <p:attrNameLst>
                                          <p:attrName>ppt_x</p:attrName>
                                        </p:attrNameLst>
                                      </p:cBhvr>
                                    </p:anim>
                                    <p:anim from="(-#ppt_h/2)" to="(#ppt_y)" calcmode="lin" valueType="num">
                                      <p:cBhvr>
                                        <p:cTn id="117" dur="1000" fill="hold">
                                          <p:stCondLst>
                                            <p:cond delay="0"/>
                                          </p:stCondLst>
                                        </p:cTn>
                                        <p:tgtEl>
                                          <p:spTgt spid="23"/>
                                        </p:tgtEl>
                                        <p:attrNameLst>
                                          <p:attrName>ppt_y</p:attrName>
                                        </p:attrNameLst>
                                      </p:cBhvr>
                                    </p:anim>
                                    <p:animRot by="21600000">
                                      <p:cBhvr>
                                        <p:cTn id="118" dur="1000" fill="hold">
                                          <p:stCondLst>
                                            <p:cond delay="0"/>
                                          </p:stCondLst>
                                        </p:cTn>
                                        <p:tgtEl>
                                          <p:spTgt spid="23"/>
                                        </p:tgtEl>
                                        <p:attrNameLst>
                                          <p:attrName>r</p:attrName>
                                        </p:attrNameLst>
                                      </p:cBhvr>
                                    </p:animRot>
                                  </p:childTnLst>
                                </p:cTn>
                              </p:par>
                            </p:childTnLst>
                          </p:cTn>
                        </p:par>
                        <p:par>
                          <p:cTn id="119" fill="hold">
                            <p:stCondLst>
                              <p:cond delay="19100"/>
                            </p:stCondLst>
                            <p:childTnLst>
                              <p:par>
                                <p:cTn id="120" presetID="22" presetClass="entr" presetSubtype="8" fill="hold" grpId="0" nodeType="afterEffect">
                                  <p:stCondLst>
                                    <p:cond delay="0"/>
                                  </p:stCondLst>
                                  <p:childTnLst>
                                    <p:set>
                                      <p:cBhvr>
                                        <p:cTn id="121" dur="1" fill="hold">
                                          <p:stCondLst>
                                            <p:cond delay="0"/>
                                          </p:stCondLst>
                                        </p:cTn>
                                        <p:tgtEl>
                                          <p:spTgt spid="20"/>
                                        </p:tgtEl>
                                        <p:attrNameLst>
                                          <p:attrName>style.visibility</p:attrName>
                                        </p:attrNameLst>
                                      </p:cBhvr>
                                      <p:to>
                                        <p:strVal val="visible"/>
                                      </p:to>
                                    </p:set>
                                    <p:animEffect transition="in" filter="wipe(left)">
                                      <p:cBhvr>
                                        <p:cTn id="122" dur="500"/>
                                        <p:tgtEl>
                                          <p:spTgt spid="20"/>
                                        </p:tgtEl>
                                      </p:cBhvr>
                                    </p:animEffect>
                                  </p:childTnLst>
                                </p:cTn>
                              </p:par>
                            </p:childTnLst>
                          </p:cTn>
                        </p:par>
                        <p:par>
                          <p:cTn id="123" fill="hold">
                            <p:stCondLst>
                              <p:cond delay="19600"/>
                            </p:stCondLst>
                            <p:childTnLst>
                              <p:par>
                                <p:cTn id="124" presetID="53" presetClass="entr" presetSubtype="16" fill="hold" grpId="0" nodeType="afterEffect">
                                  <p:stCondLst>
                                    <p:cond delay="0"/>
                                  </p:stCondLst>
                                  <p:iterate type="lt">
                                    <p:tmPct val="10000"/>
                                  </p:iterate>
                                  <p:childTnLst>
                                    <p:set>
                                      <p:cBhvr>
                                        <p:cTn id="125" dur="1" fill="hold">
                                          <p:stCondLst>
                                            <p:cond delay="0"/>
                                          </p:stCondLst>
                                        </p:cTn>
                                        <p:tgtEl>
                                          <p:spTgt spid="22"/>
                                        </p:tgtEl>
                                        <p:attrNameLst>
                                          <p:attrName>style.visibility</p:attrName>
                                        </p:attrNameLst>
                                      </p:cBhvr>
                                      <p:to>
                                        <p:strVal val="visible"/>
                                      </p:to>
                                    </p:set>
                                    <p:anim calcmode="lin" valueType="num">
                                      <p:cBhvr>
                                        <p:cTn id="126" dur="500" fill="hold"/>
                                        <p:tgtEl>
                                          <p:spTgt spid="22"/>
                                        </p:tgtEl>
                                        <p:attrNameLst>
                                          <p:attrName>ppt_w</p:attrName>
                                        </p:attrNameLst>
                                      </p:cBhvr>
                                      <p:tavLst>
                                        <p:tav tm="0">
                                          <p:val>
                                            <p:fltVal val="0"/>
                                          </p:val>
                                        </p:tav>
                                        <p:tav tm="100000">
                                          <p:val>
                                            <p:strVal val="#ppt_w"/>
                                          </p:val>
                                        </p:tav>
                                      </p:tavLst>
                                    </p:anim>
                                    <p:anim calcmode="lin" valueType="num">
                                      <p:cBhvr>
                                        <p:cTn id="127" dur="500" fill="hold"/>
                                        <p:tgtEl>
                                          <p:spTgt spid="22"/>
                                        </p:tgtEl>
                                        <p:attrNameLst>
                                          <p:attrName>ppt_h</p:attrName>
                                        </p:attrNameLst>
                                      </p:cBhvr>
                                      <p:tavLst>
                                        <p:tav tm="0">
                                          <p:val>
                                            <p:fltVal val="0"/>
                                          </p:val>
                                        </p:tav>
                                        <p:tav tm="100000">
                                          <p:val>
                                            <p:strVal val="#ppt_h"/>
                                          </p:val>
                                        </p:tav>
                                      </p:tavLst>
                                    </p:anim>
                                    <p:animEffect transition="in" filter="fade">
                                      <p:cBhvr>
                                        <p:cTn id="12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p:bldP spid="7" grpId="0"/>
      <p:bldP spid="8" grpId="0" animBg="1"/>
      <p:bldP spid="9" grpId="0" animBg="1"/>
      <p:bldP spid="10" grpId="0"/>
      <p:bldP spid="11" grpId="0"/>
      <p:bldP spid="12" grpId="0" animBg="1"/>
      <p:bldP spid="13" grpId="0" animBg="1"/>
      <p:bldP spid="14" grpId="0"/>
      <p:bldP spid="15" grpId="0"/>
      <p:bldP spid="16" grpId="0" animBg="1"/>
      <p:bldP spid="17" grpId="0" animBg="1"/>
      <p:bldP spid="18" grpId="0"/>
      <p:bldP spid="19" grpId="0"/>
      <p:bldP spid="20" grpId="0" animBg="1"/>
      <p:bldP spid="21" grpId="0" animBg="1"/>
      <p:bldP spid="22" grpId="0"/>
      <p:bldP spid="23" grpId="0"/>
      <p:bldP spid="25" grpId="0" animBg="1"/>
      <p:bldP spid="2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descr="图片包含 天空, 平面, 户外, 飞机&#10;&#10;已生成极高可信度的说明"/>
          <p:cNvPicPr>
            <a:picLocks noGrp="1" noChangeAspect="1"/>
          </p:cNvPicPr>
          <p:nvPr>
            <p:ph type="pic" sz="quarter" idx="11"/>
          </p:nvPr>
        </p:nvPicPr>
        <p:blipFill>
          <a:blip r:embed="rId2" cstate="screen">
            <a:extLst>
              <a:ext uri="{28A0092B-C50C-407E-A947-70E740481C1C}">
                <a14:useLocalDpi xmlns:a14="http://schemas.microsoft.com/office/drawing/2010/main" val="0"/>
              </a:ext>
            </a:extLst>
          </a:blip>
          <a:srcRect l="19721" r="19721"/>
          <a:stretch>
            <a:fillRect/>
          </a:stretch>
        </p:blipFill>
        <p:spPr/>
      </p:pic>
      <p:sp>
        <p:nvSpPr>
          <p:cNvPr id="12" name="矩形 11"/>
          <p:cNvSpPr/>
          <p:nvPr/>
        </p:nvSpPr>
        <p:spPr>
          <a:xfrm rot="2299722">
            <a:off x="-368739" y="981229"/>
            <a:ext cx="4921335" cy="4937759"/>
          </a:xfrm>
          <a:prstGeom prst="rect">
            <a:avLst/>
          </a:prstGeom>
          <a:gradFill>
            <a:gsLst>
              <a:gs pos="0">
                <a:schemeClr val="tx1">
                  <a:alpha val="50000"/>
                </a:schemeClr>
              </a:gs>
              <a:gs pos="100000">
                <a:schemeClr val="tx1">
                  <a:alpha val="7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
        <p:nvSpPr>
          <p:cNvPr id="8" name="矩形 7"/>
          <p:cNvSpPr/>
          <p:nvPr/>
        </p:nvSpPr>
        <p:spPr>
          <a:xfrm rot="2299722">
            <a:off x="1278943" y="1214954"/>
            <a:ext cx="4050532" cy="405053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
        <p:nvSpPr>
          <p:cNvPr id="9" name="文本框 8"/>
          <p:cNvSpPr txBox="1"/>
          <p:nvPr/>
        </p:nvSpPr>
        <p:spPr>
          <a:xfrm>
            <a:off x="1747520" y="2097712"/>
            <a:ext cx="2519680" cy="2447721"/>
          </a:xfrm>
          <a:prstGeom prst="rect">
            <a:avLst/>
          </a:prstGeom>
          <a:noFill/>
        </p:spPr>
        <p:txBody>
          <a:bodyPr wrap="square" rtlCol="0">
            <a:spAutoFit/>
          </a:bodyPr>
          <a:lstStyle/>
          <a:p>
            <a:pPr algn="ctr"/>
            <a:r>
              <a:rPr lang="en-US" altLang="zh-CN" sz="15306" dirty="0">
                <a:solidFill>
                  <a:schemeClr val="bg1"/>
                </a:solidFill>
                <a:effectLst>
                  <a:outerShdw blurRad="38100" dist="38100" dir="2700000" algn="tl">
                    <a:srgbClr val="000000">
                      <a:alpha val="43137"/>
                    </a:srgbClr>
                  </a:outerShdw>
                </a:effectLst>
                <a:latin typeface="Impact" panose="020B0806030902050204" pitchFamily="34" charset="0"/>
              </a:rPr>
              <a:t>01</a:t>
            </a:r>
            <a:endParaRPr lang="zh-CN" altLang="en-US" sz="15306" dirty="0">
              <a:solidFill>
                <a:schemeClr val="bg1"/>
              </a:solidFill>
              <a:effectLst>
                <a:outerShdw blurRad="38100" dist="38100" dir="2700000" algn="tl">
                  <a:srgbClr val="000000">
                    <a:alpha val="43137"/>
                  </a:srgbClr>
                </a:outerShdw>
              </a:effectLst>
              <a:latin typeface="Impact" panose="020B0806030902050204" pitchFamily="34" charset="0"/>
            </a:endParaRPr>
          </a:p>
        </p:txBody>
      </p:sp>
      <p:sp>
        <p:nvSpPr>
          <p:cNvPr id="14" name="文本框 13"/>
          <p:cNvSpPr txBox="1"/>
          <p:nvPr/>
        </p:nvSpPr>
        <p:spPr>
          <a:xfrm>
            <a:off x="6012811" y="2700846"/>
            <a:ext cx="6179189" cy="838563"/>
          </a:xfrm>
          <a:prstGeom prst="rect">
            <a:avLst/>
          </a:prstGeom>
          <a:noFill/>
        </p:spPr>
        <p:txBody>
          <a:bodyPr wrap="square" rtlCol="0" anchor="ctr">
            <a:spAutoFit/>
          </a:bodyPr>
          <a:lstStyle/>
          <a:p>
            <a:pPr>
              <a:lnSpc>
                <a:spcPct val="120000"/>
              </a:lnSpc>
            </a:pPr>
            <a:r>
              <a:rPr lang="zh-CN" altLang="en-US" sz="4400" spc="300" dirty="0">
                <a:solidFill>
                  <a:schemeClr val="accent1"/>
                </a:solidFill>
                <a:latin typeface="方正粗谭黑简体" panose="02000000000000000000" pitchFamily="2" charset="-122"/>
                <a:ea typeface="方正粗谭黑简体" panose="02000000000000000000" pitchFamily="2" charset="-122"/>
              </a:rPr>
              <a:t>此处添加您的标题</a:t>
            </a:r>
            <a:r>
              <a:rPr lang="en-US" altLang="zh-CN" sz="4400" spc="300" dirty="0">
                <a:solidFill>
                  <a:schemeClr val="accent1"/>
                </a:solidFill>
                <a:latin typeface="方正粗谭黑简体" panose="02000000000000000000" pitchFamily="2" charset="-122"/>
                <a:ea typeface="方正粗谭黑简体" panose="02000000000000000000" pitchFamily="2" charset="-122"/>
              </a:rPr>
              <a:t>01</a:t>
            </a:r>
          </a:p>
        </p:txBody>
      </p:sp>
      <p:sp>
        <p:nvSpPr>
          <p:cNvPr id="15" name="矩形 14"/>
          <p:cNvSpPr/>
          <p:nvPr/>
        </p:nvSpPr>
        <p:spPr>
          <a:xfrm>
            <a:off x="6096000" y="3463295"/>
            <a:ext cx="5463577" cy="523220"/>
          </a:xfrm>
          <a:prstGeom prst="rect">
            <a:avLst/>
          </a:prstGeom>
        </p:spPr>
        <p:txBody>
          <a:bodyPr wrap="square">
            <a:spAutoFit/>
          </a:bodyPr>
          <a:lstStyle/>
          <a:p>
            <a:r>
              <a:rPr lang="en-US" altLang="zh-CN" sz="1400" dirty="0">
                <a:solidFill>
                  <a:schemeClr val="tx1">
                    <a:lumMod val="75000"/>
                    <a:lumOff val="25000"/>
                  </a:schemeClr>
                </a:solidFill>
                <a:latin typeface="Arial" panose="020B0604020202020204" pitchFamily="34" charset="0"/>
                <a:cs typeface="Arial" panose="020B0604020202020204" pitchFamily="34" charset="0"/>
              </a:rPr>
              <a:t>Please replace text, click add relevant headline, modify the text content, also can copy your content to this directly</a:t>
            </a:r>
            <a:r>
              <a:rPr lang="zh-CN" altLang="en-US" sz="1400" dirty="0">
                <a:solidFill>
                  <a:schemeClr val="tx1">
                    <a:lumMod val="75000"/>
                    <a:lumOff val="25000"/>
                  </a:schemeClr>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32689004"/>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ppt_x</p:attrName>
                                        </p:attrNameLst>
                                      </p:cBhvr>
                                      <p:tavLst>
                                        <p:tav tm="0">
                                          <p:val>
                                            <p:strVal val="#ppt_x-#ppt_w*1.125000"/>
                                          </p:val>
                                        </p:tav>
                                        <p:tav tm="100000">
                                          <p:val>
                                            <p:strVal val="#ppt_x"/>
                                          </p:val>
                                        </p:tav>
                                      </p:tavLst>
                                    </p:anim>
                                    <p:animEffect transition="in" filter="wipe(right)">
                                      <p:cBhvr>
                                        <p:cTn id="8" dur="500"/>
                                        <p:tgtEl>
                                          <p:spTgt spid="12"/>
                                        </p:tgtEl>
                                      </p:cBhvr>
                                    </p:animEffect>
                                  </p:childTnLst>
                                </p:cTn>
                              </p:par>
                            </p:childTnLst>
                          </p:cTn>
                        </p:par>
                        <p:par>
                          <p:cTn id="9" fill="hold">
                            <p:stCondLst>
                              <p:cond delay="500"/>
                            </p:stCondLst>
                            <p:childTnLst>
                              <p:par>
                                <p:cTn id="10" presetID="16" presetClass="entr" presetSubtype="21"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par>
                          <p:cTn id="13" fill="hold">
                            <p:stCondLst>
                              <p:cond delay="1000"/>
                            </p:stCondLst>
                            <p:childTnLst>
                              <p:par>
                                <p:cTn id="14" presetID="50" presetClass="entr" presetSubtype="0" decel="10000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1000" fill="hold"/>
                                        <p:tgtEl>
                                          <p:spTgt spid="9"/>
                                        </p:tgtEl>
                                        <p:attrNameLst>
                                          <p:attrName>ppt_w</p:attrName>
                                        </p:attrNameLst>
                                      </p:cBhvr>
                                      <p:tavLst>
                                        <p:tav tm="0">
                                          <p:val>
                                            <p:strVal val="#ppt_w+.3"/>
                                          </p:val>
                                        </p:tav>
                                        <p:tav tm="100000">
                                          <p:val>
                                            <p:strVal val="#ppt_w"/>
                                          </p:val>
                                        </p:tav>
                                      </p:tavLst>
                                    </p:anim>
                                    <p:anim calcmode="lin" valueType="num">
                                      <p:cBhvr>
                                        <p:cTn id="17" dur="1000" fill="hold"/>
                                        <p:tgtEl>
                                          <p:spTgt spid="9"/>
                                        </p:tgtEl>
                                        <p:attrNameLst>
                                          <p:attrName>ppt_h</p:attrName>
                                        </p:attrNameLst>
                                      </p:cBhvr>
                                      <p:tavLst>
                                        <p:tav tm="0">
                                          <p:val>
                                            <p:strVal val="#ppt_h"/>
                                          </p:val>
                                        </p:tav>
                                        <p:tav tm="100000">
                                          <p:val>
                                            <p:strVal val="#ppt_h"/>
                                          </p:val>
                                        </p:tav>
                                      </p:tavLst>
                                    </p:anim>
                                    <p:animEffect transition="in" filter="fade">
                                      <p:cBhvr>
                                        <p:cTn id="18" dur="1000"/>
                                        <p:tgtEl>
                                          <p:spTgt spid="9"/>
                                        </p:tgtEl>
                                      </p:cBhvr>
                                    </p:animEffect>
                                  </p:childTnLst>
                                </p:cTn>
                              </p:par>
                            </p:childTnLst>
                          </p:cTn>
                        </p:par>
                        <p:par>
                          <p:cTn id="19" fill="hold">
                            <p:stCondLst>
                              <p:cond delay="200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childTnLst>
                          </p:cTn>
                        </p:par>
                        <p:par>
                          <p:cTn id="25" fill="hold">
                            <p:stCondLst>
                              <p:cond delay="2950"/>
                            </p:stCondLst>
                            <p:childTnLst>
                              <p:par>
                                <p:cTn id="26" presetID="53" presetClass="entr" presetSubtype="16" fill="hold" grpId="0" nodeType="afterEffect">
                                  <p:stCondLst>
                                    <p:cond delay="0"/>
                                  </p:stCondLst>
                                  <p:iterate type="lt">
                                    <p:tmPct val="6000"/>
                                  </p:iterate>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9" grpId="0"/>
      <p:bldP spid="14"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占位符 11" descr="图片包含 户外, 天空, 放飞, 运输&#10;&#10;已生成极高可信度的说明"/>
          <p:cNvPicPr>
            <a:picLocks noGrp="1" noChangeAspect="1"/>
          </p:cNvPicPr>
          <p:nvPr>
            <p:ph type="pic" sz="quarter" idx="11"/>
          </p:nvPr>
        </p:nvPicPr>
        <p:blipFill>
          <a:blip r:embed="rId10" cstate="screen">
            <a:extLst>
              <a:ext uri="{28A0092B-C50C-407E-A947-70E740481C1C}">
                <a14:useLocalDpi xmlns:a14="http://schemas.microsoft.com/office/drawing/2010/main" val="0"/>
              </a:ext>
            </a:extLst>
          </a:blip>
          <a:srcRect t="3114" b="3114"/>
          <a:stretch>
            <a:fillRect/>
          </a:stretch>
        </p:blipFill>
        <p:spPr/>
      </p:pic>
      <p:sp>
        <p:nvSpPr>
          <p:cNvPr id="3" name="PA_矩形 2"/>
          <p:cNvSpPr/>
          <p:nvPr>
            <p:custDataLst>
              <p:tags r:id="rId1"/>
            </p:custDataLst>
          </p:nvPr>
        </p:nvSpPr>
        <p:spPr>
          <a:xfrm>
            <a:off x="770655" y="1259866"/>
            <a:ext cx="4973864" cy="16229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sp>
        <p:nvSpPr>
          <p:cNvPr id="4" name="PA_矩形 3"/>
          <p:cNvSpPr/>
          <p:nvPr>
            <p:custDataLst>
              <p:tags r:id="rId2"/>
            </p:custDataLst>
          </p:nvPr>
        </p:nvSpPr>
        <p:spPr>
          <a:xfrm>
            <a:off x="770655" y="4250239"/>
            <a:ext cx="3208843" cy="4728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zh-CN" altLang="en-US" sz="1896" b="0" i="0" u="none" strike="noStrike" kern="1200" cap="none" spc="0" normalizeH="0" baseline="0" noProof="0" dirty="0">
                <a:ln>
                  <a:noFill/>
                </a:ln>
                <a:solidFill>
                  <a:srgbClr val="FFFFFF"/>
                </a:solidFill>
                <a:effectLst/>
                <a:uLnTx/>
                <a:uFillTx/>
                <a:latin typeface="微软雅黑"/>
                <a:ea typeface="微软雅黑"/>
                <a:cs typeface="Arial" panose="020B0604020202020204" pitchFamily="34" charset="0"/>
                <a:sym typeface="Arial" panose="020B0604020202020204" pitchFamily="34" charset="0"/>
              </a:rPr>
              <a:t>请替换文字内容</a:t>
            </a:r>
            <a:endParaRPr kumimoji="0" lang="en-US" altLang="zh-CN" sz="1896" b="1" i="0" u="none" strike="noStrike" kern="1200" cap="none" spc="0" normalizeH="0" baseline="0" noProof="0" dirty="0">
              <a:ln>
                <a:noFill/>
              </a:ln>
              <a:solidFill>
                <a:srgbClr val="FFFFFF"/>
              </a:solidFill>
              <a:effectLst/>
              <a:uLnTx/>
              <a:uFillTx/>
              <a:latin typeface="微软雅黑"/>
              <a:ea typeface="微软雅黑"/>
              <a:cs typeface="Arial" panose="020B0604020202020204" pitchFamily="34" charset="0"/>
              <a:sym typeface="Arial" panose="020B0604020202020204" pitchFamily="34" charset="0"/>
            </a:endParaRPr>
          </a:p>
        </p:txBody>
      </p:sp>
      <p:sp>
        <p:nvSpPr>
          <p:cNvPr id="5" name="PA_内容占位符 2"/>
          <p:cNvSpPr txBox="1">
            <a:spLocks/>
          </p:cNvSpPr>
          <p:nvPr>
            <p:custDataLst>
              <p:tags r:id="rId3"/>
            </p:custDataLst>
          </p:nvPr>
        </p:nvSpPr>
        <p:spPr>
          <a:xfrm>
            <a:off x="770654" y="4773931"/>
            <a:ext cx="3208844" cy="1224887"/>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0" marR="0" lvl="0" indent="0" algn="just" defTabSz="457200" rtl="0" eaLnBrk="1" fontAlgn="auto" latinLnBrk="0" hangingPunct="1">
              <a:lnSpc>
                <a:spcPct val="150000"/>
              </a:lnSpc>
              <a:spcBef>
                <a:spcPts val="0"/>
              </a:spcBef>
              <a:spcAft>
                <a:spcPts val="0"/>
              </a:spcAft>
              <a:buClr>
                <a:srgbClr val="C00000">
                  <a:lumMod val="75000"/>
                </a:srgbClr>
              </a:buClr>
              <a:buSzPct val="145000"/>
              <a:buFont typeface="Arial"/>
              <a:buNone/>
              <a:tabLst/>
              <a:defRPr/>
            </a:pPr>
            <a:r>
              <a:rPr kumimoji="0" lang="zh-CN" altLang="en-US" sz="758"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kumimoji="0" lang="en-US" altLang="zh-CN" sz="758" b="1" i="0" u="none" strike="noStrike" kern="1200" cap="none" spc="0" normalizeH="0" baseline="0" noProof="0" dirty="0">
              <a:ln>
                <a:noFill/>
              </a:ln>
              <a:solidFill>
                <a:srgbClr val="000000">
                  <a:lumMod val="75000"/>
                  <a:lumOff val="25000"/>
                </a:srgbClr>
              </a:solidFill>
              <a:effectLst/>
              <a:uLnTx/>
              <a:uFillTx/>
              <a:latin typeface="微软雅黑"/>
              <a:ea typeface="微软雅黑"/>
              <a:cs typeface="Arial" panose="020B0604020202020204" pitchFamily="34" charset="0"/>
              <a:sym typeface="Arial" panose="020B0604020202020204" pitchFamily="34" charset="0"/>
            </a:endParaRPr>
          </a:p>
        </p:txBody>
      </p:sp>
      <p:sp>
        <p:nvSpPr>
          <p:cNvPr id="6" name="PA_内容占位符 2"/>
          <p:cNvSpPr txBox="1">
            <a:spLocks/>
          </p:cNvSpPr>
          <p:nvPr>
            <p:custDataLst>
              <p:tags r:id="rId4"/>
            </p:custDataLst>
          </p:nvPr>
        </p:nvSpPr>
        <p:spPr>
          <a:xfrm>
            <a:off x="1101915" y="1546063"/>
            <a:ext cx="4369552" cy="87492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0" marR="0" lvl="0" indent="0" algn="just" defTabSz="457200" rtl="0" eaLnBrk="1" fontAlgn="auto" latinLnBrk="0" hangingPunct="1">
              <a:lnSpc>
                <a:spcPct val="150000"/>
              </a:lnSpc>
              <a:spcBef>
                <a:spcPts val="0"/>
              </a:spcBef>
              <a:spcAft>
                <a:spcPts val="0"/>
              </a:spcAft>
              <a:buClr>
                <a:srgbClr val="C00000">
                  <a:lumMod val="75000"/>
                </a:srgbClr>
              </a:buClr>
              <a:buSzPct val="145000"/>
              <a:buFont typeface="Arial"/>
              <a:buNone/>
              <a:tabLst/>
              <a:defRPr/>
            </a:pPr>
            <a:r>
              <a:rPr kumimoji="0" lang="zh-CN" altLang="en-US" sz="758" b="0" i="0" u="none" strike="noStrike" kern="1200" cap="none" spc="0" normalizeH="0" baseline="0" noProof="0" dirty="0">
                <a:ln>
                  <a:noFill/>
                </a:ln>
                <a:solidFill>
                  <a:srgbClr val="FFFFFF"/>
                </a:solidFill>
                <a:effectLst/>
                <a:uLnTx/>
                <a:uFillTx/>
                <a:latin typeface="微软雅黑"/>
                <a:ea typeface="微软雅黑"/>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kumimoji="0" lang="en-US" altLang="zh-CN" sz="758" b="1" i="0" u="none" strike="noStrike" kern="1200" cap="none" spc="0" normalizeH="0" baseline="0" noProof="0" dirty="0">
              <a:ln>
                <a:noFill/>
              </a:ln>
              <a:solidFill>
                <a:srgbClr val="FFFFFF"/>
              </a:solidFill>
              <a:effectLst/>
              <a:uLnTx/>
              <a:uFillTx/>
              <a:latin typeface="微软雅黑"/>
              <a:ea typeface="微软雅黑"/>
              <a:cs typeface="Arial" panose="020B0604020202020204" pitchFamily="34" charset="0"/>
              <a:sym typeface="Arial" panose="020B0604020202020204" pitchFamily="34" charset="0"/>
            </a:endParaRPr>
          </a:p>
        </p:txBody>
      </p:sp>
      <p:sp>
        <p:nvSpPr>
          <p:cNvPr id="8" name="TextBox 13"/>
          <p:cNvSpPr txBox="1"/>
          <p:nvPr>
            <p:custDataLst>
              <p:tags r:id="rId5"/>
            </p:custDataLst>
          </p:nvPr>
        </p:nvSpPr>
        <p:spPr>
          <a:xfrm>
            <a:off x="680935" y="299373"/>
            <a:ext cx="4622824" cy="571695"/>
          </a:xfrm>
          <a:prstGeom prst="rect">
            <a:avLst/>
          </a:prstGeom>
          <a:noFill/>
        </p:spPr>
        <p:txBody>
          <a:bodyPr wrap="square" rtlCol="0" anchor="ctr">
            <a:spAutoFit/>
          </a:bodyPr>
          <a:lstStyle/>
          <a:p>
            <a:pPr defTabSz="941755">
              <a:lnSpc>
                <a:spcPct val="150000"/>
              </a:lnSpc>
            </a:pPr>
            <a:r>
              <a:rPr lang="zh-CN" altLang="en-US" sz="2347" spc="300" dirty="0">
                <a:solidFill>
                  <a:schemeClr val="accent2"/>
                </a:solidFill>
                <a:latin typeface="方正粗谭黑简体" panose="02000000000000000000" pitchFamily="2" charset="-122"/>
                <a:ea typeface="方正粗谭黑简体" panose="02000000000000000000" pitchFamily="2" charset="-122"/>
              </a:rPr>
              <a:t>此处添加您的标题</a:t>
            </a:r>
          </a:p>
        </p:txBody>
      </p:sp>
      <p:sp>
        <p:nvSpPr>
          <p:cNvPr id="9" name="矩形 8"/>
          <p:cNvSpPr/>
          <p:nvPr>
            <p:custDataLst>
              <p:tags r:id="rId6"/>
            </p:custDataLst>
          </p:nvPr>
        </p:nvSpPr>
        <p:spPr>
          <a:xfrm>
            <a:off x="680935" y="723384"/>
            <a:ext cx="4993675" cy="369332"/>
          </a:xfrm>
          <a:prstGeom prst="rect">
            <a:avLst/>
          </a:prstGeom>
        </p:spPr>
        <p:txBody>
          <a:bodyPr wrap="none">
            <a:spAutoFit/>
          </a:bodyPr>
          <a:lstStyle/>
          <a:p>
            <a:r>
              <a:rPr lang="en-US" altLang="zh-CN" dirty="0">
                <a:solidFill>
                  <a:schemeClr val="accent1"/>
                </a:solidFill>
                <a:latin typeface="Arial" panose="020B0604020202020204" pitchFamily="34" charset="0"/>
                <a:ea typeface="微软雅黑" panose="020B0503020204020204" pitchFamily="34" charset="-122"/>
                <a:cs typeface="Arial" panose="020B0604020202020204" pitchFamily="34" charset="0"/>
              </a:rPr>
              <a:t>Please replace text, click add relevant headline</a:t>
            </a:r>
            <a:endParaRPr lang="zh-CN" altLang="en-US" dirty="0">
              <a:solidFill>
                <a:schemeClr val="accent1"/>
              </a:solidFill>
              <a:latin typeface="Arial" panose="020B0604020202020204" pitchFamily="34" charset="0"/>
              <a:ea typeface="微软雅黑" panose="020B0503020204020204" pitchFamily="34" charset="-122"/>
              <a:cs typeface="Arial" panose="020B0604020202020204" pitchFamily="34" charset="0"/>
            </a:endParaRPr>
          </a:p>
        </p:txBody>
      </p:sp>
      <p:sp>
        <p:nvSpPr>
          <p:cNvPr id="10" name="矩形 9"/>
          <p:cNvSpPr/>
          <p:nvPr>
            <p:custDataLst>
              <p:tags r:id="rId7"/>
            </p:custDataLst>
          </p:nvPr>
        </p:nvSpPr>
        <p:spPr>
          <a:xfrm rot="2299722">
            <a:off x="-149077" y="438674"/>
            <a:ext cx="689749" cy="6920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
        <p:nvSpPr>
          <p:cNvPr id="11" name="矩形 10"/>
          <p:cNvSpPr/>
          <p:nvPr>
            <p:custDataLst>
              <p:tags r:id="rId8"/>
            </p:custDataLst>
          </p:nvPr>
        </p:nvSpPr>
        <p:spPr>
          <a:xfrm rot="2299722">
            <a:off x="-290551" y="494148"/>
            <a:ext cx="581099" cy="58109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Tree>
    <p:extLst>
      <p:ext uri="{BB962C8B-B14F-4D97-AF65-F5344CB8AC3E}">
        <p14:creationId xmlns:p14="http://schemas.microsoft.com/office/powerpoint/2010/main" val="586182681"/>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 presetClass="entr" presetSubtype="1" fill="hold" grpId="0" nodeType="withEffect">
                                  <p:stCondLst>
                                    <p:cond delay="100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ppt_x"/>
                                          </p:val>
                                        </p:tav>
                                        <p:tav tm="100000">
                                          <p:val>
                                            <p:strVal val="#ppt_x"/>
                                          </p:val>
                                        </p:tav>
                                      </p:tavLst>
                                    </p:anim>
                                    <p:anim calcmode="lin" valueType="num">
                                      <p:cBhvr additive="base">
                                        <p:cTn id="11" dur="500" fill="hold"/>
                                        <p:tgtEl>
                                          <p:spTgt spid="6"/>
                                        </p:tgtEl>
                                        <p:attrNameLst>
                                          <p:attrName>ppt_y</p:attrName>
                                        </p:attrNameLst>
                                      </p:cBhvr>
                                      <p:tavLst>
                                        <p:tav tm="0">
                                          <p:val>
                                            <p:strVal val="0-#ppt_h/2"/>
                                          </p:val>
                                        </p:tav>
                                        <p:tav tm="100000">
                                          <p:val>
                                            <p:strVal val="#ppt_y"/>
                                          </p:val>
                                        </p:tav>
                                      </p:tavLst>
                                    </p:anim>
                                  </p:childTnLst>
                                </p:cTn>
                              </p:par>
                              <p:par>
                                <p:cTn id="12" presetID="2" presetClass="entr" presetSubtype="1" fill="hold" grpId="0" nodeType="withEffect">
                                  <p:stCondLst>
                                    <p:cond delay="150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0-#ppt_h/2"/>
                                          </p:val>
                                        </p:tav>
                                        <p:tav tm="100000">
                                          <p:val>
                                            <p:strVal val="#ppt_y"/>
                                          </p:val>
                                        </p:tav>
                                      </p:tavLst>
                                    </p:anim>
                                  </p:childTnLst>
                                </p:cTn>
                              </p:par>
                              <p:par>
                                <p:cTn id="16" presetID="22" presetClass="entr" presetSubtype="2" fill="hold" grpId="0" nodeType="withEffect">
                                  <p:stCondLst>
                                    <p:cond delay="2000"/>
                                  </p:stCondLst>
                                  <p:childTnLst>
                                    <p:set>
                                      <p:cBhvr>
                                        <p:cTn id="17" dur="1" fill="hold">
                                          <p:stCondLst>
                                            <p:cond delay="0"/>
                                          </p:stCondLst>
                                        </p:cTn>
                                        <p:tgtEl>
                                          <p:spTgt spid="4"/>
                                        </p:tgtEl>
                                        <p:attrNameLst>
                                          <p:attrName>style.visibility</p:attrName>
                                        </p:attrNameLst>
                                      </p:cBhvr>
                                      <p:to>
                                        <p:strVal val="visible"/>
                                      </p:to>
                                    </p:set>
                                    <p:animEffect transition="in" filter="wipe(right)">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746482" y="1020283"/>
            <a:ext cx="2489951" cy="4921365"/>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3" name="矩形 2"/>
          <p:cNvSpPr/>
          <p:nvPr/>
        </p:nvSpPr>
        <p:spPr>
          <a:xfrm>
            <a:off x="4756786" y="1020283"/>
            <a:ext cx="2489951" cy="4921365"/>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C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4" name="矩形 3"/>
          <p:cNvSpPr/>
          <p:nvPr/>
        </p:nvSpPr>
        <p:spPr>
          <a:xfrm>
            <a:off x="1778954" y="1020283"/>
            <a:ext cx="2489951" cy="4921365"/>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5" name="组合 4"/>
          <p:cNvGrpSpPr/>
          <p:nvPr/>
        </p:nvGrpSpPr>
        <p:grpSpPr>
          <a:xfrm>
            <a:off x="870250" y="2778190"/>
            <a:ext cx="3398655" cy="2575500"/>
            <a:chOff x="2508210" y="2672862"/>
            <a:chExt cx="2654633" cy="2011680"/>
          </a:xfrm>
          <a:solidFill>
            <a:schemeClr val="accent1"/>
          </a:solidFill>
        </p:grpSpPr>
        <p:sp>
          <p:nvSpPr>
            <p:cNvPr id="6" name="矩形 5"/>
            <p:cNvSpPr/>
            <p:nvPr/>
          </p:nvSpPr>
          <p:spPr>
            <a:xfrm>
              <a:off x="3217984" y="2672862"/>
              <a:ext cx="1944859" cy="2011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7" name="直角三角形 6"/>
            <p:cNvSpPr/>
            <p:nvPr/>
          </p:nvSpPr>
          <p:spPr>
            <a:xfrm rot="2690097">
              <a:off x="2508210" y="2966221"/>
              <a:ext cx="1416789" cy="1424974"/>
            </a:xfrm>
            <a:prstGeom prst="rtTriangle">
              <a:avLst/>
            </a:prstGeom>
            <a:gr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sp>
        <p:nvSpPr>
          <p:cNvPr id="8" name="矩形 7"/>
          <p:cNvSpPr/>
          <p:nvPr/>
        </p:nvSpPr>
        <p:spPr>
          <a:xfrm>
            <a:off x="4757323" y="2778188"/>
            <a:ext cx="2488875" cy="25743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9" name="组合 8"/>
          <p:cNvGrpSpPr/>
          <p:nvPr/>
        </p:nvGrpSpPr>
        <p:grpSpPr>
          <a:xfrm>
            <a:off x="7721677" y="2778188"/>
            <a:ext cx="3524079" cy="2574387"/>
            <a:chOff x="8597736" y="2671748"/>
            <a:chExt cx="2652206" cy="2011680"/>
          </a:xfrm>
          <a:solidFill>
            <a:schemeClr val="accent3"/>
          </a:solidFill>
        </p:grpSpPr>
        <p:sp>
          <p:nvSpPr>
            <p:cNvPr id="10" name="矩形 9"/>
            <p:cNvSpPr/>
            <p:nvPr/>
          </p:nvSpPr>
          <p:spPr>
            <a:xfrm rot="10800000">
              <a:off x="8597736" y="2671748"/>
              <a:ext cx="1944859" cy="2011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1" name="直角三角形 10"/>
            <p:cNvSpPr/>
            <p:nvPr/>
          </p:nvSpPr>
          <p:spPr>
            <a:xfrm rot="13490097">
              <a:off x="9833153" y="2966221"/>
              <a:ext cx="1416789" cy="1424974"/>
            </a:xfrm>
            <a:prstGeom prst="rtTriangle">
              <a:avLst/>
            </a:prstGeom>
            <a:grp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sp>
        <p:nvSpPr>
          <p:cNvPr id="12" name="文本框 11"/>
          <p:cNvSpPr txBox="1"/>
          <p:nvPr/>
        </p:nvSpPr>
        <p:spPr>
          <a:xfrm>
            <a:off x="1404748" y="1216439"/>
            <a:ext cx="3238357" cy="1446550"/>
          </a:xfrm>
          <a:prstGeom prst="rect">
            <a:avLst/>
          </a:prstGeom>
          <a:noFill/>
        </p:spPr>
        <p:txBody>
          <a:bodyPr wrap="square" lIns="91440" tIns="45720" rIns="91440" b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800" b="0" i="0" u="none" strike="noStrike" kern="1200" cap="none" spc="0" normalizeH="0" baseline="0" noProof="0" dirty="0">
                <a:ln>
                  <a:noFill/>
                </a:ln>
                <a:solidFill>
                  <a:srgbClr val="E84C33"/>
                </a:solidFill>
                <a:effectLst/>
                <a:uLnTx/>
                <a:uFillTx/>
                <a:latin typeface="Agency FB" panose="020B0503020202020204" pitchFamily="34" charset="0"/>
                <a:ea typeface="微软雅黑" panose="020B0503020204020204" pitchFamily="34" charset="-122"/>
                <a:cs typeface="+mn-cs"/>
                <a:sym typeface="Arial" panose="020B0604020202020204" pitchFamily="34" charset="0"/>
              </a:rPr>
              <a:t>01</a:t>
            </a:r>
            <a:endParaRPr kumimoji="0" lang="zh-CN" altLang="en-US" sz="8800" b="0" i="0" u="none" strike="noStrike" kern="1200" cap="none" spc="0" normalizeH="0" baseline="0" noProof="0" dirty="0">
              <a:ln>
                <a:noFill/>
              </a:ln>
              <a:solidFill>
                <a:srgbClr val="E84C33"/>
              </a:solidFill>
              <a:effectLst/>
              <a:uLnTx/>
              <a:uFillTx/>
              <a:latin typeface="Agency FB" panose="020B0503020202020204" pitchFamily="34" charset="0"/>
              <a:ea typeface="微软雅黑" panose="020B0503020204020204" pitchFamily="34" charset="-122"/>
              <a:cs typeface="+mn-cs"/>
              <a:sym typeface="Arial" panose="020B0604020202020204" pitchFamily="34" charset="0"/>
            </a:endParaRPr>
          </a:p>
        </p:txBody>
      </p:sp>
      <p:sp>
        <p:nvSpPr>
          <p:cNvPr id="13" name="文本框 27"/>
          <p:cNvSpPr txBox="1"/>
          <p:nvPr/>
        </p:nvSpPr>
        <p:spPr>
          <a:xfrm>
            <a:off x="4613905" y="1216439"/>
            <a:ext cx="2891057" cy="1446550"/>
          </a:xfrm>
          <a:prstGeom prst="rect">
            <a:avLst/>
          </a:prstGeom>
          <a:noFill/>
        </p:spPr>
        <p:txBody>
          <a:bodyPr wrap="square" lIns="91440" tIns="45720" rIns="91440" bIns="45720" rtlCol="0">
            <a:spAutoFit/>
          </a:bodyPr>
          <a:lstStyle>
            <a:defPPr>
              <a:defRPr lang="zh-CN"/>
            </a:defPPr>
            <a:lvl1pPr algn="ctr">
              <a:defRPr sz="8800" b="1">
                <a:solidFill>
                  <a:srgbClr val="7C35B1"/>
                </a:solidFill>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800" b="0" i="0" u="none" strike="noStrike" kern="1200" cap="none" spc="0" normalizeH="0" baseline="0" noProof="0" dirty="0">
                <a:ln>
                  <a:noFill/>
                </a:ln>
                <a:solidFill>
                  <a:srgbClr val="4A9143"/>
                </a:solidFill>
                <a:effectLst/>
                <a:uLnTx/>
                <a:uFillTx/>
                <a:latin typeface="Agency FB" panose="020B0503020202020204" pitchFamily="34" charset="0"/>
                <a:ea typeface="微软雅黑" panose="020B0503020204020204" pitchFamily="34" charset="-122"/>
                <a:cs typeface="+mn-cs"/>
                <a:sym typeface="Arial" panose="020B0604020202020204" pitchFamily="34" charset="0"/>
              </a:rPr>
              <a:t>02</a:t>
            </a:r>
            <a:endParaRPr kumimoji="0" lang="zh-CN" altLang="en-US" sz="8800" b="0" i="0" u="none" strike="noStrike" kern="1200" cap="none" spc="0" normalizeH="0" baseline="0" noProof="0" dirty="0">
              <a:ln>
                <a:noFill/>
              </a:ln>
              <a:solidFill>
                <a:srgbClr val="4A9143"/>
              </a:solidFill>
              <a:effectLst/>
              <a:uLnTx/>
              <a:uFillTx/>
              <a:latin typeface="Agency FB" panose="020B0503020202020204" pitchFamily="34" charset="0"/>
              <a:ea typeface="微软雅黑" panose="020B0503020204020204" pitchFamily="34" charset="-122"/>
              <a:cs typeface="+mn-cs"/>
              <a:sym typeface="Arial" panose="020B0604020202020204" pitchFamily="34" charset="0"/>
            </a:endParaRPr>
          </a:p>
        </p:txBody>
      </p:sp>
      <p:sp>
        <p:nvSpPr>
          <p:cNvPr id="14" name="文本框 28"/>
          <p:cNvSpPr txBox="1"/>
          <p:nvPr/>
        </p:nvSpPr>
        <p:spPr>
          <a:xfrm>
            <a:off x="7686377" y="1216439"/>
            <a:ext cx="2610159" cy="1446550"/>
          </a:xfrm>
          <a:prstGeom prst="rect">
            <a:avLst/>
          </a:prstGeom>
          <a:noFill/>
        </p:spPr>
        <p:txBody>
          <a:bodyPr wrap="square" lIns="91440" tIns="45720" rIns="91440" bIns="45720" rtlCol="0">
            <a:spAutoFit/>
          </a:bodyPr>
          <a:lstStyle>
            <a:defPPr>
              <a:defRPr lang="zh-CN"/>
            </a:defPPr>
            <a:lvl1pPr algn="ctr">
              <a:defRPr sz="8800" b="1">
                <a:solidFill>
                  <a:srgbClr val="7C35B1"/>
                </a:solidFill>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800" b="0" i="0" u="none" strike="noStrike" kern="1200" cap="none" spc="0" normalizeH="0" baseline="0" noProof="0" dirty="0">
                <a:ln>
                  <a:noFill/>
                </a:ln>
                <a:solidFill>
                  <a:srgbClr val="B22B27"/>
                </a:solidFill>
                <a:effectLst/>
                <a:uLnTx/>
                <a:uFillTx/>
                <a:latin typeface="Agency FB" panose="020B0503020202020204" pitchFamily="34" charset="0"/>
                <a:ea typeface="微软雅黑" panose="020B0503020204020204" pitchFamily="34" charset="-122"/>
                <a:cs typeface="+mn-cs"/>
                <a:sym typeface="Arial" panose="020B0604020202020204" pitchFamily="34" charset="0"/>
              </a:rPr>
              <a:t>03</a:t>
            </a:r>
            <a:endParaRPr kumimoji="0" lang="zh-CN" altLang="en-US" sz="8800" b="0" i="0" u="none" strike="noStrike" kern="1200" cap="none" spc="0" normalizeH="0" baseline="0" noProof="0" dirty="0">
              <a:ln>
                <a:noFill/>
              </a:ln>
              <a:solidFill>
                <a:srgbClr val="B22B27"/>
              </a:solidFill>
              <a:effectLst/>
              <a:uLnTx/>
              <a:uFillTx/>
              <a:latin typeface="Agency FB" panose="020B0503020202020204" pitchFamily="34" charset="0"/>
              <a:ea typeface="微软雅黑" panose="020B0503020204020204" pitchFamily="34" charset="-122"/>
              <a:cs typeface="+mn-cs"/>
              <a:sym typeface="Arial" panose="020B0604020202020204" pitchFamily="34" charset="0"/>
            </a:endParaRPr>
          </a:p>
        </p:txBody>
      </p:sp>
      <p:sp>
        <p:nvSpPr>
          <p:cNvPr id="15" name="矩形 13"/>
          <p:cNvSpPr>
            <a:spLocks noChangeArrowheads="1"/>
          </p:cNvSpPr>
          <p:nvPr/>
        </p:nvSpPr>
        <p:spPr bwMode="auto">
          <a:xfrm>
            <a:off x="1860395" y="3449828"/>
            <a:ext cx="2356715" cy="123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lIns="91440" tIns="45720" rIns="91440" bIns="45720">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50000"/>
              </a:lnSpc>
              <a:spcBef>
                <a:spcPct val="0"/>
              </a:spcBef>
              <a:spcAft>
                <a:spcPts val="0"/>
              </a:spcAft>
              <a:buClr>
                <a:srgbClr val="E84C33"/>
              </a:buClr>
              <a:buSzTx/>
              <a:buFont typeface="Arial" panose="020B0604020202020204" pitchFamily="34" charset="0"/>
              <a:buNone/>
              <a:tabLst/>
              <a:defRPr/>
            </a:pPr>
            <a:r>
              <a:rPr kumimoji="0" lang="zh-CN" altLang="en-US" sz="2000" b="1"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rPr>
              <a:t>点击添加标题</a:t>
            </a:r>
            <a:endParaRPr kumimoji="0" lang="en-US" altLang="zh-CN" sz="2000" b="1"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endParaRPr>
          </a:p>
          <a:p>
            <a:pPr marL="0" marR="0" lvl="0" indent="0" algn="ctr" defTabSz="914400" rtl="0" eaLnBrk="1" fontAlgn="auto" latinLnBrk="0" hangingPunct="1">
              <a:lnSpc>
                <a:spcPct val="150000"/>
              </a:lnSpc>
              <a:spcBef>
                <a:spcPct val="0"/>
              </a:spcBef>
              <a:spcAft>
                <a:spcPts val="0"/>
              </a:spcAft>
              <a:buClr>
                <a:srgbClr val="E84C33"/>
              </a:buClr>
              <a:buSzTx/>
              <a:buFont typeface="Arial" panose="020B0604020202020204" pitchFamily="34" charset="0"/>
              <a:buNone/>
              <a:tabLst/>
              <a:defRPr/>
            </a:pPr>
            <a:r>
              <a:rPr kumimoji="0" lang="zh-CN" altLang="en-US" sz="1467" b="0"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rPr>
              <a:t>单击此处添加文字内容</a:t>
            </a:r>
            <a:endParaRPr kumimoji="0" lang="en-US" altLang="zh-CN" sz="1467" b="0"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endParaRPr>
          </a:p>
          <a:p>
            <a:pPr marL="0" marR="0" lvl="0" indent="0" algn="ctr" defTabSz="914400" rtl="0" eaLnBrk="1" fontAlgn="auto" latinLnBrk="0" hangingPunct="1">
              <a:lnSpc>
                <a:spcPct val="150000"/>
              </a:lnSpc>
              <a:spcBef>
                <a:spcPct val="0"/>
              </a:spcBef>
              <a:spcAft>
                <a:spcPts val="0"/>
              </a:spcAft>
              <a:buClr>
                <a:srgbClr val="E84C33"/>
              </a:buClr>
              <a:buSzTx/>
              <a:buFont typeface="Arial" panose="020B0604020202020204" pitchFamily="34" charset="0"/>
              <a:buNone/>
              <a:tabLst/>
              <a:defRPr/>
            </a:pPr>
            <a:r>
              <a:rPr kumimoji="0" lang="zh-CN" altLang="en-US" sz="1467" b="0"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rPr>
              <a:t>单击此处添加文字内容</a:t>
            </a:r>
            <a:endParaRPr kumimoji="0" lang="en-US" altLang="zh-CN" sz="1467" b="0"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endParaRPr>
          </a:p>
        </p:txBody>
      </p:sp>
      <p:sp>
        <p:nvSpPr>
          <p:cNvPr id="16" name="矩形 13"/>
          <p:cNvSpPr>
            <a:spLocks noChangeArrowheads="1"/>
          </p:cNvSpPr>
          <p:nvPr/>
        </p:nvSpPr>
        <p:spPr bwMode="auto">
          <a:xfrm>
            <a:off x="4823403" y="3449828"/>
            <a:ext cx="2356715" cy="123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lIns="91440" tIns="45720" rIns="91440" bIns="45720">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50000"/>
              </a:lnSpc>
              <a:spcBef>
                <a:spcPct val="0"/>
              </a:spcBef>
              <a:spcAft>
                <a:spcPts val="0"/>
              </a:spcAft>
              <a:buClr>
                <a:srgbClr val="E84C33"/>
              </a:buClr>
              <a:buSzTx/>
              <a:buFont typeface="Arial" panose="020B0604020202020204" pitchFamily="34" charset="0"/>
              <a:buNone/>
              <a:tabLst/>
              <a:defRPr/>
            </a:pPr>
            <a:r>
              <a:rPr kumimoji="0" lang="zh-CN" altLang="en-US" sz="2000" b="1"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rPr>
              <a:t>点击添加标题</a:t>
            </a:r>
            <a:endParaRPr kumimoji="0" lang="en-US" altLang="zh-CN" sz="2000" b="1"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endParaRPr>
          </a:p>
          <a:p>
            <a:pPr marL="0" marR="0" lvl="0" indent="0" algn="ctr" defTabSz="914400" rtl="0" eaLnBrk="1" fontAlgn="auto" latinLnBrk="0" hangingPunct="1">
              <a:lnSpc>
                <a:spcPct val="150000"/>
              </a:lnSpc>
              <a:spcBef>
                <a:spcPct val="0"/>
              </a:spcBef>
              <a:spcAft>
                <a:spcPts val="0"/>
              </a:spcAft>
              <a:buClr>
                <a:srgbClr val="E84C33"/>
              </a:buClr>
              <a:buSzTx/>
              <a:buFont typeface="Arial" panose="020B0604020202020204" pitchFamily="34" charset="0"/>
              <a:buNone/>
              <a:tabLst/>
              <a:defRPr/>
            </a:pPr>
            <a:r>
              <a:rPr kumimoji="0" lang="zh-CN" altLang="en-US" sz="1467" b="0"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rPr>
              <a:t>单击此处添加文字内容</a:t>
            </a:r>
            <a:endParaRPr kumimoji="0" lang="en-US" altLang="zh-CN" sz="1467" b="0"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endParaRPr>
          </a:p>
          <a:p>
            <a:pPr marL="0" marR="0" lvl="0" indent="0" algn="ctr" defTabSz="914400" rtl="0" eaLnBrk="1" fontAlgn="auto" latinLnBrk="0" hangingPunct="1">
              <a:lnSpc>
                <a:spcPct val="150000"/>
              </a:lnSpc>
              <a:spcBef>
                <a:spcPct val="0"/>
              </a:spcBef>
              <a:spcAft>
                <a:spcPts val="0"/>
              </a:spcAft>
              <a:buClr>
                <a:srgbClr val="E84C33"/>
              </a:buClr>
              <a:buSzTx/>
              <a:buFont typeface="Arial" panose="020B0604020202020204" pitchFamily="34" charset="0"/>
              <a:buNone/>
              <a:tabLst/>
              <a:defRPr/>
            </a:pPr>
            <a:r>
              <a:rPr kumimoji="0" lang="zh-CN" altLang="en-US" sz="1467" b="0"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rPr>
              <a:t>单击此处添加文字内容</a:t>
            </a:r>
            <a:endParaRPr kumimoji="0" lang="en-US" altLang="zh-CN" sz="1467" b="0"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endParaRPr>
          </a:p>
        </p:txBody>
      </p:sp>
      <p:sp>
        <p:nvSpPr>
          <p:cNvPr id="17" name="矩形 13"/>
          <p:cNvSpPr>
            <a:spLocks noChangeArrowheads="1"/>
          </p:cNvSpPr>
          <p:nvPr/>
        </p:nvSpPr>
        <p:spPr bwMode="auto">
          <a:xfrm>
            <a:off x="7835420" y="3449828"/>
            <a:ext cx="2356715" cy="123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lIns="91440" tIns="45720" rIns="91440" bIns="45720">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50000"/>
              </a:lnSpc>
              <a:spcBef>
                <a:spcPct val="0"/>
              </a:spcBef>
              <a:spcAft>
                <a:spcPts val="0"/>
              </a:spcAft>
              <a:buClr>
                <a:srgbClr val="E84C33"/>
              </a:buClr>
              <a:buSzTx/>
              <a:buFont typeface="Arial" panose="020B0604020202020204" pitchFamily="34" charset="0"/>
              <a:buNone/>
              <a:tabLst/>
              <a:defRPr/>
            </a:pPr>
            <a:r>
              <a:rPr kumimoji="0" lang="zh-CN" altLang="en-US" sz="2000" b="1"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rPr>
              <a:t>点击添加标题</a:t>
            </a:r>
            <a:endParaRPr kumimoji="0" lang="en-US" altLang="zh-CN" sz="2000" b="1"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endParaRPr>
          </a:p>
          <a:p>
            <a:pPr marL="0" marR="0" lvl="0" indent="0" algn="ctr" defTabSz="914400" rtl="0" eaLnBrk="1" fontAlgn="auto" latinLnBrk="0" hangingPunct="1">
              <a:lnSpc>
                <a:spcPct val="150000"/>
              </a:lnSpc>
              <a:spcBef>
                <a:spcPct val="0"/>
              </a:spcBef>
              <a:spcAft>
                <a:spcPts val="0"/>
              </a:spcAft>
              <a:buClr>
                <a:srgbClr val="E84C33"/>
              </a:buClr>
              <a:buSzTx/>
              <a:buFont typeface="Arial" panose="020B0604020202020204" pitchFamily="34" charset="0"/>
              <a:buNone/>
              <a:tabLst/>
              <a:defRPr/>
            </a:pPr>
            <a:r>
              <a:rPr kumimoji="0" lang="zh-CN" altLang="en-US" sz="1467" b="0"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rPr>
              <a:t>单击此处添加文字内容</a:t>
            </a:r>
            <a:endParaRPr kumimoji="0" lang="en-US" altLang="zh-CN" sz="1467" b="0"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endParaRPr>
          </a:p>
          <a:p>
            <a:pPr marL="0" marR="0" lvl="0" indent="0" algn="ctr" defTabSz="914400" rtl="0" eaLnBrk="1" fontAlgn="auto" latinLnBrk="0" hangingPunct="1">
              <a:lnSpc>
                <a:spcPct val="150000"/>
              </a:lnSpc>
              <a:spcBef>
                <a:spcPct val="0"/>
              </a:spcBef>
              <a:spcAft>
                <a:spcPts val="0"/>
              </a:spcAft>
              <a:buClr>
                <a:srgbClr val="E84C33"/>
              </a:buClr>
              <a:buSzTx/>
              <a:buFont typeface="Arial" panose="020B0604020202020204" pitchFamily="34" charset="0"/>
              <a:buNone/>
              <a:tabLst/>
              <a:defRPr/>
            </a:pPr>
            <a:r>
              <a:rPr kumimoji="0" lang="zh-CN" altLang="en-US" sz="1467" b="0"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rPr>
              <a:t>单击此处添加文字内容</a:t>
            </a:r>
            <a:endParaRPr kumimoji="0" lang="en-US" altLang="zh-CN" sz="1467" b="0"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endParaRPr>
          </a:p>
        </p:txBody>
      </p:sp>
      <p:sp>
        <p:nvSpPr>
          <p:cNvPr id="18" name="TextBox 13"/>
          <p:cNvSpPr txBox="1"/>
          <p:nvPr>
            <p:custDataLst>
              <p:tags r:id="rId1"/>
            </p:custDataLst>
          </p:nvPr>
        </p:nvSpPr>
        <p:spPr>
          <a:xfrm>
            <a:off x="680935" y="299373"/>
            <a:ext cx="4622824" cy="571695"/>
          </a:xfrm>
          <a:prstGeom prst="rect">
            <a:avLst/>
          </a:prstGeom>
          <a:noFill/>
        </p:spPr>
        <p:txBody>
          <a:bodyPr wrap="square" rtlCol="0" anchor="ctr">
            <a:spAutoFit/>
          </a:bodyPr>
          <a:lstStyle/>
          <a:p>
            <a:pPr defTabSz="941755">
              <a:lnSpc>
                <a:spcPct val="150000"/>
              </a:lnSpc>
            </a:pPr>
            <a:r>
              <a:rPr lang="zh-CN" altLang="en-US" sz="2347" spc="300" dirty="0">
                <a:solidFill>
                  <a:schemeClr val="accent2"/>
                </a:solidFill>
                <a:latin typeface="方正粗谭黑简体" panose="02000000000000000000" pitchFamily="2" charset="-122"/>
                <a:ea typeface="方正粗谭黑简体" panose="02000000000000000000" pitchFamily="2" charset="-122"/>
              </a:rPr>
              <a:t>此处添加您的标题</a:t>
            </a:r>
          </a:p>
        </p:txBody>
      </p:sp>
      <p:sp>
        <p:nvSpPr>
          <p:cNvPr id="19" name="矩形 18"/>
          <p:cNvSpPr/>
          <p:nvPr>
            <p:custDataLst>
              <p:tags r:id="rId2"/>
            </p:custDataLst>
          </p:nvPr>
        </p:nvSpPr>
        <p:spPr>
          <a:xfrm>
            <a:off x="680935" y="723384"/>
            <a:ext cx="4993675" cy="369332"/>
          </a:xfrm>
          <a:prstGeom prst="rect">
            <a:avLst/>
          </a:prstGeom>
        </p:spPr>
        <p:txBody>
          <a:bodyPr wrap="none">
            <a:spAutoFit/>
          </a:bodyPr>
          <a:lstStyle/>
          <a:p>
            <a:r>
              <a:rPr lang="en-US" altLang="zh-CN" dirty="0">
                <a:solidFill>
                  <a:schemeClr val="accent1"/>
                </a:solidFill>
                <a:latin typeface="Arial" panose="020B0604020202020204" pitchFamily="34" charset="0"/>
                <a:ea typeface="微软雅黑" panose="020B0503020204020204" pitchFamily="34" charset="-122"/>
                <a:cs typeface="Arial" panose="020B0604020202020204" pitchFamily="34" charset="0"/>
              </a:rPr>
              <a:t>Please replace text, click add relevant headline</a:t>
            </a:r>
            <a:endParaRPr lang="zh-CN" altLang="en-US" dirty="0">
              <a:solidFill>
                <a:schemeClr val="accent1"/>
              </a:solidFill>
              <a:latin typeface="Arial" panose="020B0604020202020204" pitchFamily="34" charset="0"/>
              <a:ea typeface="微软雅黑" panose="020B0503020204020204" pitchFamily="34" charset="-122"/>
              <a:cs typeface="Arial" panose="020B0604020202020204" pitchFamily="34" charset="0"/>
            </a:endParaRPr>
          </a:p>
        </p:txBody>
      </p:sp>
      <p:sp>
        <p:nvSpPr>
          <p:cNvPr id="20" name="矩形 19"/>
          <p:cNvSpPr/>
          <p:nvPr>
            <p:custDataLst>
              <p:tags r:id="rId3"/>
            </p:custDataLst>
          </p:nvPr>
        </p:nvSpPr>
        <p:spPr>
          <a:xfrm rot="2299722">
            <a:off x="-149077" y="438674"/>
            <a:ext cx="689749" cy="6920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
        <p:nvSpPr>
          <p:cNvPr id="21" name="矩形 20"/>
          <p:cNvSpPr/>
          <p:nvPr>
            <p:custDataLst>
              <p:tags r:id="rId4"/>
            </p:custDataLst>
          </p:nvPr>
        </p:nvSpPr>
        <p:spPr>
          <a:xfrm rot="2299722">
            <a:off x="-290551" y="494148"/>
            <a:ext cx="581099" cy="58109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Tree>
    <p:extLst>
      <p:ext uri="{BB962C8B-B14F-4D97-AF65-F5344CB8AC3E}">
        <p14:creationId xmlns:p14="http://schemas.microsoft.com/office/powerpoint/2010/main" val="4023693182"/>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fill="hold"/>
                                        <p:tgtEl>
                                          <p:spTgt spid="2"/>
                                        </p:tgtEl>
                                        <p:attrNameLst>
                                          <p:attrName>ppt_x</p:attrName>
                                        </p:attrNameLst>
                                      </p:cBhvr>
                                      <p:tavLst>
                                        <p:tav tm="0">
                                          <p:val>
                                            <p:strVal val="#ppt_x"/>
                                          </p:val>
                                        </p:tav>
                                        <p:tav tm="100000">
                                          <p:val>
                                            <p:strVal val="#ppt_x"/>
                                          </p:val>
                                        </p:tav>
                                      </p:tavLst>
                                    </p:anim>
                                    <p:anim calcmode="lin" valueType="num">
                                      <p:cBhvr additive="base">
                                        <p:cTn id="8" dur="25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50" fill="hold"/>
                                        <p:tgtEl>
                                          <p:spTgt spid="3"/>
                                        </p:tgtEl>
                                        <p:attrNameLst>
                                          <p:attrName>ppt_x</p:attrName>
                                        </p:attrNameLst>
                                      </p:cBhvr>
                                      <p:tavLst>
                                        <p:tav tm="0">
                                          <p:val>
                                            <p:strVal val="#ppt_x"/>
                                          </p:val>
                                        </p:tav>
                                        <p:tav tm="100000">
                                          <p:val>
                                            <p:strVal val="#ppt_x"/>
                                          </p:val>
                                        </p:tav>
                                      </p:tavLst>
                                    </p:anim>
                                    <p:anim calcmode="lin" valueType="num">
                                      <p:cBhvr additive="base">
                                        <p:cTn id="13" dur="25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250" fill="hold"/>
                                        <p:tgtEl>
                                          <p:spTgt spid="4"/>
                                        </p:tgtEl>
                                        <p:attrNameLst>
                                          <p:attrName>ppt_x</p:attrName>
                                        </p:attrNameLst>
                                      </p:cBhvr>
                                      <p:tavLst>
                                        <p:tav tm="0">
                                          <p:val>
                                            <p:strVal val="#ppt_x"/>
                                          </p:val>
                                        </p:tav>
                                        <p:tav tm="100000">
                                          <p:val>
                                            <p:strVal val="#ppt_x"/>
                                          </p:val>
                                        </p:tav>
                                      </p:tavLst>
                                    </p:anim>
                                    <p:anim calcmode="lin" valueType="num">
                                      <p:cBhvr additive="base">
                                        <p:cTn id="18" dur="25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250" fill="hold"/>
                                        <p:tgtEl>
                                          <p:spTgt spid="5"/>
                                        </p:tgtEl>
                                        <p:attrNameLst>
                                          <p:attrName>ppt_x</p:attrName>
                                        </p:attrNameLst>
                                      </p:cBhvr>
                                      <p:tavLst>
                                        <p:tav tm="0">
                                          <p:val>
                                            <p:strVal val="#ppt_x"/>
                                          </p:val>
                                        </p:tav>
                                        <p:tav tm="100000">
                                          <p:val>
                                            <p:strVal val="#ppt_x"/>
                                          </p:val>
                                        </p:tav>
                                      </p:tavLst>
                                    </p:anim>
                                    <p:anim calcmode="lin" valueType="num">
                                      <p:cBhvr additive="base">
                                        <p:cTn id="23" dur="25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250" fill="hold"/>
                                        <p:tgtEl>
                                          <p:spTgt spid="8"/>
                                        </p:tgtEl>
                                        <p:attrNameLst>
                                          <p:attrName>ppt_x</p:attrName>
                                        </p:attrNameLst>
                                      </p:cBhvr>
                                      <p:tavLst>
                                        <p:tav tm="0">
                                          <p:val>
                                            <p:strVal val="#ppt_x"/>
                                          </p:val>
                                        </p:tav>
                                        <p:tav tm="100000">
                                          <p:val>
                                            <p:strVal val="#ppt_x"/>
                                          </p:val>
                                        </p:tav>
                                      </p:tavLst>
                                    </p:anim>
                                    <p:anim calcmode="lin" valueType="num">
                                      <p:cBhvr additive="base">
                                        <p:cTn id="28" dur="250" fill="hold"/>
                                        <p:tgtEl>
                                          <p:spTgt spid="8"/>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4"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250" fill="hold"/>
                                        <p:tgtEl>
                                          <p:spTgt spid="9"/>
                                        </p:tgtEl>
                                        <p:attrNameLst>
                                          <p:attrName>ppt_x</p:attrName>
                                        </p:attrNameLst>
                                      </p:cBhvr>
                                      <p:tavLst>
                                        <p:tav tm="0">
                                          <p:val>
                                            <p:strVal val="#ppt_x"/>
                                          </p:val>
                                        </p:tav>
                                        <p:tav tm="100000">
                                          <p:val>
                                            <p:strVal val="#ppt_x"/>
                                          </p:val>
                                        </p:tav>
                                      </p:tavLst>
                                    </p:anim>
                                    <p:anim calcmode="lin" valueType="num">
                                      <p:cBhvr additive="base">
                                        <p:cTn id="33" dur="250" fill="hold"/>
                                        <p:tgtEl>
                                          <p:spTgt spid="9"/>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250" fill="hold"/>
                                        <p:tgtEl>
                                          <p:spTgt spid="12"/>
                                        </p:tgtEl>
                                        <p:attrNameLst>
                                          <p:attrName>ppt_x</p:attrName>
                                        </p:attrNameLst>
                                      </p:cBhvr>
                                      <p:tavLst>
                                        <p:tav tm="0">
                                          <p:val>
                                            <p:strVal val="#ppt_x"/>
                                          </p:val>
                                        </p:tav>
                                        <p:tav tm="100000">
                                          <p:val>
                                            <p:strVal val="#ppt_x"/>
                                          </p:val>
                                        </p:tav>
                                      </p:tavLst>
                                    </p:anim>
                                    <p:anim calcmode="lin" valueType="num">
                                      <p:cBhvr additive="base">
                                        <p:cTn id="38" dur="250" fill="hold"/>
                                        <p:tgtEl>
                                          <p:spTgt spid="12"/>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 presetClass="entr" presetSubtype="4"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250" fill="hold"/>
                                        <p:tgtEl>
                                          <p:spTgt spid="13"/>
                                        </p:tgtEl>
                                        <p:attrNameLst>
                                          <p:attrName>ppt_x</p:attrName>
                                        </p:attrNameLst>
                                      </p:cBhvr>
                                      <p:tavLst>
                                        <p:tav tm="0">
                                          <p:val>
                                            <p:strVal val="#ppt_x"/>
                                          </p:val>
                                        </p:tav>
                                        <p:tav tm="100000">
                                          <p:val>
                                            <p:strVal val="#ppt_x"/>
                                          </p:val>
                                        </p:tav>
                                      </p:tavLst>
                                    </p:anim>
                                    <p:anim calcmode="lin" valueType="num">
                                      <p:cBhvr additive="base">
                                        <p:cTn id="43" dur="250" fill="hold"/>
                                        <p:tgtEl>
                                          <p:spTgt spid="13"/>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250" fill="hold"/>
                                        <p:tgtEl>
                                          <p:spTgt spid="14"/>
                                        </p:tgtEl>
                                        <p:attrNameLst>
                                          <p:attrName>ppt_x</p:attrName>
                                        </p:attrNameLst>
                                      </p:cBhvr>
                                      <p:tavLst>
                                        <p:tav tm="0">
                                          <p:val>
                                            <p:strVal val="#ppt_x"/>
                                          </p:val>
                                        </p:tav>
                                        <p:tav tm="100000">
                                          <p:val>
                                            <p:strVal val="#ppt_x"/>
                                          </p:val>
                                        </p:tav>
                                      </p:tavLst>
                                    </p:anim>
                                    <p:anim calcmode="lin" valueType="num">
                                      <p:cBhvr additive="base">
                                        <p:cTn id="48" dur="250" fill="hold"/>
                                        <p:tgtEl>
                                          <p:spTgt spid="14"/>
                                        </p:tgtEl>
                                        <p:attrNameLst>
                                          <p:attrName>ppt_y</p:attrName>
                                        </p:attrNameLst>
                                      </p:cBhvr>
                                      <p:tavLst>
                                        <p:tav tm="0">
                                          <p:val>
                                            <p:strVal val="1+#ppt_h/2"/>
                                          </p:val>
                                        </p:tav>
                                        <p:tav tm="100000">
                                          <p:val>
                                            <p:strVal val="#ppt_y"/>
                                          </p:val>
                                        </p:tav>
                                      </p:tavLst>
                                    </p:anim>
                                  </p:childTnLst>
                                </p:cTn>
                              </p:par>
                            </p:childTnLst>
                          </p:cTn>
                        </p:par>
                        <p:par>
                          <p:cTn id="49" fill="hold">
                            <p:stCondLst>
                              <p:cond delay="2250"/>
                            </p:stCondLst>
                            <p:childTnLst>
                              <p:par>
                                <p:cTn id="50" presetID="2" presetClass="entr" presetSubtype="4"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250" fill="hold"/>
                                        <p:tgtEl>
                                          <p:spTgt spid="15"/>
                                        </p:tgtEl>
                                        <p:attrNameLst>
                                          <p:attrName>ppt_x</p:attrName>
                                        </p:attrNameLst>
                                      </p:cBhvr>
                                      <p:tavLst>
                                        <p:tav tm="0">
                                          <p:val>
                                            <p:strVal val="#ppt_x"/>
                                          </p:val>
                                        </p:tav>
                                        <p:tav tm="100000">
                                          <p:val>
                                            <p:strVal val="#ppt_x"/>
                                          </p:val>
                                        </p:tav>
                                      </p:tavLst>
                                    </p:anim>
                                    <p:anim calcmode="lin" valueType="num">
                                      <p:cBhvr additive="base">
                                        <p:cTn id="53" dur="250" fill="hold"/>
                                        <p:tgtEl>
                                          <p:spTgt spid="15"/>
                                        </p:tgtEl>
                                        <p:attrNameLst>
                                          <p:attrName>ppt_y</p:attrName>
                                        </p:attrNameLst>
                                      </p:cBhvr>
                                      <p:tavLst>
                                        <p:tav tm="0">
                                          <p:val>
                                            <p:strVal val="1+#ppt_h/2"/>
                                          </p:val>
                                        </p:tav>
                                        <p:tav tm="100000">
                                          <p:val>
                                            <p:strVal val="#ppt_y"/>
                                          </p:val>
                                        </p:tav>
                                      </p:tavLst>
                                    </p:anim>
                                  </p:childTnLst>
                                </p:cTn>
                              </p:par>
                            </p:childTnLst>
                          </p:cTn>
                        </p:par>
                        <p:par>
                          <p:cTn id="54" fill="hold">
                            <p:stCondLst>
                              <p:cond delay="2500"/>
                            </p:stCondLst>
                            <p:childTnLst>
                              <p:par>
                                <p:cTn id="55" presetID="2" presetClass="entr" presetSubtype="4"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250" fill="hold"/>
                                        <p:tgtEl>
                                          <p:spTgt spid="16"/>
                                        </p:tgtEl>
                                        <p:attrNameLst>
                                          <p:attrName>ppt_x</p:attrName>
                                        </p:attrNameLst>
                                      </p:cBhvr>
                                      <p:tavLst>
                                        <p:tav tm="0">
                                          <p:val>
                                            <p:strVal val="#ppt_x"/>
                                          </p:val>
                                        </p:tav>
                                        <p:tav tm="100000">
                                          <p:val>
                                            <p:strVal val="#ppt_x"/>
                                          </p:val>
                                        </p:tav>
                                      </p:tavLst>
                                    </p:anim>
                                    <p:anim calcmode="lin" valueType="num">
                                      <p:cBhvr additive="base">
                                        <p:cTn id="58" dur="250" fill="hold"/>
                                        <p:tgtEl>
                                          <p:spTgt spid="16"/>
                                        </p:tgtEl>
                                        <p:attrNameLst>
                                          <p:attrName>ppt_y</p:attrName>
                                        </p:attrNameLst>
                                      </p:cBhvr>
                                      <p:tavLst>
                                        <p:tav tm="0">
                                          <p:val>
                                            <p:strVal val="1+#ppt_h/2"/>
                                          </p:val>
                                        </p:tav>
                                        <p:tav tm="100000">
                                          <p:val>
                                            <p:strVal val="#ppt_y"/>
                                          </p:val>
                                        </p:tav>
                                      </p:tavLst>
                                    </p:anim>
                                  </p:childTnLst>
                                </p:cTn>
                              </p:par>
                            </p:childTnLst>
                          </p:cTn>
                        </p:par>
                        <p:par>
                          <p:cTn id="59" fill="hold">
                            <p:stCondLst>
                              <p:cond delay="2750"/>
                            </p:stCondLst>
                            <p:childTnLst>
                              <p:par>
                                <p:cTn id="60" presetID="2" presetClass="entr" presetSubtype="4" fill="hold" grpId="0" nodeType="after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additive="base">
                                        <p:cTn id="62" dur="250" fill="hold"/>
                                        <p:tgtEl>
                                          <p:spTgt spid="17"/>
                                        </p:tgtEl>
                                        <p:attrNameLst>
                                          <p:attrName>ppt_x</p:attrName>
                                        </p:attrNameLst>
                                      </p:cBhvr>
                                      <p:tavLst>
                                        <p:tav tm="0">
                                          <p:val>
                                            <p:strVal val="#ppt_x"/>
                                          </p:val>
                                        </p:tav>
                                        <p:tav tm="100000">
                                          <p:val>
                                            <p:strVal val="#ppt_x"/>
                                          </p:val>
                                        </p:tav>
                                      </p:tavLst>
                                    </p:anim>
                                    <p:anim calcmode="lin" valueType="num">
                                      <p:cBhvr additive="base">
                                        <p:cTn id="63" dur="25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animBg="1"/>
      <p:bldP spid="12" grpId="0"/>
      <p:bldP spid="13" grpId="0"/>
      <p:bldP spid="14" grpId="0"/>
      <p:bldP spid="15" grpId="0"/>
      <p:bldP spid="16"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SO_Shape"/>
          <p:cNvSpPr>
            <a:spLocks/>
          </p:cNvSpPr>
          <p:nvPr/>
        </p:nvSpPr>
        <p:spPr bwMode="auto">
          <a:xfrm>
            <a:off x="5262353" y="2912530"/>
            <a:ext cx="1667293" cy="2823635"/>
          </a:xfrm>
          <a:custGeom>
            <a:avLst/>
            <a:gdLst>
              <a:gd name="T0" fmla="*/ 40049178 w 13310"/>
              <a:gd name="T1" fmla="*/ 94723656 h 21600"/>
              <a:gd name="T2" fmla="*/ 40049178 w 13310"/>
              <a:gd name="T3" fmla="*/ 94723656 h 21600"/>
              <a:gd name="T4" fmla="*/ 33674019 w 13310"/>
              <a:gd name="T5" fmla="*/ 89683343 h 21600"/>
              <a:gd name="T6" fmla="*/ 20417702 w 13310"/>
              <a:gd name="T7" fmla="*/ 79206019 h 21600"/>
              <a:gd name="T8" fmla="*/ 13388620 w 13310"/>
              <a:gd name="T9" fmla="*/ 73667938 h 21600"/>
              <a:gd name="T10" fmla="*/ 7262532 w 13310"/>
              <a:gd name="T11" fmla="*/ 68853138 h 21600"/>
              <a:gd name="T12" fmla="*/ 4810562 w 13310"/>
              <a:gd name="T13" fmla="*/ 66931910 h 21600"/>
              <a:gd name="T14" fmla="*/ 2903512 w 13310"/>
              <a:gd name="T15" fmla="*/ 65446275 h 21600"/>
              <a:gd name="T16" fmla="*/ 1665833 w 13310"/>
              <a:gd name="T17" fmla="*/ 64497303 h 21600"/>
              <a:gd name="T18" fmla="*/ 1323293 w 13310"/>
              <a:gd name="T19" fmla="*/ 64240657 h 21600"/>
              <a:gd name="T20" fmla="*/ 1229913 w 13310"/>
              <a:gd name="T21" fmla="*/ 64178392 h 21600"/>
              <a:gd name="T22" fmla="*/ 1198757 w 13310"/>
              <a:gd name="T23" fmla="*/ 64162869 h 21600"/>
              <a:gd name="T24" fmla="*/ 0 w 13310"/>
              <a:gd name="T25" fmla="*/ 65508540 h 21600"/>
              <a:gd name="T26" fmla="*/ 20402168 w 13310"/>
              <a:gd name="T27" fmla="*/ 86626524 h 21600"/>
              <a:gd name="T28" fmla="*/ 4063258 w 13310"/>
              <a:gd name="T29" fmla="*/ 87155426 h 21600"/>
              <a:gd name="T30" fmla="*/ 4475877 w 13310"/>
              <a:gd name="T31" fmla="*/ 89535529 h 21600"/>
              <a:gd name="T32" fmla="*/ 29914289 w 13310"/>
              <a:gd name="T33" fmla="*/ 93953630 h 21600"/>
              <a:gd name="T34" fmla="*/ 39325264 w 13310"/>
              <a:gd name="T35" fmla="*/ 102960840 h 21600"/>
              <a:gd name="T36" fmla="*/ 39706727 w 13310"/>
              <a:gd name="T37" fmla="*/ 167994894 h 21600"/>
              <a:gd name="T38" fmla="*/ 59112520 w 13310"/>
              <a:gd name="T39" fmla="*/ 168010417 h 21600"/>
              <a:gd name="T40" fmla="*/ 55282711 w 13310"/>
              <a:gd name="T41" fmla="*/ 89714476 h 21600"/>
              <a:gd name="T42" fmla="*/ 84924540 w 13310"/>
              <a:gd name="T43" fmla="*/ 69397651 h 21600"/>
              <a:gd name="T44" fmla="*/ 89011187 w 13310"/>
              <a:gd name="T45" fmla="*/ 47820703 h 21600"/>
              <a:gd name="T46" fmla="*/ 103606419 w 13310"/>
              <a:gd name="T47" fmla="*/ 36503416 h 21600"/>
              <a:gd name="T48" fmla="*/ 102423196 w 13310"/>
              <a:gd name="T49" fmla="*/ 34869967 h 21600"/>
              <a:gd name="T50" fmla="*/ 90350102 w 13310"/>
              <a:gd name="T51" fmla="*/ 41862640 h 21600"/>
              <a:gd name="T52" fmla="*/ 93946373 w 13310"/>
              <a:gd name="T53" fmla="*/ 17353315 h 21600"/>
              <a:gd name="T54" fmla="*/ 91704551 w 13310"/>
              <a:gd name="T55" fmla="*/ 16715493 h 21600"/>
              <a:gd name="T56" fmla="*/ 78424845 w 13310"/>
              <a:gd name="T57" fmla="*/ 64349577 h 21600"/>
              <a:gd name="T58" fmla="*/ 54768946 w 13310"/>
              <a:gd name="T59" fmla="*/ 76234749 h 21600"/>
              <a:gd name="T60" fmla="*/ 53904873 w 13310"/>
              <a:gd name="T61" fmla="*/ 61533793 h 21600"/>
              <a:gd name="T62" fmla="*/ 62856627 w 13310"/>
              <a:gd name="T63" fmla="*/ 0 h 21600"/>
              <a:gd name="T64" fmla="*/ 58489752 w 13310"/>
              <a:gd name="T65" fmla="*/ 3367969 h 21600"/>
              <a:gd name="T66" fmla="*/ 45295659 w 13310"/>
              <a:gd name="T67" fmla="*/ 53537732 h 21600"/>
              <a:gd name="T68" fmla="*/ 32436339 w 13310"/>
              <a:gd name="T69" fmla="*/ 25637155 h 21600"/>
              <a:gd name="T70" fmla="*/ 30108904 w 13310"/>
              <a:gd name="T71" fmla="*/ 26453835 h 21600"/>
              <a:gd name="T72" fmla="*/ 40656412 w 13310"/>
              <a:gd name="T73" fmla="*/ 63727277 h 21600"/>
              <a:gd name="T74" fmla="*/ 40049178 w 13310"/>
              <a:gd name="T75" fmla="*/ 94723656 h 2160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connsiteX0" fmla="*/ 5145 w 13310"/>
              <a:gd name="connsiteY0" fmla="*/ 12178 h 21600"/>
              <a:gd name="connsiteX1" fmla="*/ 5145 w 13310"/>
              <a:gd name="connsiteY1" fmla="*/ 12178 h 21600"/>
              <a:gd name="connsiteX2" fmla="*/ 4326 w 13310"/>
              <a:gd name="connsiteY2" fmla="*/ 11530 h 21600"/>
              <a:gd name="connsiteX3" fmla="*/ 2623 w 13310"/>
              <a:gd name="connsiteY3" fmla="*/ 10183 h 21600"/>
              <a:gd name="connsiteX4" fmla="*/ 1720 w 13310"/>
              <a:gd name="connsiteY4" fmla="*/ 9471 h 21600"/>
              <a:gd name="connsiteX5" fmla="*/ 933 w 13310"/>
              <a:gd name="connsiteY5" fmla="*/ 8852 h 21600"/>
              <a:gd name="connsiteX6" fmla="*/ 618 w 13310"/>
              <a:gd name="connsiteY6" fmla="*/ 8605 h 21600"/>
              <a:gd name="connsiteX7" fmla="*/ 373 w 13310"/>
              <a:gd name="connsiteY7" fmla="*/ 8414 h 21600"/>
              <a:gd name="connsiteX8" fmla="*/ 214 w 13310"/>
              <a:gd name="connsiteY8" fmla="*/ 8292 h 21600"/>
              <a:gd name="connsiteX9" fmla="*/ 170 w 13310"/>
              <a:gd name="connsiteY9" fmla="*/ 8259 h 21600"/>
              <a:gd name="connsiteX10" fmla="*/ 158 w 13310"/>
              <a:gd name="connsiteY10" fmla="*/ 8251 h 21600"/>
              <a:gd name="connsiteX11" fmla="*/ 154 w 13310"/>
              <a:gd name="connsiteY11" fmla="*/ 8249 h 21600"/>
              <a:gd name="connsiteX12" fmla="*/ 0 w 13310"/>
              <a:gd name="connsiteY12" fmla="*/ 8422 h 21600"/>
              <a:gd name="connsiteX13" fmla="*/ 2621 w 13310"/>
              <a:gd name="connsiteY13" fmla="*/ 11137 h 21600"/>
              <a:gd name="connsiteX14" fmla="*/ 522 w 13310"/>
              <a:gd name="connsiteY14" fmla="*/ 11205 h 21600"/>
              <a:gd name="connsiteX15" fmla="*/ 575 w 13310"/>
              <a:gd name="connsiteY15" fmla="*/ 11511 h 21600"/>
              <a:gd name="connsiteX16" fmla="*/ 3843 w 13310"/>
              <a:gd name="connsiteY16" fmla="*/ 12079 h 21600"/>
              <a:gd name="connsiteX17" fmla="*/ 5052 w 13310"/>
              <a:gd name="connsiteY17" fmla="*/ 13237 h 21600"/>
              <a:gd name="connsiteX18" fmla="*/ 5101 w 13310"/>
              <a:gd name="connsiteY18" fmla="*/ 21598 h 21600"/>
              <a:gd name="connsiteX19" fmla="*/ 7594 w 13310"/>
              <a:gd name="connsiteY19" fmla="*/ 21600 h 21600"/>
              <a:gd name="connsiteX20" fmla="*/ 7102 w 13310"/>
              <a:gd name="connsiteY20" fmla="*/ 11534 h 21600"/>
              <a:gd name="connsiteX21" fmla="*/ 10910 w 13310"/>
              <a:gd name="connsiteY21" fmla="*/ 8922 h 21600"/>
              <a:gd name="connsiteX22" fmla="*/ 11435 w 13310"/>
              <a:gd name="connsiteY22" fmla="*/ 6148 h 21600"/>
              <a:gd name="connsiteX23" fmla="*/ 13310 w 13310"/>
              <a:gd name="connsiteY23" fmla="*/ 4693 h 21600"/>
              <a:gd name="connsiteX24" fmla="*/ 13158 w 13310"/>
              <a:gd name="connsiteY24" fmla="*/ 4483 h 21600"/>
              <a:gd name="connsiteX25" fmla="*/ 11607 w 13310"/>
              <a:gd name="connsiteY25" fmla="*/ 5382 h 21600"/>
              <a:gd name="connsiteX26" fmla="*/ 12069 w 13310"/>
              <a:gd name="connsiteY26" fmla="*/ 2231 h 21600"/>
              <a:gd name="connsiteX27" fmla="*/ 11781 w 13310"/>
              <a:gd name="connsiteY27" fmla="*/ 2149 h 21600"/>
              <a:gd name="connsiteX28" fmla="*/ 10075 w 13310"/>
              <a:gd name="connsiteY28" fmla="*/ 8273 h 21600"/>
              <a:gd name="connsiteX29" fmla="*/ 7036 w 13310"/>
              <a:gd name="connsiteY29" fmla="*/ 9801 h 21600"/>
              <a:gd name="connsiteX30" fmla="*/ 6925 w 13310"/>
              <a:gd name="connsiteY30" fmla="*/ 7911 h 21600"/>
              <a:gd name="connsiteX31" fmla="*/ 8075 w 13310"/>
              <a:gd name="connsiteY31" fmla="*/ 0 h 21600"/>
              <a:gd name="connsiteX32" fmla="*/ 7514 w 13310"/>
              <a:gd name="connsiteY32" fmla="*/ 433 h 21600"/>
              <a:gd name="connsiteX33" fmla="*/ 5819 w 13310"/>
              <a:gd name="connsiteY33" fmla="*/ 6883 h 21600"/>
              <a:gd name="connsiteX34" fmla="*/ 4167 w 13310"/>
              <a:gd name="connsiteY34" fmla="*/ 3296 h 21600"/>
              <a:gd name="connsiteX35" fmla="*/ 3094 w 13310"/>
              <a:gd name="connsiteY35" fmla="*/ 1369 h 21600"/>
              <a:gd name="connsiteX36" fmla="*/ 5223 w 13310"/>
              <a:gd name="connsiteY36" fmla="*/ 8193 h 21600"/>
              <a:gd name="connsiteX37" fmla="*/ 5145 w 13310"/>
              <a:gd name="connsiteY37" fmla="*/ 12178 h 21600"/>
              <a:gd name="connsiteX0" fmla="*/ 5145 w 13310"/>
              <a:gd name="connsiteY0" fmla="*/ 12178 h 21600"/>
              <a:gd name="connsiteX1" fmla="*/ 5145 w 13310"/>
              <a:gd name="connsiteY1" fmla="*/ 12178 h 21600"/>
              <a:gd name="connsiteX2" fmla="*/ 4326 w 13310"/>
              <a:gd name="connsiteY2" fmla="*/ 11530 h 21600"/>
              <a:gd name="connsiteX3" fmla="*/ 2623 w 13310"/>
              <a:gd name="connsiteY3" fmla="*/ 10183 h 21600"/>
              <a:gd name="connsiteX4" fmla="*/ 1720 w 13310"/>
              <a:gd name="connsiteY4" fmla="*/ 9471 h 21600"/>
              <a:gd name="connsiteX5" fmla="*/ 933 w 13310"/>
              <a:gd name="connsiteY5" fmla="*/ 8852 h 21600"/>
              <a:gd name="connsiteX6" fmla="*/ 618 w 13310"/>
              <a:gd name="connsiteY6" fmla="*/ 8605 h 21600"/>
              <a:gd name="connsiteX7" fmla="*/ 373 w 13310"/>
              <a:gd name="connsiteY7" fmla="*/ 8414 h 21600"/>
              <a:gd name="connsiteX8" fmla="*/ 214 w 13310"/>
              <a:gd name="connsiteY8" fmla="*/ 8292 h 21600"/>
              <a:gd name="connsiteX9" fmla="*/ 170 w 13310"/>
              <a:gd name="connsiteY9" fmla="*/ 8259 h 21600"/>
              <a:gd name="connsiteX10" fmla="*/ 158 w 13310"/>
              <a:gd name="connsiteY10" fmla="*/ 8251 h 21600"/>
              <a:gd name="connsiteX11" fmla="*/ 154 w 13310"/>
              <a:gd name="connsiteY11" fmla="*/ 8249 h 21600"/>
              <a:gd name="connsiteX12" fmla="*/ 0 w 13310"/>
              <a:gd name="connsiteY12" fmla="*/ 8422 h 21600"/>
              <a:gd name="connsiteX13" fmla="*/ 2621 w 13310"/>
              <a:gd name="connsiteY13" fmla="*/ 11137 h 21600"/>
              <a:gd name="connsiteX14" fmla="*/ 522 w 13310"/>
              <a:gd name="connsiteY14" fmla="*/ 11205 h 21600"/>
              <a:gd name="connsiteX15" fmla="*/ 575 w 13310"/>
              <a:gd name="connsiteY15" fmla="*/ 11511 h 21600"/>
              <a:gd name="connsiteX16" fmla="*/ 3843 w 13310"/>
              <a:gd name="connsiteY16" fmla="*/ 12079 h 21600"/>
              <a:gd name="connsiteX17" fmla="*/ 5052 w 13310"/>
              <a:gd name="connsiteY17" fmla="*/ 13237 h 21600"/>
              <a:gd name="connsiteX18" fmla="*/ 5101 w 13310"/>
              <a:gd name="connsiteY18" fmla="*/ 21598 h 21600"/>
              <a:gd name="connsiteX19" fmla="*/ 7594 w 13310"/>
              <a:gd name="connsiteY19" fmla="*/ 21600 h 21600"/>
              <a:gd name="connsiteX20" fmla="*/ 7102 w 13310"/>
              <a:gd name="connsiteY20" fmla="*/ 11534 h 21600"/>
              <a:gd name="connsiteX21" fmla="*/ 10910 w 13310"/>
              <a:gd name="connsiteY21" fmla="*/ 8922 h 21600"/>
              <a:gd name="connsiteX22" fmla="*/ 11435 w 13310"/>
              <a:gd name="connsiteY22" fmla="*/ 6148 h 21600"/>
              <a:gd name="connsiteX23" fmla="*/ 13310 w 13310"/>
              <a:gd name="connsiteY23" fmla="*/ 4693 h 21600"/>
              <a:gd name="connsiteX24" fmla="*/ 13158 w 13310"/>
              <a:gd name="connsiteY24" fmla="*/ 4483 h 21600"/>
              <a:gd name="connsiteX25" fmla="*/ 11607 w 13310"/>
              <a:gd name="connsiteY25" fmla="*/ 5382 h 21600"/>
              <a:gd name="connsiteX26" fmla="*/ 12069 w 13310"/>
              <a:gd name="connsiteY26" fmla="*/ 2231 h 21600"/>
              <a:gd name="connsiteX27" fmla="*/ 11781 w 13310"/>
              <a:gd name="connsiteY27" fmla="*/ 2149 h 21600"/>
              <a:gd name="connsiteX28" fmla="*/ 10075 w 13310"/>
              <a:gd name="connsiteY28" fmla="*/ 8273 h 21600"/>
              <a:gd name="connsiteX29" fmla="*/ 7036 w 13310"/>
              <a:gd name="connsiteY29" fmla="*/ 9801 h 21600"/>
              <a:gd name="connsiteX30" fmla="*/ 6925 w 13310"/>
              <a:gd name="connsiteY30" fmla="*/ 7911 h 21600"/>
              <a:gd name="connsiteX31" fmla="*/ 8075 w 13310"/>
              <a:gd name="connsiteY31" fmla="*/ 0 h 21600"/>
              <a:gd name="connsiteX32" fmla="*/ 7514 w 13310"/>
              <a:gd name="connsiteY32" fmla="*/ 433 h 21600"/>
              <a:gd name="connsiteX33" fmla="*/ 5819 w 13310"/>
              <a:gd name="connsiteY33" fmla="*/ 6883 h 21600"/>
              <a:gd name="connsiteX34" fmla="*/ 3248 w 13310"/>
              <a:gd name="connsiteY34" fmla="*/ 925 h 21600"/>
              <a:gd name="connsiteX35" fmla="*/ 3094 w 13310"/>
              <a:gd name="connsiteY35" fmla="*/ 1369 h 21600"/>
              <a:gd name="connsiteX36" fmla="*/ 5223 w 13310"/>
              <a:gd name="connsiteY36" fmla="*/ 8193 h 21600"/>
              <a:gd name="connsiteX37" fmla="*/ 5145 w 13310"/>
              <a:gd name="connsiteY37" fmla="*/ 12178 h 21600"/>
              <a:gd name="connsiteX0" fmla="*/ 5145 w 13310"/>
              <a:gd name="connsiteY0" fmla="*/ 12178 h 21600"/>
              <a:gd name="connsiteX1" fmla="*/ 5145 w 13310"/>
              <a:gd name="connsiteY1" fmla="*/ 12178 h 21600"/>
              <a:gd name="connsiteX2" fmla="*/ 4326 w 13310"/>
              <a:gd name="connsiteY2" fmla="*/ 11530 h 21600"/>
              <a:gd name="connsiteX3" fmla="*/ 2623 w 13310"/>
              <a:gd name="connsiteY3" fmla="*/ 10183 h 21600"/>
              <a:gd name="connsiteX4" fmla="*/ 1720 w 13310"/>
              <a:gd name="connsiteY4" fmla="*/ 9471 h 21600"/>
              <a:gd name="connsiteX5" fmla="*/ 933 w 13310"/>
              <a:gd name="connsiteY5" fmla="*/ 8852 h 21600"/>
              <a:gd name="connsiteX6" fmla="*/ 618 w 13310"/>
              <a:gd name="connsiteY6" fmla="*/ 8605 h 21600"/>
              <a:gd name="connsiteX7" fmla="*/ 373 w 13310"/>
              <a:gd name="connsiteY7" fmla="*/ 8414 h 21600"/>
              <a:gd name="connsiteX8" fmla="*/ 214 w 13310"/>
              <a:gd name="connsiteY8" fmla="*/ 8292 h 21600"/>
              <a:gd name="connsiteX9" fmla="*/ 170 w 13310"/>
              <a:gd name="connsiteY9" fmla="*/ 8259 h 21600"/>
              <a:gd name="connsiteX10" fmla="*/ 158 w 13310"/>
              <a:gd name="connsiteY10" fmla="*/ 8251 h 21600"/>
              <a:gd name="connsiteX11" fmla="*/ 154 w 13310"/>
              <a:gd name="connsiteY11" fmla="*/ 8249 h 21600"/>
              <a:gd name="connsiteX12" fmla="*/ 0 w 13310"/>
              <a:gd name="connsiteY12" fmla="*/ 8422 h 21600"/>
              <a:gd name="connsiteX13" fmla="*/ 2621 w 13310"/>
              <a:gd name="connsiteY13" fmla="*/ 11137 h 21600"/>
              <a:gd name="connsiteX14" fmla="*/ 522 w 13310"/>
              <a:gd name="connsiteY14" fmla="*/ 11205 h 21600"/>
              <a:gd name="connsiteX15" fmla="*/ 575 w 13310"/>
              <a:gd name="connsiteY15" fmla="*/ 11511 h 21600"/>
              <a:gd name="connsiteX16" fmla="*/ 3843 w 13310"/>
              <a:gd name="connsiteY16" fmla="*/ 12079 h 21600"/>
              <a:gd name="connsiteX17" fmla="*/ 5052 w 13310"/>
              <a:gd name="connsiteY17" fmla="*/ 13237 h 21600"/>
              <a:gd name="connsiteX18" fmla="*/ 5101 w 13310"/>
              <a:gd name="connsiteY18" fmla="*/ 21598 h 21600"/>
              <a:gd name="connsiteX19" fmla="*/ 7594 w 13310"/>
              <a:gd name="connsiteY19" fmla="*/ 21600 h 21600"/>
              <a:gd name="connsiteX20" fmla="*/ 7102 w 13310"/>
              <a:gd name="connsiteY20" fmla="*/ 11534 h 21600"/>
              <a:gd name="connsiteX21" fmla="*/ 10910 w 13310"/>
              <a:gd name="connsiteY21" fmla="*/ 8922 h 21600"/>
              <a:gd name="connsiteX22" fmla="*/ 11435 w 13310"/>
              <a:gd name="connsiteY22" fmla="*/ 6148 h 21600"/>
              <a:gd name="connsiteX23" fmla="*/ 13310 w 13310"/>
              <a:gd name="connsiteY23" fmla="*/ 4693 h 21600"/>
              <a:gd name="connsiteX24" fmla="*/ 13158 w 13310"/>
              <a:gd name="connsiteY24" fmla="*/ 4483 h 21600"/>
              <a:gd name="connsiteX25" fmla="*/ 11607 w 13310"/>
              <a:gd name="connsiteY25" fmla="*/ 5382 h 21600"/>
              <a:gd name="connsiteX26" fmla="*/ 12069 w 13310"/>
              <a:gd name="connsiteY26" fmla="*/ 2231 h 21600"/>
              <a:gd name="connsiteX27" fmla="*/ 11781 w 13310"/>
              <a:gd name="connsiteY27" fmla="*/ 2149 h 21600"/>
              <a:gd name="connsiteX28" fmla="*/ 10075 w 13310"/>
              <a:gd name="connsiteY28" fmla="*/ 8273 h 21600"/>
              <a:gd name="connsiteX29" fmla="*/ 7036 w 13310"/>
              <a:gd name="connsiteY29" fmla="*/ 9801 h 21600"/>
              <a:gd name="connsiteX30" fmla="*/ 6925 w 13310"/>
              <a:gd name="connsiteY30" fmla="*/ 7911 h 21600"/>
              <a:gd name="connsiteX31" fmla="*/ 8075 w 13310"/>
              <a:gd name="connsiteY31" fmla="*/ 0 h 21600"/>
              <a:gd name="connsiteX32" fmla="*/ 7514 w 13310"/>
              <a:gd name="connsiteY32" fmla="*/ 433 h 21600"/>
              <a:gd name="connsiteX33" fmla="*/ 5819 w 13310"/>
              <a:gd name="connsiteY33" fmla="*/ 6883 h 21600"/>
              <a:gd name="connsiteX34" fmla="*/ 3248 w 13310"/>
              <a:gd name="connsiteY34" fmla="*/ 925 h 21600"/>
              <a:gd name="connsiteX35" fmla="*/ 2224 w 13310"/>
              <a:gd name="connsiteY35" fmla="*/ 111 h 21600"/>
              <a:gd name="connsiteX36" fmla="*/ 5223 w 13310"/>
              <a:gd name="connsiteY36" fmla="*/ 8193 h 21600"/>
              <a:gd name="connsiteX37" fmla="*/ 5145 w 13310"/>
              <a:gd name="connsiteY37" fmla="*/ 12178 h 21600"/>
              <a:gd name="connsiteX0" fmla="*/ 5145 w 13310"/>
              <a:gd name="connsiteY0" fmla="*/ 12178 h 21600"/>
              <a:gd name="connsiteX1" fmla="*/ 5145 w 13310"/>
              <a:gd name="connsiteY1" fmla="*/ 12178 h 21600"/>
              <a:gd name="connsiteX2" fmla="*/ 4326 w 13310"/>
              <a:gd name="connsiteY2" fmla="*/ 11530 h 21600"/>
              <a:gd name="connsiteX3" fmla="*/ 2623 w 13310"/>
              <a:gd name="connsiteY3" fmla="*/ 10183 h 21600"/>
              <a:gd name="connsiteX4" fmla="*/ 1720 w 13310"/>
              <a:gd name="connsiteY4" fmla="*/ 9471 h 21600"/>
              <a:gd name="connsiteX5" fmla="*/ 933 w 13310"/>
              <a:gd name="connsiteY5" fmla="*/ 8852 h 21600"/>
              <a:gd name="connsiteX6" fmla="*/ 618 w 13310"/>
              <a:gd name="connsiteY6" fmla="*/ 8605 h 21600"/>
              <a:gd name="connsiteX7" fmla="*/ 373 w 13310"/>
              <a:gd name="connsiteY7" fmla="*/ 8414 h 21600"/>
              <a:gd name="connsiteX8" fmla="*/ 214 w 13310"/>
              <a:gd name="connsiteY8" fmla="*/ 8292 h 21600"/>
              <a:gd name="connsiteX9" fmla="*/ 170 w 13310"/>
              <a:gd name="connsiteY9" fmla="*/ 8259 h 21600"/>
              <a:gd name="connsiteX10" fmla="*/ 158 w 13310"/>
              <a:gd name="connsiteY10" fmla="*/ 8251 h 21600"/>
              <a:gd name="connsiteX11" fmla="*/ 154 w 13310"/>
              <a:gd name="connsiteY11" fmla="*/ 8249 h 21600"/>
              <a:gd name="connsiteX12" fmla="*/ 0 w 13310"/>
              <a:gd name="connsiteY12" fmla="*/ 8422 h 21600"/>
              <a:gd name="connsiteX13" fmla="*/ 2621 w 13310"/>
              <a:gd name="connsiteY13" fmla="*/ 11137 h 21600"/>
              <a:gd name="connsiteX14" fmla="*/ 522 w 13310"/>
              <a:gd name="connsiteY14" fmla="*/ 11205 h 21600"/>
              <a:gd name="connsiteX15" fmla="*/ 575 w 13310"/>
              <a:gd name="connsiteY15" fmla="*/ 11511 h 21600"/>
              <a:gd name="connsiteX16" fmla="*/ 3843 w 13310"/>
              <a:gd name="connsiteY16" fmla="*/ 12079 h 21600"/>
              <a:gd name="connsiteX17" fmla="*/ 5052 w 13310"/>
              <a:gd name="connsiteY17" fmla="*/ 13237 h 21600"/>
              <a:gd name="connsiteX18" fmla="*/ 5101 w 13310"/>
              <a:gd name="connsiteY18" fmla="*/ 21598 h 21600"/>
              <a:gd name="connsiteX19" fmla="*/ 7594 w 13310"/>
              <a:gd name="connsiteY19" fmla="*/ 21600 h 21600"/>
              <a:gd name="connsiteX20" fmla="*/ 7102 w 13310"/>
              <a:gd name="connsiteY20" fmla="*/ 11534 h 21600"/>
              <a:gd name="connsiteX21" fmla="*/ 10910 w 13310"/>
              <a:gd name="connsiteY21" fmla="*/ 8922 h 21600"/>
              <a:gd name="connsiteX22" fmla="*/ 11435 w 13310"/>
              <a:gd name="connsiteY22" fmla="*/ 6148 h 21600"/>
              <a:gd name="connsiteX23" fmla="*/ 13310 w 13310"/>
              <a:gd name="connsiteY23" fmla="*/ 4693 h 21600"/>
              <a:gd name="connsiteX24" fmla="*/ 13158 w 13310"/>
              <a:gd name="connsiteY24" fmla="*/ 4483 h 21600"/>
              <a:gd name="connsiteX25" fmla="*/ 11607 w 13310"/>
              <a:gd name="connsiteY25" fmla="*/ 5382 h 21600"/>
              <a:gd name="connsiteX26" fmla="*/ 12069 w 13310"/>
              <a:gd name="connsiteY26" fmla="*/ 2231 h 21600"/>
              <a:gd name="connsiteX27" fmla="*/ 11781 w 13310"/>
              <a:gd name="connsiteY27" fmla="*/ 2149 h 21600"/>
              <a:gd name="connsiteX28" fmla="*/ 10075 w 13310"/>
              <a:gd name="connsiteY28" fmla="*/ 8273 h 21600"/>
              <a:gd name="connsiteX29" fmla="*/ 7036 w 13310"/>
              <a:gd name="connsiteY29" fmla="*/ 9801 h 21600"/>
              <a:gd name="connsiteX30" fmla="*/ 6925 w 13310"/>
              <a:gd name="connsiteY30" fmla="*/ 7911 h 21600"/>
              <a:gd name="connsiteX31" fmla="*/ 8075 w 13310"/>
              <a:gd name="connsiteY31" fmla="*/ 0 h 21600"/>
              <a:gd name="connsiteX32" fmla="*/ 7514 w 13310"/>
              <a:gd name="connsiteY32" fmla="*/ 433 h 21600"/>
              <a:gd name="connsiteX33" fmla="*/ 5819 w 13310"/>
              <a:gd name="connsiteY33" fmla="*/ 6883 h 21600"/>
              <a:gd name="connsiteX34" fmla="*/ 2813 w 13310"/>
              <a:gd name="connsiteY34" fmla="*/ 393 h 21600"/>
              <a:gd name="connsiteX35" fmla="*/ 2224 w 13310"/>
              <a:gd name="connsiteY35" fmla="*/ 111 h 21600"/>
              <a:gd name="connsiteX36" fmla="*/ 5223 w 13310"/>
              <a:gd name="connsiteY36" fmla="*/ 8193 h 21600"/>
              <a:gd name="connsiteX37" fmla="*/ 5145 w 13310"/>
              <a:gd name="connsiteY37" fmla="*/ 12178 h 21600"/>
              <a:gd name="connsiteX0" fmla="*/ 5145 w 13310"/>
              <a:gd name="connsiteY0" fmla="*/ 12178 h 21600"/>
              <a:gd name="connsiteX1" fmla="*/ 5145 w 13310"/>
              <a:gd name="connsiteY1" fmla="*/ 12178 h 21600"/>
              <a:gd name="connsiteX2" fmla="*/ 4326 w 13310"/>
              <a:gd name="connsiteY2" fmla="*/ 11530 h 21600"/>
              <a:gd name="connsiteX3" fmla="*/ 2623 w 13310"/>
              <a:gd name="connsiteY3" fmla="*/ 10183 h 21600"/>
              <a:gd name="connsiteX4" fmla="*/ 1720 w 13310"/>
              <a:gd name="connsiteY4" fmla="*/ 9471 h 21600"/>
              <a:gd name="connsiteX5" fmla="*/ 933 w 13310"/>
              <a:gd name="connsiteY5" fmla="*/ 8852 h 21600"/>
              <a:gd name="connsiteX6" fmla="*/ 618 w 13310"/>
              <a:gd name="connsiteY6" fmla="*/ 8605 h 21600"/>
              <a:gd name="connsiteX7" fmla="*/ 373 w 13310"/>
              <a:gd name="connsiteY7" fmla="*/ 8414 h 21600"/>
              <a:gd name="connsiteX8" fmla="*/ 214 w 13310"/>
              <a:gd name="connsiteY8" fmla="*/ 8292 h 21600"/>
              <a:gd name="connsiteX9" fmla="*/ 170 w 13310"/>
              <a:gd name="connsiteY9" fmla="*/ 8259 h 21600"/>
              <a:gd name="connsiteX10" fmla="*/ 158 w 13310"/>
              <a:gd name="connsiteY10" fmla="*/ 8251 h 21600"/>
              <a:gd name="connsiteX11" fmla="*/ 154 w 13310"/>
              <a:gd name="connsiteY11" fmla="*/ 8249 h 21600"/>
              <a:gd name="connsiteX12" fmla="*/ 0 w 13310"/>
              <a:gd name="connsiteY12" fmla="*/ 8422 h 21600"/>
              <a:gd name="connsiteX13" fmla="*/ 2621 w 13310"/>
              <a:gd name="connsiteY13" fmla="*/ 11137 h 21600"/>
              <a:gd name="connsiteX14" fmla="*/ 522 w 13310"/>
              <a:gd name="connsiteY14" fmla="*/ 11205 h 21600"/>
              <a:gd name="connsiteX15" fmla="*/ 575 w 13310"/>
              <a:gd name="connsiteY15" fmla="*/ 11511 h 21600"/>
              <a:gd name="connsiteX16" fmla="*/ 3843 w 13310"/>
              <a:gd name="connsiteY16" fmla="*/ 12079 h 21600"/>
              <a:gd name="connsiteX17" fmla="*/ 5052 w 13310"/>
              <a:gd name="connsiteY17" fmla="*/ 13237 h 21600"/>
              <a:gd name="connsiteX18" fmla="*/ 5101 w 13310"/>
              <a:gd name="connsiteY18" fmla="*/ 21598 h 21600"/>
              <a:gd name="connsiteX19" fmla="*/ 7594 w 13310"/>
              <a:gd name="connsiteY19" fmla="*/ 21600 h 21600"/>
              <a:gd name="connsiteX20" fmla="*/ 7102 w 13310"/>
              <a:gd name="connsiteY20" fmla="*/ 11534 h 21600"/>
              <a:gd name="connsiteX21" fmla="*/ 10910 w 13310"/>
              <a:gd name="connsiteY21" fmla="*/ 8922 h 21600"/>
              <a:gd name="connsiteX22" fmla="*/ 11435 w 13310"/>
              <a:gd name="connsiteY22" fmla="*/ 6148 h 21600"/>
              <a:gd name="connsiteX23" fmla="*/ 13310 w 13310"/>
              <a:gd name="connsiteY23" fmla="*/ 4693 h 21600"/>
              <a:gd name="connsiteX24" fmla="*/ 13158 w 13310"/>
              <a:gd name="connsiteY24" fmla="*/ 4483 h 21600"/>
              <a:gd name="connsiteX25" fmla="*/ 11607 w 13310"/>
              <a:gd name="connsiteY25" fmla="*/ 5382 h 21600"/>
              <a:gd name="connsiteX26" fmla="*/ 12069 w 13310"/>
              <a:gd name="connsiteY26" fmla="*/ 2231 h 21600"/>
              <a:gd name="connsiteX27" fmla="*/ 11781 w 13310"/>
              <a:gd name="connsiteY27" fmla="*/ 2149 h 21600"/>
              <a:gd name="connsiteX28" fmla="*/ 10075 w 13310"/>
              <a:gd name="connsiteY28" fmla="*/ 8273 h 21600"/>
              <a:gd name="connsiteX29" fmla="*/ 7036 w 13310"/>
              <a:gd name="connsiteY29" fmla="*/ 9801 h 21600"/>
              <a:gd name="connsiteX30" fmla="*/ 6925 w 13310"/>
              <a:gd name="connsiteY30" fmla="*/ 7911 h 21600"/>
              <a:gd name="connsiteX31" fmla="*/ 8075 w 13310"/>
              <a:gd name="connsiteY31" fmla="*/ 0 h 21600"/>
              <a:gd name="connsiteX32" fmla="*/ 6692 w 13310"/>
              <a:gd name="connsiteY32" fmla="*/ 3578 h 21600"/>
              <a:gd name="connsiteX33" fmla="*/ 5819 w 13310"/>
              <a:gd name="connsiteY33" fmla="*/ 6883 h 21600"/>
              <a:gd name="connsiteX34" fmla="*/ 2813 w 13310"/>
              <a:gd name="connsiteY34" fmla="*/ 393 h 21600"/>
              <a:gd name="connsiteX35" fmla="*/ 2224 w 13310"/>
              <a:gd name="connsiteY35" fmla="*/ 111 h 21600"/>
              <a:gd name="connsiteX36" fmla="*/ 5223 w 13310"/>
              <a:gd name="connsiteY36" fmla="*/ 8193 h 21600"/>
              <a:gd name="connsiteX37" fmla="*/ 5145 w 13310"/>
              <a:gd name="connsiteY37" fmla="*/ 12178 h 21600"/>
              <a:gd name="connsiteX0" fmla="*/ 5145 w 13310"/>
              <a:gd name="connsiteY0" fmla="*/ 12092 h 21514"/>
              <a:gd name="connsiteX1" fmla="*/ 5145 w 13310"/>
              <a:gd name="connsiteY1" fmla="*/ 12092 h 21514"/>
              <a:gd name="connsiteX2" fmla="*/ 4326 w 13310"/>
              <a:gd name="connsiteY2" fmla="*/ 11444 h 21514"/>
              <a:gd name="connsiteX3" fmla="*/ 2623 w 13310"/>
              <a:gd name="connsiteY3" fmla="*/ 10097 h 21514"/>
              <a:gd name="connsiteX4" fmla="*/ 1720 w 13310"/>
              <a:gd name="connsiteY4" fmla="*/ 9385 h 21514"/>
              <a:gd name="connsiteX5" fmla="*/ 933 w 13310"/>
              <a:gd name="connsiteY5" fmla="*/ 8766 h 21514"/>
              <a:gd name="connsiteX6" fmla="*/ 618 w 13310"/>
              <a:gd name="connsiteY6" fmla="*/ 8519 h 21514"/>
              <a:gd name="connsiteX7" fmla="*/ 373 w 13310"/>
              <a:gd name="connsiteY7" fmla="*/ 8328 h 21514"/>
              <a:gd name="connsiteX8" fmla="*/ 214 w 13310"/>
              <a:gd name="connsiteY8" fmla="*/ 8206 h 21514"/>
              <a:gd name="connsiteX9" fmla="*/ 170 w 13310"/>
              <a:gd name="connsiteY9" fmla="*/ 8173 h 21514"/>
              <a:gd name="connsiteX10" fmla="*/ 158 w 13310"/>
              <a:gd name="connsiteY10" fmla="*/ 8165 h 21514"/>
              <a:gd name="connsiteX11" fmla="*/ 154 w 13310"/>
              <a:gd name="connsiteY11" fmla="*/ 8163 h 21514"/>
              <a:gd name="connsiteX12" fmla="*/ 0 w 13310"/>
              <a:gd name="connsiteY12" fmla="*/ 8336 h 21514"/>
              <a:gd name="connsiteX13" fmla="*/ 2621 w 13310"/>
              <a:gd name="connsiteY13" fmla="*/ 11051 h 21514"/>
              <a:gd name="connsiteX14" fmla="*/ 522 w 13310"/>
              <a:gd name="connsiteY14" fmla="*/ 11119 h 21514"/>
              <a:gd name="connsiteX15" fmla="*/ 575 w 13310"/>
              <a:gd name="connsiteY15" fmla="*/ 11425 h 21514"/>
              <a:gd name="connsiteX16" fmla="*/ 3843 w 13310"/>
              <a:gd name="connsiteY16" fmla="*/ 11993 h 21514"/>
              <a:gd name="connsiteX17" fmla="*/ 5052 w 13310"/>
              <a:gd name="connsiteY17" fmla="*/ 13151 h 21514"/>
              <a:gd name="connsiteX18" fmla="*/ 5101 w 13310"/>
              <a:gd name="connsiteY18" fmla="*/ 21512 h 21514"/>
              <a:gd name="connsiteX19" fmla="*/ 7594 w 13310"/>
              <a:gd name="connsiteY19" fmla="*/ 21514 h 21514"/>
              <a:gd name="connsiteX20" fmla="*/ 7102 w 13310"/>
              <a:gd name="connsiteY20" fmla="*/ 11448 h 21514"/>
              <a:gd name="connsiteX21" fmla="*/ 10910 w 13310"/>
              <a:gd name="connsiteY21" fmla="*/ 8836 h 21514"/>
              <a:gd name="connsiteX22" fmla="*/ 11435 w 13310"/>
              <a:gd name="connsiteY22" fmla="*/ 6062 h 21514"/>
              <a:gd name="connsiteX23" fmla="*/ 13310 w 13310"/>
              <a:gd name="connsiteY23" fmla="*/ 4607 h 21514"/>
              <a:gd name="connsiteX24" fmla="*/ 13158 w 13310"/>
              <a:gd name="connsiteY24" fmla="*/ 4397 h 21514"/>
              <a:gd name="connsiteX25" fmla="*/ 11607 w 13310"/>
              <a:gd name="connsiteY25" fmla="*/ 5296 h 21514"/>
              <a:gd name="connsiteX26" fmla="*/ 12069 w 13310"/>
              <a:gd name="connsiteY26" fmla="*/ 2145 h 21514"/>
              <a:gd name="connsiteX27" fmla="*/ 11781 w 13310"/>
              <a:gd name="connsiteY27" fmla="*/ 2063 h 21514"/>
              <a:gd name="connsiteX28" fmla="*/ 10075 w 13310"/>
              <a:gd name="connsiteY28" fmla="*/ 8187 h 21514"/>
              <a:gd name="connsiteX29" fmla="*/ 7036 w 13310"/>
              <a:gd name="connsiteY29" fmla="*/ 9715 h 21514"/>
              <a:gd name="connsiteX30" fmla="*/ 6925 w 13310"/>
              <a:gd name="connsiteY30" fmla="*/ 7825 h 21514"/>
              <a:gd name="connsiteX31" fmla="*/ 7301 w 13310"/>
              <a:gd name="connsiteY31" fmla="*/ 3639 h 21514"/>
              <a:gd name="connsiteX32" fmla="*/ 6692 w 13310"/>
              <a:gd name="connsiteY32" fmla="*/ 3492 h 21514"/>
              <a:gd name="connsiteX33" fmla="*/ 5819 w 13310"/>
              <a:gd name="connsiteY33" fmla="*/ 6797 h 21514"/>
              <a:gd name="connsiteX34" fmla="*/ 2813 w 13310"/>
              <a:gd name="connsiteY34" fmla="*/ 307 h 21514"/>
              <a:gd name="connsiteX35" fmla="*/ 2224 w 13310"/>
              <a:gd name="connsiteY35" fmla="*/ 25 h 21514"/>
              <a:gd name="connsiteX36" fmla="*/ 5223 w 13310"/>
              <a:gd name="connsiteY36" fmla="*/ 8107 h 21514"/>
              <a:gd name="connsiteX37" fmla="*/ 5145 w 13310"/>
              <a:gd name="connsiteY37" fmla="*/ 12092 h 21514"/>
              <a:gd name="connsiteX0" fmla="*/ 5145 w 13310"/>
              <a:gd name="connsiteY0" fmla="*/ 12092 h 21514"/>
              <a:gd name="connsiteX1" fmla="*/ 5145 w 13310"/>
              <a:gd name="connsiteY1" fmla="*/ 12092 h 21514"/>
              <a:gd name="connsiteX2" fmla="*/ 4326 w 13310"/>
              <a:gd name="connsiteY2" fmla="*/ 11444 h 21514"/>
              <a:gd name="connsiteX3" fmla="*/ 2623 w 13310"/>
              <a:gd name="connsiteY3" fmla="*/ 10097 h 21514"/>
              <a:gd name="connsiteX4" fmla="*/ 1720 w 13310"/>
              <a:gd name="connsiteY4" fmla="*/ 9385 h 21514"/>
              <a:gd name="connsiteX5" fmla="*/ 933 w 13310"/>
              <a:gd name="connsiteY5" fmla="*/ 8766 h 21514"/>
              <a:gd name="connsiteX6" fmla="*/ 618 w 13310"/>
              <a:gd name="connsiteY6" fmla="*/ 8519 h 21514"/>
              <a:gd name="connsiteX7" fmla="*/ 373 w 13310"/>
              <a:gd name="connsiteY7" fmla="*/ 8328 h 21514"/>
              <a:gd name="connsiteX8" fmla="*/ 214 w 13310"/>
              <a:gd name="connsiteY8" fmla="*/ 8206 h 21514"/>
              <a:gd name="connsiteX9" fmla="*/ 170 w 13310"/>
              <a:gd name="connsiteY9" fmla="*/ 8173 h 21514"/>
              <a:gd name="connsiteX10" fmla="*/ 158 w 13310"/>
              <a:gd name="connsiteY10" fmla="*/ 8165 h 21514"/>
              <a:gd name="connsiteX11" fmla="*/ 154 w 13310"/>
              <a:gd name="connsiteY11" fmla="*/ 8163 h 21514"/>
              <a:gd name="connsiteX12" fmla="*/ 0 w 13310"/>
              <a:gd name="connsiteY12" fmla="*/ 8336 h 21514"/>
              <a:gd name="connsiteX13" fmla="*/ 2621 w 13310"/>
              <a:gd name="connsiteY13" fmla="*/ 11051 h 21514"/>
              <a:gd name="connsiteX14" fmla="*/ 522 w 13310"/>
              <a:gd name="connsiteY14" fmla="*/ 11119 h 21514"/>
              <a:gd name="connsiteX15" fmla="*/ 575 w 13310"/>
              <a:gd name="connsiteY15" fmla="*/ 11425 h 21514"/>
              <a:gd name="connsiteX16" fmla="*/ 3843 w 13310"/>
              <a:gd name="connsiteY16" fmla="*/ 11993 h 21514"/>
              <a:gd name="connsiteX17" fmla="*/ 5052 w 13310"/>
              <a:gd name="connsiteY17" fmla="*/ 13151 h 21514"/>
              <a:gd name="connsiteX18" fmla="*/ 5101 w 13310"/>
              <a:gd name="connsiteY18" fmla="*/ 21512 h 21514"/>
              <a:gd name="connsiteX19" fmla="*/ 7594 w 13310"/>
              <a:gd name="connsiteY19" fmla="*/ 21514 h 21514"/>
              <a:gd name="connsiteX20" fmla="*/ 7102 w 13310"/>
              <a:gd name="connsiteY20" fmla="*/ 11448 h 21514"/>
              <a:gd name="connsiteX21" fmla="*/ 10910 w 13310"/>
              <a:gd name="connsiteY21" fmla="*/ 8836 h 21514"/>
              <a:gd name="connsiteX22" fmla="*/ 11435 w 13310"/>
              <a:gd name="connsiteY22" fmla="*/ 6062 h 21514"/>
              <a:gd name="connsiteX23" fmla="*/ 13310 w 13310"/>
              <a:gd name="connsiteY23" fmla="*/ 4607 h 21514"/>
              <a:gd name="connsiteX24" fmla="*/ 13158 w 13310"/>
              <a:gd name="connsiteY24" fmla="*/ 4397 h 21514"/>
              <a:gd name="connsiteX25" fmla="*/ 11607 w 13310"/>
              <a:gd name="connsiteY25" fmla="*/ 5296 h 21514"/>
              <a:gd name="connsiteX26" fmla="*/ 12069 w 13310"/>
              <a:gd name="connsiteY26" fmla="*/ 2145 h 21514"/>
              <a:gd name="connsiteX27" fmla="*/ 11273 w 13310"/>
              <a:gd name="connsiteY27" fmla="*/ 3660 h 21514"/>
              <a:gd name="connsiteX28" fmla="*/ 10075 w 13310"/>
              <a:gd name="connsiteY28" fmla="*/ 8187 h 21514"/>
              <a:gd name="connsiteX29" fmla="*/ 7036 w 13310"/>
              <a:gd name="connsiteY29" fmla="*/ 9715 h 21514"/>
              <a:gd name="connsiteX30" fmla="*/ 6925 w 13310"/>
              <a:gd name="connsiteY30" fmla="*/ 7825 h 21514"/>
              <a:gd name="connsiteX31" fmla="*/ 7301 w 13310"/>
              <a:gd name="connsiteY31" fmla="*/ 3639 h 21514"/>
              <a:gd name="connsiteX32" fmla="*/ 6692 w 13310"/>
              <a:gd name="connsiteY32" fmla="*/ 3492 h 21514"/>
              <a:gd name="connsiteX33" fmla="*/ 5819 w 13310"/>
              <a:gd name="connsiteY33" fmla="*/ 6797 h 21514"/>
              <a:gd name="connsiteX34" fmla="*/ 2813 w 13310"/>
              <a:gd name="connsiteY34" fmla="*/ 307 h 21514"/>
              <a:gd name="connsiteX35" fmla="*/ 2224 w 13310"/>
              <a:gd name="connsiteY35" fmla="*/ 25 h 21514"/>
              <a:gd name="connsiteX36" fmla="*/ 5223 w 13310"/>
              <a:gd name="connsiteY36" fmla="*/ 8107 h 21514"/>
              <a:gd name="connsiteX37" fmla="*/ 5145 w 13310"/>
              <a:gd name="connsiteY37" fmla="*/ 12092 h 21514"/>
              <a:gd name="connsiteX0" fmla="*/ 5145 w 13310"/>
              <a:gd name="connsiteY0" fmla="*/ 12092 h 21514"/>
              <a:gd name="connsiteX1" fmla="*/ 5145 w 13310"/>
              <a:gd name="connsiteY1" fmla="*/ 12092 h 21514"/>
              <a:gd name="connsiteX2" fmla="*/ 4326 w 13310"/>
              <a:gd name="connsiteY2" fmla="*/ 11444 h 21514"/>
              <a:gd name="connsiteX3" fmla="*/ 2623 w 13310"/>
              <a:gd name="connsiteY3" fmla="*/ 10097 h 21514"/>
              <a:gd name="connsiteX4" fmla="*/ 1720 w 13310"/>
              <a:gd name="connsiteY4" fmla="*/ 9385 h 21514"/>
              <a:gd name="connsiteX5" fmla="*/ 933 w 13310"/>
              <a:gd name="connsiteY5" fmla="*/ 8766 h 21514"/>
              <a:gd name="connsiteX6" fmla="*/ 618 w 13310"/>
              <a:gd name="connsiteY6" fmla="*/ 8519 h 21514"/>
              <a:gd name="connsiteX7" fmla="*/ 373 w 13310"/>
              <a:gd name="connsiteY7" fmla="*/ 8328 h 21514"/>
              <a:gd name="connsiteX8" fmla="*/ 214 w 13310"/>
              <a:gd name="connsiteY8" fmla="*/ 8206 h 21514"/>
              <a:gd name="connsiteX9" fmla="*/ 170 w 13310"/>
              <a:gd name="connsiteY9" fmla="*/ 8173 h 21514"/>
              <a:gd name="connsiteX10" fmla="*/ 158 w 13310"/>
              <a:gd name="connsiteY10" fmla="*/ 8165 h 21514"/>
              <a:gd name="connsiteX11" fmla="*/ 154 w 13310"/>
              <a:gd name="connsiteY11" fmla="*/ 8163 h 21514"/>
              <a:gd name="connsiteX12" fmla="*/ 0 w 13310"/>
              <a:gd name="connsiteY12" fmla="*/ 8336 h 21514"/>
              <a:gd name="connsiteX13" fmla="*/ 2621 w 13310"/>
              <a:gd name="connsiteY13" fmla="*/ 11051 h 21514"/>
              <a:gd name="connsiteX14" fmla="*/ 522 w 13310"/>
              <a:gd name="connsiteY14" fmla="*/ 11119 h 21514"/>
              <a:gd name="connsiteX15" fmla="*/ 575 w 13310"/>
              <a:gd name="connsiteY15" fmla="*/ 11425 h 21514"/>
              <a:gd name="connsiteX16" fmla="*/ 3843 w 13310"/>
              <a:gd name="connsiteY16" fmla="*/ 11993 h 21514"/>
              <a:gd name="connsiteX17" fmla="*/ 5052 w 13310"/>
              <a:gd name="connsiteY17" fmla="*/ 13151 h 21514"/>
              <a:gd name="connsiteX18" fmla="*/ 5101 w 13310"/>
              <a:gd name="connsiteY18" fmla="*/ 21512 h 21514"/>
              <a:gd name="connsiteX19" fmla="*/ 7594 w 13310"/>
              <a:gd name="connsiteY19" fmla="*/ 21514 h 21514"/>
              <a:gd name="connsiteX20" fmla="*/ 7102 w 13310"/>
              <a:gd name="connsiteY20" fmla="*/ 11448 h 21514"/>
              <a:gd name="connsiteX21" fmla="*/ 10910 w 13310"/>
              <a:gd name="connsiteY21" fmla="*/ 8836 h 21514"/>
              <a:gd name="connsiteX22" fmla="*/ 11435 w 13310"/>
              <a:gd name="connsiteY22" fmla="*/ 6062 h 21514"/>
              <a:gd name="connsiteX23" fmla="*/ 13310 w 13310"/>
              <a:gd name="connsiteY23" fmla="*/ 4607 h 21514"/>
              <a:gd name="connsiteX24" fmla="*/ 13158 w 13310"/>
              <a:gd name="connsiteY24" fmla="*/ 4397 h 21514"/>
              <a:gd name="connsiteX25" fmla="*/ 11607 w 13310"/>
              <a:gd name="connsiteY25" fmla="*/ 5296 h 21514"/>
              <a:gd name="connsiteX26" fmla="*/ 11706 w 13310"/>
              <a:gd name="connsiteY26" fmla="*/ 3669 h 21514"/>
              <a:gd name="connsiteX27" fmla="*/ 11273 w 13310"/>
              <a:gd name="connsiteY27" fmla="*/ 3660 h 21514"/>
              <a:gd name="connsiteX28" fmla="*/ 10075 w 13310"/>
              <a:gd name="connsiteY28" fmla="*/ 8187 h 21514"/>
              <a:gd name="connsiteX29" fmla="*/ 7036 w 13310"/>
              <a:gd name="connsiteY29" fmla="*/ 9715 h 21514"/>
              <a:gd name="connsiteX30" fmla="*/ 6925 w 13310"/>
              <a:gd name="connsiteY30" fmla="*/ 7825 h 21514"/>
              <a:gd name="connsiteX31" fmla="*/ 7301 w 13310"/>
              <a:gd name="connsiteY31" fmla="*/ 3639 h 21514"/>
              <a:gd name="connsiteX32" fmla="*/ 6692 w 13310"/>
              <a:gd name="connsiteY32" fmla="*/ 3492 h 21514"/>
              <a:gd name="connsiteX33" fmla="*/ 5819 w 13310"/>
              <a:gd name="connsiteY33" fmla="*/ 6797 h 21514"/>
              <a:gd name="connsiteX34" fmla="*/ 2813 w 13310"/>
              <a:gd name="connsiteY34" fmla="*/ 307 h 21514"/>
              <a:gd name="connsiteX35" fmla="*/ 2224 w 13310"/>
              <a:gd name="connsiteY35" fmla="*/ 25 h 21514"/>
              <a:gd name="connsiteX36" fmla="*/ 5223 w 13310"/>
              <a:gd name="connsiteY36" fmla="*/ 8107 h 21514"/>
              <a:gd name="connsiteX37" fmla="*/ 5145 w 13310"/>
              <a:gd name="connsiteY37" fmla="*/ 12092 h 21514"/>
              <a:gd name="connsiteX0" fmla="*/ 5145 w 13310"/>
              <a:gd name="connsiteY0" fmla="*/ 12092 h 21514"/>
              <a:gd name="connsiteX1" fmla="*/ 5145 w 13310"/>
              <a:gd name="connsiteY1" fmla="*/ 12092 h 21514"/>
              <a:gd name="connsiteX2" fmla="*/ 4326 w 13310"/>
              <a:gd name="connsiteY2" fmla="*/ 11444 h 21514"/>
              <a:gd name="connsiteX3" fmla="*/ 2623 w 13310"/>
              <a:gd name="connsiteY3" fmla="*/ 10097 h 21514"/>
              <a:gd name="connsiteX4" fmla="*/ 1720 w 13310"/>
              <a:gd name="connsiteY4" fmla="*/ 9385 h 21514"/>
              <a:gd name="connsiteX5" fmla="*/ 933 w 13310"/>
              <a:gd name="connsiteY5" fmla="*/ 8766 h 21514"/>
              <a:gd name="connsiteX6" fmla="*/ 618 w 13310"/>
              <a:gd name="connsiteY6" fmla="*/ 8519 h 21514"/>
              <a:gd name="connsiteX7" fmla="*/ 373 w 13310"/>
              <a:gd name="connsiteY7" fmla="*/ 8328 h 21514"/>
              <a:gd name="connsiteX8" fmla="*/ 214 w 13310"/>
              <a:gd name="connsiteY8" fmla="*/ 8206 h 21514"/>
              <a:gd name="connsiteX9" fmla="*/ 170 w 13310"/>
              <a:gd name="connsiteY9" fmla="*/ 8173 h 21514"/>
              <a:gd name="connsiteX10" fmla="*/ 158 w 13310"/>
              <a:gd name="connsiteY10" fmla="*/ 8165 h 21514"/>
              <a:gd name="connsiteX11" fmla="*/ 154 w 13310"/>
              <a:gd name="connsiteY11" fmla="*/ 8163 h 21514"/>
              <a:gd name="connsiteX12" fmla="*/ 0 w 13310"/>
              <a:gd name="connsiteY12" fmla="*/ 8336 h 21514"/>
              <a:gd name="connsiteX13" fmla="*/ 2621 w 13310"/>
              <a:gd name="connsiteY13" fmla="*/ 11051 h 21514"/>
              <a:gd name="connsiteX14" fmla="*/ 522 w 13310"/>
              <a:gd name="connsiteY14" fmla="*/ 11119 h 21514"/>
              <a:gd name="connsiteX15" fmla="*/ 575 w 13310"/>
              <a:gd name="connsiteY15" fmla="*/ 11425 h 21514"/>
              <a:gd name="connsiteX16" fmla="*/ 3843 w 13310"/>
              <a:gd name="connsiteY16" fmla="*/ 11993 h 21514"/>
              <a:gd name="connsiteX17" fmla="*/ 5052 w 13310"/>
              <a:gd name="connsiteY17" fmla="*/ 13151 h 21514"/>
              <a:gd name="connsiteX18" fmla="*/ 5101 w 13310"/>
              <a:gd name="connsiteY18" fmla="*/ 21512 h 21514"/>
              <a:gd name="connsiteX19" fmla="*/ 7594 w 13310"/>
              <a:gd name="connsiteY19" fmla="*/ 21514 h 21514"/>
              <a:gd name="connsiteX20" fmla="*/ 7102 w 13310"/>
              <a:gd name="connsiteY20" fmla="*/ 11448 h 21514"/>
              <a:gd name="connsiteX21" fmla="*/ 10910 w 13310"/>
              <a:gd name="connsiteY21" fmla="*/ 8836 h 21514"/>
              <a:gd name="connsiteX22" fmla="*/ 11435 w 13310"/>
              <a:gd name="connsiteY22" fmla="*/ 6062 h 21514"/>
              <a:gd name="connsiteX23" fmla="*/ 13310 w 13310"/>
              <a:gd name="connsiteY23" fmla="*/ 4607 h 21514"/>
              <a:gd name="connsiteX24" fmla="*/ 13158 w 13310"/>
              <a:gd name="connsiteY24" fmla="*/ 4397 h 21514"/>
              <a:gd name="connsiteX25" fmla="*/ 11607 w 13310"/>
              <a:gd name="connsiteY25" fmla="*/ 5296 h 21514"/>
              <a:gd name="connsiteX26" fmla="*/ 11706 w 13310"/>
              <a:gd name="connsiteY26" fmla="*/ 3669 h 21514"/>
              <a:gd name="connsiteX27" fmla="*/ 11273 w 13310"/>
              <a:gd name="connsiteY27" fmla="*/ 3660 h 21514"/>
              <a:gd name="connsiteX28" fmla="*/ 9712 w 13310"/>
              <a:gd name="connsiteY28" fmla="*/ 8514 h 21514"/>
              <a:gd name="connsiteX29" fmla="*/ 7036 w 13310"/>
              <a:gd name="connsiteY29" fmla="*/ 9715 h 21514"/>
              <a:gd name="connsiteX30" fmla="*/ 6925 w 13310"/>
              <a:gd name="connsiteY30" fmla="*/ 7825 h 21514"/>
              <a:gd name="connsiteX31" fmla="*/ 7301 w 13310"/>
              <a:gd name="connsiteY31" fmla="*/ 3639 h 21514"/>
              <a:gd name="connsiteX32" fmla="*/ 6692 w 13310"/>
              <a:gd name="connsiteY32" fmla="*/ 3492 h 21514"/>
              <a:gd name="connsiteX33" fmla="*/ 5819 w 13310"/>
              <a:gd name="connsiteY33" fmla="*/ 6797 h 21514"/>
              <a:gd name="connsiteX34" fmla="*/ 2813 w 13310"/>
              <a:gd name="connsiteY34" fmla="*/ 307 h 21514"/>
              <a:gd name="connsiteX35" fmla="*/ 2224 w 13310"/>
              <a:gd name="connsiteY35" fmla="*/ 25 h 21514"/>
              <a:gd name="connsiteX36" fmla="*/ 5223 w 13310"/>
              <a:gd name="connsiteY36" fmla="*/ 8107 h 21514"/>
              <a:gd name="connsiteX37" fmla="*/ 5145 w 13310"/>
              <a:gd name="connsiteY37" fmla="*/ 12092 h 21514"/>
              <a:gd name="connsiteX0" fmla="*/ 5145 w 13310"/>
              <a:gd name="connsiteY0" fmla="*/ 12092 h 21514"/>
              <a:gd name="connsiteX1" fmla="*/ 5145 w 13310"/>
              <a:gd name="connsiteY1" fmla="*/ 12092 h 21514"/>
              <a:gd name="connsiteX2" fmla="*/ 4326 w 13310"/>
              <a:gd name="connsiteY2" fmla="*/ 11444 h 21514"/>
              <a:gd name="connsiteX3" fmla="*/ 2623 w 13310"/>
              <a:gd name="connsiteY3" fmla="*/ 10097 h 21514"/>
              <a:gd name="connsiteX4" fmla="*/ 1720 w 13310"/>
              <a:gd name="connsiteY4" fmla="*/ 9385 h 21514"/>
              <a:gd name="connsiteX5" fmla="*/ 933 w 13310"/>
              <a:gd name="connsiteY5" fmla="*/ 8766 h 21514"/>
              <a:gd name="connsiteX6" fmla="*/ 618 w 13310"/>
              <a:gd name="connsiteY6" fmla="*/ 8519 h 21514"/>
              <a:gd name="connsiteX7" fmla="*/ 373 w 13310"/>
              <a:gd name="connsiteY7" fmla="*/ 8328 h 21514"/>
              <a:gd name="connsiteX8" fmla="*/ 214 w 13310"/>
              <a:gd name="connsiteY8" fmla="*/ 8206 h 21514"/>
              <a:gd name="connsiteX9" fmla="*/ 170 w 13310"/>
              <a:gd name="connsiteY9" fmla="*/ 8173 h 21514"/>
              <a:gd name="connsiteX10" fmla="*/ 158 w 13310"/>
              <a:gd name="connsiteY10" fmla="*/ 8165 h 21514"/>
              <a:gd name="connsiteX11" fmla="*/ 154 w 13310"/>
              <a:gd name="connsiteY11" fmla="*/ 8163 h 21514"/>
              <a:gd name="connsiteX12" fmla="*/ 0 w 13310"/>
              <a:gd name="connsiteY12" fmla="*/ 8336 h 21514"/>
              <a:gd name="connsiteX13" fmla="*/ 2621 w 13310"/>
              <a:gd name="connsiteY13" fmla="*/ 11051 h 21514"/>
              <a:gd name="connsiteX14" fmla="*/ 522 w 13310"/>
              <a:gd name="connsiteY14" fmla="*/ 11119 h 21514"/>
              <a:gd name="connsiteX15" fmla="*/ 575 w 13310"/>
              <a:gd name="connsiteY15" fmla="*/ 11425 h 21514"/>
              <a:gd name="connsiteX16" fmla="*/ 3843 w 13310"/>
              <a:gd name="connsiteY16" fmla="*/ 11993 h 21514"/>
              <a:gd name="connsiteX17" fmla="*/ 5052 w 13310"/>
              <a:gd name="connsiteY17" fmla="*/ 13151 h 21514"/>
              <a:gd name="connsiteX18" fmla="*/ 5101 w 13310"/>
              <a:gd name="connsiteY18" fmla="*/ 21512 h 21514"/>
              <a:gd name="connsiteX19" fmla="*/ 7594 w 13310"/>
              <a:gd name="connsiteY19" fmla="*/ 21514 h 21514"/>
              <a:gd name="connsiteX20" fmla="*/ 7102 w 13310"/>
              <a:gd name="connsiteY20" fmla="*/ 11448 h 21514"/>
              <a:gd name="connsiteX21" fmla="*/ 10294 w 13310"/>
              <a:gd name="connsiteY21" fmla="*/ 9417 h 21514"/>
              <a:gd name="connsiteX22" fmla="*/ 11435 w 13310"/>
              <a:gd name="connsiteY22" fmla="*/ 6062 h 21514"/>
              <a:gd name="connsiteX23" fmla="*/ 13310 w 13310"/>
              <a:gd name="connsiteY23" fmla="*/ 4607 h 21514"/>
              <a:gd name="connsiteX24" fmla="*/ 13158 w 13310"/>
              <a:gd name="connsiteY24" fmla="*/ 4397 h 21514"/>
              <a:gd name="connsiteX25" fmla="*/ 11607 w 13310"/>
              <a:gd name="connsiteY25" fmla="*/ 5296 h 21514"/>
              <a:gd name="connsiteX26" fmla="*/ 11706 w 13310"/>
              <a:gd name="connsiteY26" fmla="*/ 3669 h 21514"/>
              <a:gd name="connsiteX27" fmla="*/ 11273 w 13310"/>
              <a:gd name="connsiteY27" fmla="*/ 3660 h 21514"/>
              <a:gd name="connsiteX28" fmla="*/ 9712 w 13310"/>
              <a:gd name="connsiteY28" fmla="*/ 8514 h 21514"/>
              <a:gd name="connsiteX29" fmla="*/ 7036 w 13310"/>
              <a:gd name="connsiteY29" fmla="*/ 9715 h 21514"/>
              <a:gd name="connsiteX30" fmla="*/ 6925 w 13310"/>
              <a:gd name="connsiteY30" fmla="*/ 7825 h 21514"/>
              <a:gd name="connsiteX31" fmla="*/ 7301 w 13310"/>
              <a:gd name="connsiteY31" fmla="*/ 3639 h 21514"/>
              <a:gd name="connsiteX32" fmla="*/ 6692 w 13310"/>
              <a:gd name="connsiteY32" fmla="*/ 3492 h 21514"/>
              <a:gd name="connsiteX33" fmla="*/ 5819 w 13310"/>
              <a:gd name="connsiteY33" fmla="*/ 6797 h 21514"/>
              <a:gd name="connsiteX34" fmla="*/ 2813 w 13310"/>
              <a:gd name="connsiteY34" fmla="*/ 307 h 21514"/>
              <a:gd name="connsiteX35" fmla="*/ 2224 w 13310"/>
              <a:gd name="connsiteY35" fmla="*/ 25 h 21514"/>
              <a:gd name="connsiteX36" fmla="*/ 5223 w 13310"/>
              <a:gd name="connsiteY36" fmla="*/ 8107 h 21514"/>
              <a:gd name="connsiteX37" fmla="*/ 5145 w 13310"/>
              <a:gd name="connsiteY37" fmla="*/ 12092 h 21514"/>
              <a:gd name="connsiteX0" fmla="*/ 5145 w 13310"/>
              <a:gd name="connsiteY0" fmla="*/ 12092 h 21514"/>
              <a:gd name="connsiteX1" fmla="*/ 5145 w 13310"/>
              <a:gd name="connsiteY1" fmla="*/ 12092 h 21514"/>
              <a:gd name="connsiteX2" fmla="*/ 4326 w 13310"/>
              <a:gd name="connsiteY2" fmla="*/ 11444 h 21514"/>
              <a:gd name="connsiteX3" fmla="*/ 2623 w 13310"/>
              <a:gd name="connsiteY3" fmla="*/ 10097 h 21514"/>
              <a:gd name="connsiteX4" fmla="*/ 1720 w 13310"/>
              <a:gd name="connsiteY4" fmla="*/ 9385 h 21514"/>
              <a:gd name="connsiteX5" fmla="*/ 933 w 13310"/>
              <a:gd name="connsiteY5" fmla="*/ 8766 h 21514"/>
              <a:gd name="connsiteX6" fmla="*/ 618 w 13310"/>
              <a:gd name="connsiteY6" fmla="*/ 8519 h 21514"/>
              <a:gd name="connsiteX7" fmla="*/ 373 w 13310"/>
              <a:gd name="connsiteY7" fmla="*/ 8328 h 21514"/>
              <a:gd name="connsiteX8" fmla="*/ 214 w 13310"/>
              <a:gd name="connsiteY8" fmla="*/ 8206 h 21514"/>
              <a:gd name="connsiteX9" fmla="*/ 170 w 13310"/>
              <a:gd name="connsiteY9" fmla="*/ 8173 h 21514"/>
              <a:gd name="connsiteX10" fmla="*/ 158 w 13310"/>
              <a:gd name="connsiteY10" fmla="*/ 8165 h 21514"/>
              <a:gd name="connsiteX11" fmla="*/ 154 w 13310"/>
              <a:gd name="connsiteY11" fmla="*/ 8163 h 21514"/>
              <a:gd name="connsiteX12" fmla="*/ 0 w 13310"/>
              <a:gd name="connsiteY12" fmla="*/ 8336 h 21514"/>
              <a:gd name="connsiteX13" fmla="*/ 2621 w 13310"/>
              <a:gd name="connsiteY13" fmla="*/ 11051 h 21514"/>
              <a:gd name="connsiteX14" fmla="*/ 522 w 13310"/>
              <a:gd name="connsiteY14" fmla="*/ 11119 h 21514"/>
              <a:gd name="connsiteX15" fmla="*/ 575 w 13310"/>
              <a:gd name="connsiteY15" fmla="*/ 11425 h 21514"/>
              <a:gd name="connsiteX16" fmla="*/ 3843 w 13310"/>
              <a:gd name="connsiteY16" fmla="*/ 11993 h 21514"/>
              <a:gd name="connsiteX17" fmla="*/ 5052 w 13310"/>
              <a:gd name="connsiteY17" fmla="*/ 13151 h 21514"/>
              <a:gd name="connsiteX18" fmla="*/ 5101 w 13310"/>
              <a:gd name="connsiteY18" fmla="*/ 21512 h 21514"/>
              <a:gd name="connsiteX19" fmla="*/ 7594 w 13310"/>
              <a:gd name="connsiteY19" fmla="*/ 21514 h 21514"/>
              <a:gd name="connsiteX20" fmla="*/ 7102 w 13310"/>
              <a:gd name="connsiteY20" fmla="*/ 11448 h 21514"/>
              <a:gd name="connsiteX21" fmla="*/ 10294 w 13310"/>
              <a:gd name="connsiteY21" fmla="*/ 9417 h 21514"/>
              <a:gd name="connsiteX22" fmla="*/ 11072 w 13310"/>
              <a:gd name="connsiteY22" fmla="*/ 6969 h 21514"/>
              <a:gd name="connsiteX23" fmla="*/ 13310 w 13310"/>
              <a:gd name="connsiteY23" fmla="*/ 4607 h 21514"/>
              <a:gd name="connsiteX24" fmla="*/ 13158 w 13310"/>
              <a:gd name="connsiteY24" fmla="*/ 4397 h 21514"/>
              <a:gd name="connsiteX25" fmla="*/ 11607 w 13310"/>
              <a:gd name="connsiteY25" fmla="*/ 5296 h 21514"/>
              <a:gd name="connsiteX26" fmla="*/ 11706 w 13310"/>
              <a:gd name="connsiteY26" fmla="*/ 3669 h 21514"/>
              <a:gd name="connsiteX27" fmla="*/ 11273 w 13310"/>
              <a:gd name="connsiteY27" fmla="*/ 3660 h 21514"/>
              <a:gd name="connsiteX28" fmla="*/ 9712 w 13310"/>
              <a:gd name="connsiteY28" fmla="*/ 8514 h 21514"/>
              <a:gd name="connsiteX29" fmla="*/ 7036 w 13310"/>
              <a:gd name="connsiteY29" fmla="*/ 9715 h 21514"/>
              <a:gd name="connsiteX30" fmla="*/ 6925 w 13310"/>
              <a:gd name="connsiteY30" fmla="*/ 7825 h 21514"/>
              <a:gd name="connsiteX31" fmla="*/ 7301 w 13310"/>
              <a:gd name="connsiteY31" fmla="*/ 3639 h 21514"/>
              <a:gd name="connsiteX32" fmla="*/ 6692 w 13310"/>
              <a:gd name="connsiteY32" fmla="*/ 3492 h 21514"/>
              <a:gd name="connsiteX33" fmla="*/ 5819 w 13310"/>
              <a:gd name="connsiteY33" fmla="*/ 6797 h 21514"/>
              <a:gd name="connsiteX34" fmla="*/ 2813 w 13310"/>
              <a:gd name="connsiteY34" fmla="*/ 307 h 21514"/>
              <a:gd name="connsiteX35" fmla="*/ 2224 w 13310"/>
              <a:gd name="connsiteY35" fmla="*/ 25 h 21514"/>
              <a:gd name="connsiteX36" fmla="*/ 5223 w 13310"/>
              <a:gd name="connsiteY36" fmla="*/ 8107 h 21514"/>
              <a:gd name="connsiteX37" fmla="*/ 5145 w 13310"/>
              <a:gd name="connsiteY37" fmla="*/ 12092 h 21514"/>
              <a:gd name="connsiteX0" fmla="*/ 5145 w 13310"/>
              <a:gd name="connsiteY0" fmla="*/ 12092 h 21514"/>
              <a:gd name="connsiteX1" fmla="*/ 5145 w 13310"/>
              <a:gd name="connsiteY1" fmla="*/ 12092 h 21514"/>
              <a:gd name="connsiteX2" fmla="*/ 4326 w 13310"/>
              <a:gd name="connsiteY2" fmla="*/ 11444 h 21514"/>
              <a:gd name="connsiteX3" fmla="*/ 2623 w 13310"/>
              <a:gd name="connsiteY3" fmla="*/ 10097 h 21514"/>
              <a:gd name="connsiteX4" fmla="*/ 1720 w 13310"/>
              <a:gd name="connsiteY4" fmla="*/ 9385 h 21514"/>
              <a:gd name="connsiteX5" fmla="*/ 933 w 13310"/>
              <a:gd name="connsiteY5" fmla="*/ 8766 h 21514"/>
              <a:gd name="connsiteX6" fmla="*/ 618 w 13310"/>
              <a:gd name="connsiteY6" fmla="*/ 8519 h 21514"/>
              <a:gd name="connsiteX7" fmla="*/ 373 w 13310"/>
              <a:gd name="connsiteY7" fmla="*/ 8328 h 21514"/>
              <a:gd name="connsiteX8" fmla="*/ 214 w 13310"/>
              <a:gd name="connsiteY8" fmla="*/ 8206 h 21514"/>
              <a:gd name="connsiteX9" fmla="*/ 170 w 13310"/>
              <a:gd name="connsiteY9" fmla="*/ 8173 h 21514"/>
              <a:gd name="connsiteX10" fmla="*/ 158 w 13310"/>
              <a:gd name="connsiteY10" fmla="*/ 8165 h 21514"/>
              <a:gd name="connsiteX11" fmla="*/ 154 w 13310"/>
              <a:gd name="connsiteY11" fmla="*/ 8163 h 21514"/>
              <a:gd name="connsiteX12" fmla="*/ 0 w 13310"/>
              <a:gd name="connsiteY12" fmla="*/ 8336 h 21514"/>
              <a:gd name="connsiteX13" fmla="*/ 2621 w 13310"/>
              <a:gd name="connsiteY13" fmla="*/ 11051 h 21514"/>
              <a:gd name="connsiteX14" fmla="*/ 522 w 13310"/>
              <a:gd name="connsiteY14" fmla="*/ 11119 h 21514"/>
              <a:gd name="connsiteX15" fmla="*/ 575 w 13310"/>
              <a:gd name="connsiteY15" fmla="*/ 11425 h 21514"/>
              <a:gd name="connsiteX16" fmla="*/ 3843 w 13310"/>
              <a:gd name="connsiteY16" fmla="*/ 11993 h 21514"/>
              <a:gd name="connsiteX17" fmla="*/ 5052 w 13310"/>
              <a:gd name="connsiteY17" fmla="*/ 13151 h 21514"/>
              <a:gd name="connsiteX18" fmla="*/ 5101 w 13310"/>
              <a:gd name="connsiteY18" fmla="*/ 21512 h 21514"/>
              <a:gd name="connsiteX19" fmla="*/ 7594 w 13310"/>
              <a:gd name="connsiteY19" fmla="*/ 21514 h 21514"/>
              <a:gd name="connsiteX20" fmla="*/ 7102 w 13310"/>
              <a:gd name="connsiteY20" fmla="*/ 11448 h 21514"/>
              <a:gd name="connsiteX21" fmla="*/ 10294 w 13310"/>
              <a:gd name="connsiteY21" fmla="*/ 9417 h 21514"/>
              <a:gd name="connsiteX22" fmla="*/ 11072 w 13310"/>
              <a:gd name="connsiteY22" fmla="*/ 6969 h 21514"/>
              <a:gd name="connsiteX23" fmla="*/ 13310 w 13310"/>
              <a:gd name="connsiteY23" fmla="*/ 4607 h 21514"/>
              <a:gd name="connsiteX24" fmla="*/ 13158 w 13310"/>
              <a:gd name="connsiteY24" fmla="*/ 4397 h 21514"/>
              <a:gd name="connsiteX25" fmla="*/ 11208 w 13310"/>
              <a:gd name="connsiteY25" fmla="*/ 6203 h 21514"/>
              <a:gd name="connsiteX26" fmla="*/ 11706 w 13310"/>
              <a:gd name="connsiteY26" fmla="*/ 3669 h 21514"/>
              <a:gd name="connsiteX27" fmla="*/ 11273 w 13310"/>
              <a:gd name="connsiteY27" fmla="*/ 3660 h 21514"/>
              <a:gd name="connsiteX28" fmla="*/ 9712 w 13310"/>
              <a:gd name="connsiteY28" fmla="*/ 8514 h 21514"/>
              <a:gd name="connsiteX29" fmla="*/ 7036 w 13310"/>
              <a:gd name="connsiteY29" fmla="*/ 9715 h 21514"/>
              <a:gd name="connsiteX30" fmla="*/ 6925 w 13310"/>
              <a:gd name="connsiteY30" fmla="*/ 7825 h 21514"/>
              <a:gd name="connsiteX31" fmla="*/ 7301 w 13310"/>
              <a:gd name="connsiteY31" fmla="*/ 3639 h 21514"/>
              <a:gd name="connsiteX32" fmla="*/ 6692 w 13310"/>
              <a:gd name="connsiteY32" fmla="*/ 3492 h 21514"/>
              <a:gd name="connsiteX33" fmla="*/ 5819 w 13310"/>
              <a:gd name="connsiteY33" fmla="*/ 6797 h 21514"/>
              <a:gd name="connsiteX34" fmla="*/ 2813 w 13310"/>
              <a:gd name="connsiteY34" fmla="*/ 307 h 21514"/>
              <a:gd name="connsiteX35" fmla="*/ 2224 w 13310"/>
              <a:gd name="connsiteY35" fmla="*/ 25 h 21514"/>
              <a:gd name="connsiteX36" fmla="*/ 5223 w 13310"/>
              <a:gd name="connsiteY36" fmla="*/ 8107 h 21514"/>
              <a:gd name="connsiteX37" fmla="*/ 5145 w 13310"/>
              <a:gd name="connsiteY37" fmla="*/ 12092 h 21514"/>
              <a:gd name="connsiteX0" fmla="*/ 5145 w 13310"/>
              <a:gd name="connsiteY0" fmla="*/ 12092 h 21514"/>
              <a:gd name="connsiteX1" fmla="*/ 5145 w 13310"/>
              <a:gd name="connsiteY1" fmla="*/ 12092 h 21514"/>
              <a:gd name="connsiteX2" fmla="*/ 4326 w 13310"/>
              <a:gd name="connsiteY2" fmla="*/ 11444 h 21514"/>
              <a:gd name="connsiteX3" fmla="*/ 2623 w 13310"/>
              <a:gd name="connsiteY3" fmla="*/ 10097 h 21514"/>
              <a:gd name="connsiteX4" fmla="*/ 1720 w 13310"/>
              <a:gd name="connsiteY4" fmla="*/ 9385 h 21514"/>
              <a:gd name="connsiteX5" fmla="*/ 933 w 13310"/>
              <a:gd name="connsiteY5" fmla="*/ 8766 h 21514"/>
              <a:gd name="connsiteX6" fmla="*/ 618 w 13310"/>
              <a:gd name="connsiteY6" fmla="*/ 8519 h 21514"/>
              <a:gd name="connsiteX7" fmla="*/ 373 w 13310"/>
              <a:gd name="connsiteY7" fmla="*/ 8328 h 21514"/>
              <a:gd name="connsiteX8" fmla="*/ 214 w 13310"/>
              <a:gd name="connsiteY8" fmla="*/ 8206 h 21514"/>
              <a:gd name="connsiteX9" fmla="*/ 170 w 13310"/>
              <a:gd name="connsiteY9" fmla="*/ 8173 h 21514"/>
              <a:gd name="connsiteX10" fmla="*/ 158 w 13310"/>
              <a:gd name="connsiteY10" fmla="*/ 8165 h 21514"/>
              <a:gd name="connsiteX11" fmla="*/ 154 w 13310"/>
              <a:gd name="connsiteY11" fmla="*/ 8163 h 21514"/>
              <a:gd name="connsiteX12" fmla="*/ 0 w 13310"/>
              <a:gd name="connsiteY12" fmla="*/ 8336 h 21514"/>
              <a:gd name="connsiteX13" fmla="*/ 2621 w 13310"/>
              <a:gd name="connsiteY13" fmla="*/ 11051 h 21514"/>
              <a:gd name="connsiteX14" fmla="*/ 522 w 13310"/>
              <a:gd name="connsiteY14" fmla="*/ 11119 h 21514"/>
              <a:gd name="connsiteX15" fmla="*/ 575 w 13310"/>
              <a:gd name="connsiteY15" fmla="*/ 11425 h 21514"/>
              <a:gd name="connsiteX16" fmla="*/ 3843 w 13310"/>
              <a:gd name="connsiteY16" fmla="*/ 11993 h 21514"/>
              <a:gd name="connsiteX17" fmla="*/ 5052 w 13310"/>
              <a:gd name="connsiteY17" fmla="*/ 13151 h 21514"/>
              <a:gd name="connsiteX18" fmla="*/ 5101 w 13310"/>
              <a:gd name="connsiteY18" fmla="*/ 21512 h 21514"/>
              <a:gd name="connsiteX19" fmla="*/ 7594 w 13310"/>
              <a:gd name="connsiteY19" fmla="*/ 21514 h 21514"/>
              <a:gd name="connsiteX20" fmla="*/ 7102 w 13310"/>
              <a:gd name="connsiteY20" fmla="*/ 11448 h 21514"/>
              <a:gd name="connsiteX21" fmla="*/ 10294 w 13310"/>
              <a:gd name="connsiteY21" fmla="*/ 9417 h 21514"/>
              <a:gd name="connsiteX22" fmla="*/ 11072 w 13310"/>
              <a:gd name="connsiteY22" fmla="*/ 6969 h 21514"/>
              <a:gd name="connsiteX23" fmla="*/ 13310 w 13310"/>
              <a:gd name="connsiteY23" fmla="*/ 4607 h 21514"/>
              <a:gd name="connsiteX24" fmla="*/ 12614 w 13310"/>
              <a:gd name="connsiteY24" fmla="*/ 5594 h 21514"/>
              <a:gd name="connsiteX25" fmla="*/ 11208 w 13310"/>
              <a:gd name="connsiteY25" fmla="*/ 6203 h 21514"/>
              <a:gd name="connsiteX26" fmla="*/ 11706 w 13310"/>
              <a:gd name="connsiteY26" fmla="*/ 3669 h 21514"/>
              <a:gd name="connsiteX27" fmla="*/ 11273 w 13310"/>
              <a:gd name="connsiteY27" fmla="*/ 3660 h 21514"/>
              <a:gd name="connsiteX28" fmla="*/ 9712 w 13310"/>
              <a:gd name="connsiteY28" fmla="*/ 8514 h 21514"/>
              <a:gd name="connsiteX29" fmla="*/ 7036 w 13310"/>
              <a:gd name="connsiteY29" fmla="*/ 9715 h 21514"/>
              <a:gd name="connsiteX30" fmla="*/ 6925 w 13310"/>
              <a:gd name="connsiteY30" fmla="*/ 7825 h 21514"/>
              <a:gd name="connsiteX31" fmla="*/ 7301 w 13310"/>
              <a:gd name="connsiteY31" fmla="*/ 3639 h 21514"/>
              <a:gd name="connsiteX32" fmla="*/ 6692 w 13310"/>
              <a:gd name="connsiteY32" fmla="*/ 3492 h 21514"/>
              <a:gd name="connsiteX33" fmla="*/ 5819 w 13310"/>
              <a:gd name="connsiteY33" fmla="*/ 6797 h 21514"/>
              <a:gd name="connsiteX34" fmla="*/ 2813 w 13310"/>
              <a:gd name="connsiteY34" fmla="*/ 307 h 21514"/>
              <a:gd name="connsiteX35" fmla="*/ 2224 w 13310"/>
              <a:gd name="connsiteY35" fmla="*/ 25 h 21514"/>
              <a:gd name="connsiteX36" fmla="*/ 5223 w 13310"/>
              <a:gd name="connsiteY36" fmla="*/ 8107 h 21514"/>
              <a:gd name="connsiteX37" fmla="*/ 5145 w 13310"/>
              <a:gd name="connsiteY37" fmla="*/ 12092 h 21514"/>
              <a:gd name="connsiteX0" fmla="*/ 5145 w 12694"/>
              <a:gd name="connsiteY0" fmla="*/ 12092 h 21514"/>
              <a:gd name="connsiteX1" fmla="*/ 5145 w 12694"/>
              <a:gd name="connsiteY1" fmla="*/ 12092 h 21514"/>
              <a:gd name="connsiteX2" fmla="*/ 4326 w 12694"/>
              <a:gd name="connsiteY2" fmla="*/ 11444 h 21514"/>
              <a:gd name="connsiteX3" fmla="*/ 2623 w 12694"/>
              <a:gd name="connsiteY3" fmla="*/ 10097 h 21514"/>
              <a:gd name="connsiteX4" fmla="*/ 1720 w 12694"/>
              <a:gd name="connsiteY4" fmla="*/ 9385 h 21514"/>
              <a:gd name="connsiteX5" fmla="*/ 933 w 12694"/>
              <a:gd name="connsiteY5" fmla="*/ 8766 h 21514"/>
              <a:gd name="connsiteX6" fmla="*/ 618 w 12694"/>
              <a:gd name="connsiteY6" fmla="*/ 8519 h 21514"/>
              <a:gd name="connsiteX7" fmla="*/ 373 w 12694"/>
              <a:gd name="connsiteY7" fmla="*/ 8328 h 21514"/>
              <a:gd name="connsiteX8" fmla="*/ 214 w 12694"/>
              <a:gd name="connsiteY8" fmla="*/ 8206 h 21514"/>
              <a:gd name="connsiteX9" fmla="*/ 170 w 12694"/>
              <a:gd name="connsiteY9" fmla="*/ 8173 h 21514"/>
              <a:gd name="connsiteX10" fmla="*/ 158 w 12694"/>
              <a:gd name="connsiteY10" fmla="*/ 8165 h 21514"/>
              <a:gd name="connsiteX11" fmla="*/ 154 w 12694"/>
              <a:gd name="connsiteY11" fmla="*/ 8163 h 21514"/>
              <a:gd name="connsiteX12" fmla="*/ 0 w 12694"/>
              <a:gd name="connsiteY12" fmla="*/ 8336 h 21514"/>
              <a:gd name="connsiteX13" fmla="*/ 2621 w 12694"/>
              <a:gd name="connsiteY13" fmla="*/ 11051 h 21514"/>
              <a:gd name="connsiteX14" fmla="*/ 522 w 12694"/>
              <a:gd name="connsiteY14" fmla="*/ 11119 h 21514"/>
              <a:gd name="connsiteX15" fmla="*/ 575 w 12694"/>
              <a:gd name="connsiteY15" fmla="*/ 11425 h 21514"/>
              <a:gd name="connsiteX16" fmla="*/ 3843 w 12694"/>
              <a:gd name="connsiteY16" fmla="*/ 11993 h 21514"/>
              <a:gd name="connsiteX17" fmla="*/ 5052 w 12694"/>
              <a:gd name="connsiteY17" fmla="*/ 13151 h 21514"/>
              <a:gd name="connsiteX18" fmla="*/ 5101 w 12694"/>
              <a:gd name="connsiteY18" fmla="*/ 21512 h 21514"/>
              <a:gd name="connsiteX19" fmla="*/ 7594 w 12694"/>
              <a:gd name="connsiteY19" fmla="*/ 21514 h 21514"/>
              <a:gd name="connsiteX20" fmla="*/ 7102 w 12694"/>
              <a:gd name="connsiteY20" fmla="*/ 11448 h 21514"/>
              <a:gd name="connsiteX21" fmla="*/ 10294 w 12694"/>
              <a:gd name="connsiteY21" fmla="*/ 9417 h 21514"/>
              <a:gd name="connsiteX22" fmla="*/ 11072 w 12694"/>
              <a:gd name="connsiteY22" fmla="*/ 6969 h 21514"/>
              <a:gd name="connsiteX23" fmla="*/ 12694 w 12694"/>
              <a:gd name="connsiteY23" fmla="*/ 5986 h 21514"/>
              <a:gd name="connsiteX24" fmla="*/ 12614 w 12694"/>
              <a:gd name="connsiteY24" fmla="*/ 5594 h 21514"/>
              <a:gd name="connsiteX25" fmla="*/ 11208 w 12694"/>
              <a:gd name="connsiteY25" fmla="*/ 6203 h 21514"/>
              <a:gd name="connsiteX26" fmla="*/ 11706 w 12694"/>
              <a:gd name="connsiteY26" fmla="*/ 3669 h 21514"/>
              <a:gd name="connsiteX27" fmla="*/ 11273 w 12694"/>
              <a:gd name="connsiteY27" fmla="*/ 3660 h 21514"/>
              <a:gd name="connsiteX28" fmla="*/ 9712 w 12694"/>
              <a:gd name="connsiteY28" fmla="*/ 8514 h 21514"/>
              <a:gd name="connsiteX29" fmla="*/ 7036 w 12694"/>
              <a:gd name="connsiteY29" fmla="*/ 9715 h 21514"/>
              <a:gd name="connsiteX30" fmla="*/ 6925 w 12694"/>
              <a:gd name="connsiteY30" fmla="*/ 7825 h 21514"/>
              <a:gd name="connsiteX31" fmla="*/ 7301 w 12694"/>
              <a:gd name="connsiteY31" fmla="*/ 3639 h 21514"/>
              <a:gd name="connsiteX32" fmla="*/ 6692 w 12694"/>
              <a:gd name="connsiteY32" fmla="*/ 3492 h 21514"/>
              <a:gd name="connsiteX33" fmla="*/ 5819 w 12694"/>
              <a:gd name="connsiteY33" fmla="*/ 6797 h 21514"/>
              <a:gd name="connsiteX34" fmla="*/ 2813 w 12694"/>
              <a:gd name="connsiteY34" fmla="*/ 307 h 21514"/>
              <a:gd name="connsiteX35" fmla="*/ 2224 w 12694"/>
              <a:gd name="connsiteY35" fmla="*/ 25 h 21514"/>
              <a:gd name="connsiteX36" fmla="*/ 5223 w 12694"/>
              <a:gd name="connsiteY36" fmla="*/ 8107 h 21514"/>
              <a:gd name="connsiteX37" fmla="*/ 5145 w 12694"/>
              <a:gd name="connsiteY37" fmla="*/ 12092 h 21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694" h="21514">
                <a:moveTo>
                  <a:pt x="5145" y="12092"/>
                </a:moveTo>
                <a:lnTo>
                  <a:pt x="5145" y="12092"/>
                </a:lnTo>
                <a:lnTo>
                  <a:pt x="4326" y="11444"/>
                </a:lnTo>
                <a:lnTo>
                  <a:pt x="2623" y="10097"/>
                </a:lnTo>
                <a:lnTo>
                  <a:pt x="1720" y="9385"/>
                </a:lnTo>
                <a:lnTo>
                  <a:pt x="933" y="8766"/>
                </a:lnTo>
                <a:lnTo>
                  <a:pt x="618" y="8519"/>
                </a:lnTo>
                <a:lnTo>
                  <a:pt x="373" y="8328"/>
                </a:lnTo>
                <a:lnTo>
                  <a:pt x="214" y="8206"/>
                </a:lnTo>
                <a:cubicBezTo>
                  <a:pt x="199" y="8195"/>
                  <a:pt x="185" y="8184"/>
                  <a:pt x="170" y="8173"/>
                </a:cubicBezTo>
                <a:cubicBezTo>
                  <a:pt x="166" y="8170"/>
                  <a:pt x="162" y="8168"/>
                  <a:pt x="158" y="8165"/>
                </a:cubicBezTo>
                <a:cubicBezTo>
                  <a:pt x="157" y="8164"/>
                  <a:pt x="155" y="8164"/>
                  <a:pt x="154" y="8163"/>
                </a:cubicBezTo>
                <a:cubicBezTo>
                  <a:pt x="103" y="8221"/>
                  <a:pt x="51" y="8278"/>
                  <a:pt x="0" y="8336"/>
                </a:cubicBezTo>
                <a:lnTo>
                  <a:pt x="2621" y="11051"/>
                </a:lnTo>
                <a:lnTo>
                  <a:pt x="522" y="11119"/>
                </a:lnTo>
                <a:cubicBezTo>
                  <a:pt x="540" y="11221"/>
                  <a:pt x="557" y="11323"/>
                  <a:pt x="575" y="11425"/>
                </a:cubicBezTo>
                <a:lnTo>
                  <a:pt x="3843" y="11993"/>
                </a:lnTo>
                <a:lnTo>
                  <a:pt x="5052" y="13151"/>
                </a:lnTo>
                <a:cubicBezTo>
                  <a:pt x="5068" y="15938"/>
                  <a:pt x="5085" y="18725"/>
                  <a:pt x="5101" y="21512"/>
                </a:cubicBezTo>
                <a:lnTo>
                  <a:pt x="7594" y="21514"/>
                </a:lnTo>
                <a:lnTo>
                  <a:pt x="7102" y="11448"/>
                </a:lnTo>
                <a:lnTo>
                  <a:pt x="10294" y="9417"/>
                </a:lnTo>
                <a:lnTo>
                  <a:pt x="11072" y="6969"/>
                </a:lnTo>
                <a:lnTo>
                  <a:pt x="12694" y="5986"/>
                </a:lnTo>
                <a:cubicBezTo>
                  <a:pt x="12667" y="5855"/>
                  <a:pt x="12641" y="5725"/>
                  <a:pt x="12614" y="5594"/>
                </a:cubicBezTo>
                <a:lnTo>
                  <a:pt x="11208" y="6203"/>
                </a:lnTo>
                <a:cubicBezTo>
                  <a:pt x="11241" y="5661"/>
                  <a:pt x="11673" y="4211"/>
                  <a:pt x="11706" y="3669"/>
                </a:cubicBezTo>
                <a:lnTo>
                  <a:pt x="11273" y="3660"/>
                </a:lnTo>
                <a:lnTo>
                  <a:pt x="9712" y="8514"/>
                </a:lnTo>
                <a:lnTo>
                  <a:pt x="7036" y="9715"/>
                </a:lnTo>
                <a:lnTo>
                  <a:pt x="6925" y="7825"/>
                </a:lnTo>
                <a:cubicBezTo>
                  <a:pt x="7050" y="6430"/>
                  <a:pt x="7176" y="5034"/>
                  <a:pt x="7301" y="3639"/>
                </a:cubicBezTo>
                <a:lnTo>
                  <a:pt x="6692" y="3492"/>
                </a:lnTo>
                <a:lnTo>
                  <a:pt x="5819" y="6797"/>
                </a:lnTo>
                <a:lnTo>
                  <a:pt x="2813" y="307"/>
                </a:lnTo>
                <a:cubicBezTo>
                  <a:pt x="2762" y="455"/>
                  <a:pt x="2275" y="-123"/>
                  <a:pt x="2224" y="25"/>
                </a:cubicBezTo>
                <a:lnTo>
                  <a:pt x="5223" y="8107"/>
                </a:lnTo>
                <a:cubicBezTo>
                  <a:pt x="5197" y="9435"/>
                  <a:pt x="5171" y="10764"/>
                  <a:pt x="5145" y="12092"/>
                </a:cubicBezTo>
                <a:close/>
              </a:path>
            </a:pathLst>
          </a:custGeom>
          <a:solidFill>
            <a:schemeClr val="tx1">
              <a:lumMod val="75000"/>
              <a:lumOff val="25000"/>
            </a:schemeClr>
          </a:solidFill>
          <a:ln>
            <a:noFill/>
          </a:ln>
          <a:effectLst>
            <a:outerShdw blurRad="76200" dir="13500000" sy="23000" kx="1200000" algn="br" rotWithShape="0">
              <a:prstClr val="black">
                <a:alpha val="20000"/>
              </a:prstClr>
            </a:outerShdw>
          </a:effectLst>
          <a:extLst/>
        </p:spPr>
        <p:txBody>
          <a:bodyPr anchor="ctr">
            <a:scene3d>
              <a:camera prst="orthographicFront"/>
              <a:lightRig rig="threePt" dir="t"/>
            </a:scene3d>
            <a:sp3d>
              <a:contourClr>
                <a:srgbClr val="FFFFFF"/>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endParaRPr>
          </a:p>
        </p:txBody>
      </p:sp>
      <p:sp>
        <p:nvSpPr>
          <p:cNvPr id="3" name="KSO_Shape"/>
          <p:cNvSpPr>
            <a:spLocks/>
          </p:cNvSpPr>
          <p:nvPr/>
        </p:nvSpPr>
        <p:spPr bwMode="auto">
          <a:xfrm rot="18805149">
            <a:off x="5007453" y="3389648"/>
            <a:ext cx="334201" cy="723900"/>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999" h="9435">
                <a:moveTo>
                  <a:pt x="9485" y="5898"/>
                </a:moveTo>
                <a:cubicBezTo>
                  <a:pt x="10836" y="4628"/>
                  <a:pt x="9108" y="983"/>
                  <a:pt x="9032" y="0"/>
                </a:cubicBezTo>
                <a:cubicBezTo>
                  <a:pt x="7848" y="409"/>
                  <a:pt x="2860" y="1899"/>
                  <a:pt x="1922" y="2453"/>
                </a:cubicBezTo>
                <a:cubicBezTo>
                  <a:pt x="982" y="3006"/>
                  <a:pt x="58" y="3806"/>
                  <a:pt x="3" y="4848"/>
                </a:cubicBezTo>
                <a:cubicBezTo>
                  <a:pt x="-54" y="5888"/>
                  <a:pt x="753" y="8078"/>
                  <a:pt x="1582" y="8700"/>
                </a:cubicBezTo>
                <a:lnTo>
                  <a:pt x="4518" y="4554"/>
                </a:lnTo>
                <a:lnTo>
                  <a:pt x="1933" y="9420"/>
                </a:lnTo>
                <a:cubicBezTo>
                  <a:pt x="2761" y="9644"/>
                  <a:pt x="8302" y="7468"/>
                  <a:pt x="9485" y="5898"/>
                </a:cubicBezTo>
                <a:close/>
              </a:path>
            </a:pathLst>
          </a:custGeom>
          <a:solidFill>
            <a:schemeClr val="accent1"/>
          </a:solidFill>
          <a:ln>
            <a:noFill/>
          </a:ln>
          <a:effectLst>
            <a:outerShdw blurRad="50800" dist="38100" dir="8100000" algn="tr" rotWithShape="0">
              <a:prstClr val="black">
                <a:alpha val="40000"/>
              </a:prstClr>
            </a:outerShdw>
          </a:effectLst>
          <a:extLst/>
        </p:spPr>
        <p:txBody>
          <a:bodyPr anchor="ctr">
            <a:scene3d>
              <a:camera prst="orthographicFront"/>
              <a:lightRig rig="threePt" dir="t"/>
            </a:scene3d>
            <a:sp3d>
              <a:contourClr>
                <a:srgbClr val="FFFFFF"/>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lumMod val="75000"/>
                  <a:lumOff val="25000"/>
                </a:srgbClr>
              </a:solidFill>
              <a:effectLst/>
              <a:uLnTx/>
              <a:uFillTx/>
              <a:latin typeface="微软雅黑"/>
              <a:ea typeface="微软雅黑"/>
              <a:cs typeface="+mn-cs"/>
            </a:endParaRPr>
          </a:p>
        </p:txBody>
      </p:sp>
      <p:sp>
        <p:nvSpPr>
          <p:cNvPr id="4" name="KSO_Shape"/>
          <p:cNvSpPr>
            <a:spLocks/>
          </p:cNvSpPr>
          <p:nvPr/>
        </p:nvSpPr>
        <p:spPr bwMode="auto">
          <a:xfrm rot="18868690">
            <a:off x="5283102" y="2290372"/>
            <a:ext cx="334201" cy="723900"/>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999" h="9435">
                <a:moveTo>
                  <a:pt x="9485" y="5898"/>
                </a:moveTo>
                <a:cubicBezTo>
                  <a:pt x="10836" y="4628"/>
                  <a:pt x="9108" y="983"/>
                  <a:pt x="9032" y="0"/>
                </a:cubicBezTo>
                <a:cubicBezTo>
                  <a:pt x="7848" y="409"/>
                  <a:pt x="2860" y="1899"/>
                  <a:pt x="1922" y="2453"/>
                </a:cubicBezTo>
                <a:cubicBezTo>
                  <a:pt x="982" y="3006"/>
                  <a:pt x="58" y="3806"/>
                  <a:pt x="3" y="4848"/>
                </a:cubicBezTo>
                <a:cubicBezTo>
                  <a:pt x="-54" y="5888"/>
                  <a:pt x="753" y="8078"/>
                  <a:pt x="1582" y="8700"/>
                </a:cubicBezTo>
                <a:lnTo>
                  <a:pt x="4518" y="4554"/>
                </a:lnTo>
                <a:lnTo>
                  <a:pt x="1933" y="9420"/>
                </a:lnTo>
                <a:cubicBezTo>
                  <a:pt x="2761" y="9644"/>
                  <a:pt x="8302" y="7468"/>
                  <a:pt x="9485" y="5898"/>
                </a:cubicBezTo>
                <a:close/>
              </a:path>
            </a:pathLst>
          </a:custGeom>
          <a:solidFill>
            <a:schemeClr val="accent2"/>
          </a:solidFill>
          <a:ln>
            <a:noFill/>
          </a:ln>
          <a:effectLst>
            <a:outerShdw blurRad="50800" dist="38100" dir="8100000" algn="tr" rotWithShape="0">
              <a:prstClr val="black">
                <a:alpha val="40000"/>
              </a:prstClr>
            </a:outerShdw>
          </a:effectLst>
          <a:extLst/>
        </p:spPr>
        <p:txBody>
          <a:bodyPr anchor="ctr">
            <a:scene3d>
              <a:camera prst="orthographicFront"/>
              <a:lightRig rig="threePt" dir="t"/>
            </a:scene3d>
            <a:sp3d>
              <a:contourClr>
                <a:srgbClr val="FFFFFF"/>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lumMod val="75000"/>
                  <a:lumOff val="25000"/>
                </a:srgbClr>
              </a:solidFill>
              <a:effectLst/>
              <a:uLnTx/>
              <a:uFillTx/>
              <a:latin typeface="微软雅黑"/>
              <a:ea typeface="微软雅黑"/>
              <a:cs typeface="+mn-cs"/>
            </a:endParaRPr>
          </a:p>
        </p:txBody>
      </p:sp>
      <p:sp>
        <p:nvSpPr>
          <p:cNvPr id="5" name="KSO_Shape"/>
          <p:cNvSpPr>
            <a:spLocks/>
          </p:cNvSpPr>
          <p:nvPr/>
        </p:nvSpPr>
        <p:spPr bwMode="auto">
          <a:xfrm rot="3173588">
            <a:off x="7031097" y="3229130"/>
            <a:ext cx="334201" cy="723900"/>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999" h="9435">
                <a:moveTo>
                  <a:pt x="9485" y="5898"/>
                </a:moveTo>
                <a:cubicBezTo>
                  <a:pt x="10836" y="4628"/>
                  <a:pt x="9108" y="983"/>
                  <a:pt x="9032" y="0"/>
                </a:cubicBezTo>
                <a:cubicBezTo>
                  <a:pt x="7848" y="409"/>
                  <a:pt x="2860" y="1899"/>
                  <a:pt x="1922" y="2453"/>
                </a:cubicBezTo>
                <a:cubicBezTo>
                  <a:pt x="982" y="3006"/>
                  <a:pt x="58" y="3806"/>
                  <a:pt x="3" y="4848"/>
                </a:cubicBezTo>
                <a:cubicBezTo>
                  <a:pt x="-54" y="5888"/>
                  <a:pt x="753" y="8078"/>
                  <a:pt x="1582" y="8700"/>
                </a:cubicBezTo>
                <a:lnTo>
                  <a:pt x="4518" y="4554"/>
                </a:lnTo>
                <a:lnTo>
                  <a:pt x="1933" y="9420"/>
                </a:lnTo>
                <a:cubicBezTo>
                  <a:pt x="2761" y="9644"/>
                  <a:pt x="8302" y="7468"/>
                  <a:pt x="9485" y="5898"/>
                </a:cubicBezTo>
                <a:close/>
              </a:path>
            </a:pathLst>
          </a:custGeom>
          <a:solidFill>
            <a:schemeClr val="accent3"/>
          </a:solidFill>
          <a:ln>
            <a:noFill/>
          </a:ln>
          <a:effectLst>
            <a:outerShdw blurRad="50800" dist="38100" dir="8100000" algn="tr" rotWithShape="0">
              <a:prstClr val="black">
                <a:alpha val="40000"/>
              </a:prstClr>
            </a:outerShdw>
          </a:effectLst>
          <a:extLst/>
        </p:spPr>
        <p:txBody>
          <a:bodyPr anchor="ctr">
            <a:scene3d>
              <a:camera prst="orthographicFront"/>
              <a:lightRig rig="threePt" dir="t"/>
            </a:scene3d>
            <a:sp3d>
              <a:contourClr>
                <a:srgbClr val="FFFFFF"/>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lumMod val="75000"/>
                  <a:lumOff val="25000"/>
                </a:srgbClr>
              </a:solidFill>
              <a:effectLst/>
              <a:uLnTx/>
              <a:uFillTx/>
              <a:latin typeface="微软雅黑"/>
              <a:ea typeface="微软雅黑"/>
              <a:cs typeface="+mn-cs"/>
            </a:endParaRPr>
          </a:p>
        </p:txBody>
      </p:sp>
      <p:grpSp>
        <p:nvGrpSpPr>
          <p:cNvPr id="6" name="组合 5"/>
          <p:cNvGrpSpPr/>
          <p:nvPr/>
        </p:nvGrpSpPr>
        <p:grpSpPr>
          <a:xfrm>
            <a:off x="1296881" y="3590697"/>
            <a:ext cx="3523637" cy="1428877"/>
            <a:chOff x="1414875" y="3189393"/>
            <a:chExt cx="3523637" cy="1428877"/>
          </a:xfrm>
        </p:grpSpPr>
        <p:sp>
          <p:nvSpPr>
            <p:cNvPr id="7" name="矩形 6"/>
            <p:cNvSpPr/>
            <p:nvPr/>
          </p:nvSpPr>
          <p:spPr>
            <a:xfrm>
              <a:off x="3686246" y="3189393"/>
              <a:ext cx="1156086" cy="491801"/>
            </a:xfrm>
            <a:prstGeom prst="rect">
              <a:avLst/>
            </a:prstGeom>
            <a:effectLst/>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2000" b="0" i="0" u="none" strike="noStrike" kern="1200" cap="none" spc="0" normalizeH="0" baseline="0" noProof="0" dirty="0">
                  <a:ln>
                    <a:noFill/>
                  </a:ln>
                  <a:solidFill>
                    <a:srgbClr val="E84C33"/>
                  </a:solidFill>
                  <a:effectLst/>
                  <a:uLnTx/>
                  <a:uFillTx/>
                  <a:latin typeface="Impact"/>
                  <a:ea typeface="微软雅黑"/>
                  <a:cs typeface="+mn-cs"/>
                </a:rPr>
                <a:t>ADD TITLE</a:t>
              </a:r>
            </a:p>
          </p:txBody>
        </p:sp>
        <p:sp>
          <p:nvSpPr>
            <p:cNvPr id="8" name="矩形 7"/>
            <p:cNvSpPr/>
            <p:nvPr/>
          </p:nvSpPr>
          <p:spPr>
            <a:xfrm>
              <a:off x="1414875" y="3639541"/>
              <a:ext cx="3523637" cy="978729"/>
            </a:xfrm>
            <a:prstGeom prst="rect">
              <a:avLst/>
            </a:prstGeom>
          </p:spPr>
          <p:txBody>
            <a:bodyPr wrap="square">
              <a:spAutoFit/>
            </a:bodyPr>
            <a:lstStyle/>
            <a:p>
              <a:pPr marL="0" marR="0" lvl="0" indent="0" algn="r" defTabSz="914400" rtl="0" eaLnBrk="1" fontAlgn="auto" latinLnBrk="0" hangingPunct="1">
                <a:lnSpc>
                  <a:spcPct val="120000"/>
                </a:lnSpc>
                <a:spcBef>
                  <a:spcPts val="600"/>
                </a:spcBef>
                <a:spcAft>
                  <a:spcPts val="0"/>
                </a:spcAft>
                <a:buClrTx/>
                <a:buSzTx/>
                <a:buFontTx/>
                <a:buNone/>
                <a:tabLst/>
                <a:defRPr/>
              </a:pPr>
              <a:r>
                <a:rPr kumimoji="0" lang="zh-CN" altLang="en-US" sz="16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rPr>
                <a:t>添加标题此处添加标题此处添加标题此处添加标题此处添加标题此处添加标题此处添加标题。</a:t>
              </a:r>
            </a:p>
          </p:txBody>
        </p:sp>
      </p:grpSp>
      <p:grpSp>
        <p:nvGrpSpPr>
          <p:cNvPr id="9" name="组合 8"/>
          <p:cNvGrpSpPr/>
          <p:nvPr/>
        </p:nvGrpSpPr>
        <p:grpSpPr>
          <a:xfrm>
            <a:off x="6110533" y="1762714"/>
            <a:ext cx="3962401" cy="1351972"/>
            <a:chOff x="5723539" y="1829775"/>
            <a:chExt cx="3962401" cy="1351972"/>
          </a:xfrm>
        </p:grpSpPr>
        <p:sp>
          <p:nvSpPr>
            <p:cNvPr id="10" name="矩形 9"/>
            <p:cNvSpPr/>
            <p:nvPr/>
          </p:nvSpPr>
          <p:spPr>
            <a:xfrm>
              <a:off x="5841283" y="1829775"/>
              <a:ext cx="1160895" cy="491801"/>
            </a:xfrm>
            <a:prstGeom prst="rect">
              <a:avLst/>
            </a:prstGeom>
            <a:effectLst/>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2000" b="0" i="0" u="none" strike="noStrike" kern="1200" cap="none" spc="0" normalizeH="0" baseline="0" noProof="0" dirty="0">
                  <a:ln>
                    <a:noFill/>
                  </a:ln>
                  <a:solidFill>
                    <a:srgbClr val="4A9143"/>
                  </a:solidFill>
                  <a:effectLst/>
                  <a:uLnTx/>
                  <a:uFillTx/>
                  <a:latin typeface="Impact"/>
                  <a:ea typeface="微软雅黑"/>
                  <a:cs typeface="+mn-cs"/>
                </a:rPr>
                <a:t>ADD TITLE</a:t>
              </a:r>
            </a:p>
          </p:txBody>
        </p:sp>
        <p:sp>
          <p:nvSpPr>
            <p:cNvPr id="11" name="矩形 10"/>
            <p:cNvSpPr/>
            <p:nvPr/>
          </p:nvSpPr>
          <p:spPr>
            <a:xfrm>
              <a:off x="5723539" y="2203018"/>
              <a:ext cx="3962401" cy="978729"/>
            </a:xfrm>
            <a:prstGeom prst="rect">
              <a:avLst/>
            </a:prstGeom>
          </p:spPr>
          <p:txBody>
            <a:bodyPr wrap="square">
              <a:spAutoFit/>
            </a:bodyPr>
            <a:lstStyle/>
            <a:p>
              <a:pPr marL="0" marR="0" lvl="0" indent="0" algn="l" defTabSz="914400" rtl="0" eaLnBrk="1" fontAlgn="auto" latinLnBrk="0" hangingPunct="1">
                <a:lnSpc>
                  <a:spcPct val="120000"/>
                </a:lnSpc>
                <a:spcBef>
                  <a:spcPts val="600"/>
                </a:spcBef>
                <a:spcAft>
                  <a:spcPts val="0"/>
                </a:spcAft>
                <a:buClrTx/>
                <a:buSzTx/>
                <a:buFontTx/>
                <a:buNone/>
                <a:tabLst/>
                <a:defRPr/>
              </a:pPr>
              <a:r>
                <a:rPr kumimoji="0" lang="zh-CN" altLang="en-US" sz="16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rPr>
                <a:t>添加标题此处添加标题此处添加标题此处添加标题此处添加标题此处添加标题此处添加标题。</a:t>
              </a:r>
            </a:p>
          </p:txBody>
        </p:sp>
      </p:grpSp>
      <p:grpSp>
        <p:nvGrpSpPr>
          <p:cNvPr id="12" name="组合 11"/>
          <p:cNvGrpSpPr/>
          <p:nvPr/>
        </p:nvGrpSpPr>
        <p:grpSpPr>
          <a:xfrm>
            <a:off x="6803161" y="3657689"/>
            <a:ext cx="3516498" cy="1442790"/>
            <a:chOff x="6762706" y="3352889"/>
            <a:chExt cx="3516498" cy="1442790"/>
          </a:xfrm>
        </p:grpSpPr>
        <p:sp>
          <p:nvSpPr>
            <p:cNvPr id="13" name="矩形 12"/>
            <p:cNvSpPr/>
            <p:nvPr/>
          </p:nvSpPr>
          <p:spPr>
            <a:xfrm>
              <a:off x="6858886" y="3352889"/>
              <a:ext cx="1156086" cy="491801"/>
            </a:xfrm>
            <a:prstGeom prst="rect">
              <a:avLst/>
            </a:prstGeom>
            <a:effectLst/>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2000" b="0" i="0" u="none" strike="noStrike" kern="1200" cap="none" spc="0" normalizeH="0" baseline="0" noProof="0" dirty="0">
                  <a:ln>
                    <a:noFill/>
                  </a:ln>
                  <a:solidFill>
                    <a:srgbClr val="B22B27"/>
                  </a:solidFill>
                  <a:effectLst/>
                  <a:uLnTx/>
                  <a:uFillTx/>
                  <a:latin typeface="Impact"/>
                  <a:ea typeface="微软雅黑"/>
                  <a:cs typeface="+mn-cs"/>
                </a:rPr>
                <a:t>ADD TITLE</a:t>
              </a:r>
            </a:p>
          </p:txBody>
        </p:sp>
        <p:sp>
          <p:nvSpPr>
            <p:cNvPr id="14" name="矩形 13"/>
            <p:cNvSpPr/>
            <p:nvPr/>
          </p:nvSpPr>
          <p:spPr>
            <a:xfrm>
              <a:off x="6762706" y="3816950"/>
              <a:ext cx="3516498" cy="978729"/>
            </a:xfrm>
            <a:prstGeom prst="rect">
              <a:avLst/>
            </a:prstGeom>
          </p:spPr>
          <p:txBody>
            <a:bodyPr wrap="square">
              <a:spAutoFit/>
            </a:bodyPr>
            <a:lstStyle/>
            <a:p>
              <a:pPr marL="0" marR="0" lvl="0" indent="0" algn="l" defTabSz="914400" rtl="0" eaLnBrk="1" fontAlgn="auto" latinLnBrk="0" hangingPunct="1">
                <a:lnSpc>
                  <a:spcPct val="120000"/>
                </a:lnSpc>
                <a:spcBef>
                  <a:spcPts val="600"/>
                </a:spcBef>
                <a:spcAft>
                  <a:spcPts val="0"/>
                </a:spcAft>
                <a:buClrTx/>
                <a:buSzTx/>
                <a:buFontTx/>
                <a:buNone/>
                <a:tabLst/>
                <a:defRPr/>
              </a:pPr>
              <a:r>
                <a:rPr kumimoji="0" lang="zh-CN" altLang="en-US" sz="16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rPr>
                <a:t>添加标题此处添加标题此处添加标题此处添加标题此处添加标题此处添加标题此处添加标题。</a:t>
              </a:r>
            </a:p>
          </p:txBody>
        </p:sp>
      </p:grpSp>
      <p:sp>
        <p:nvSpPr>
          <p:cNvPr id="15" name="TextBox 13"/>
          <p:cNvSpPr txBox="1"/>
          <p:nvPr>
            <p:custDataLst>
              <p:tags r:id="rId1"/>
            </p:custDataLst>
          </p:nvPr>
        </p:nvSpPr>
        <p:spPr>
          <a:xfrm>
            <a:off x="680935" y="299373"/>
            <a:ext cx="4622824" cy="571695"/>
          </a:xfrm>
          <a:prstGeom prst="rect">
            <a:avLst/>
          </a:prstGeom>
          <a:noFill/>
        </p:spPr>
        <p:txBody>
          <a:bodyPr wrap="square" rtlCol="0" anchor="ctr">
            <a:spAutoFit/>
          </a:bodyPr>
          <a:lstStyle/>
          <a:p>
            <a:pPr defTabSz="941755">
              <a:lnSpc>
                <a:spcPct val="150000"/>
              </a:lnSpc>
            </a:pPr>
            <a:r>
              <a:rPr lang="zh-CN" altLang="en-US" sz="2347" spc="300" dirty="0">
                <a:solidFill>
                  <a:schemeClr val="accent2"/>
                </a:solidFill>
                <a:latin typeface="方正粗谭黑简体" panose="02000000000000000000" pitchFamily="2" charset="-122"/>
                <a:ea typeface="方正粗谭黑简体" panose="02000000000000000000" pitchFamily="2" charset="-122"/>
              </a:rPr>
              <a:t>此处添加您的标题</a:t>
            </a:r>
          </a:p>
        </p:txBody>
      </p:sp>
      <p:sp>
        <p:nvSpPr>
          <p:cNvPr id="16" name="矩形 15"/>
          <p:cNvSpPr/>
          <p:nvPr>
            <p:custDataLst>
              <p:tags r:id="rId2"/>
            </p:custDataLst>
          </p:nvPr>
        </p:nvSpPr>
        <p:spPr>
          <a:xfrm>
            <a:off x="680935" y="723384"/>
            <a:ext cx="4993675" cy="369332"/>
          </a:xfrm>
          <a:prstGeom prst="rect">
            <a:avLst/>
          </a:prstGeom>
        </p:spPr>
        <p:txBody>
          <a:bodyPr wrap="none">
            <a:spAutoFit/>
          </a:bodyPr>
          <a:lstStyle/>
          <a:p>
            <a:r>
              <a:rPr lang="en-US" altLang="zh-CN" dirty="0">
                <a:solidFill>
                  <a:schemeClr val="accent1"/>
                </a:solidFill>
                <a:latin typeface="Arial" panose="020B0604020202020204" pitchFamily="34" charset="0"/>
                <a:ea typeface="微软雅黑" panose="020B0503020204020204" pitchFamily="34" charset="-122"/>
                <a:cs typeface="Arial" panose="020B0604020202020204" pitchFamily="34" charset="0"/>
              </a:rPr>
              <a:t>Please replace text, click add relevant headline</a:t>
            </a:r>
            <a:endParaRPr lang="zh-CN" altLang="en-US" dirty="0">
              <a:solidFill>
                <a:schemeClr val="accent1"/>
              </a:solidFill>
              <a:latin typeface="Arial" panose="020B0604020202020204" pitchFamily="34" charset="0"/>
              <a:ea typeface="微软雅黑" panose="020B0503020204020204" pitchFamily="34" charset="-122"/>
              <a:cs typeface="Arial" panose="020B0604020202020204" pitchFamily="34" charset="0"/>
            </a:endParaRPr>
          </a:p>
        </p:txBody>
      </p:sp>
      <p:sp>
        <p:nvSpPr>
          <p:cNvPr id="17" name="矩形 16"/>
          <p:cNvSpPr/>
          <p:nvPr>
            <p:custDataLst>
              <p:tags r:id="rId3"/>
            </p:custDataLst>
          </p:nvPr>
        </p:nvSpPr>
        <p:spPr>
          <a:xfrm rot="2299722">
            <a:off x="-149077" y="438674"/>
            <a:ext cx="689749" cy="6920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
        <p:nvSpPr>
          <p:cNvPr id="18" name="矩形 17"/>
          <p:cNvSpPr/>
          <p:nvPr>
            <p:custDataLst>
              <p:tags r:id="rId4"/>
            </p:custDataLst>
          </p:nvPr>
        </p:nvSpPr>
        <p:spPr>
          <a:xfrm rot="2299722">
            <a:off x="-290551" y="494148"/>
            <a:ext cx="581099" cy="58109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Tree>
    <p:extLst>
      <p:ext uri="{BB962C8B-B14F-4D97-AF65-F5344CB8AC3E}">
        <p14:creationId xmlns:p14="http://schemas.microsoft.com/office/powerpoint/2010/main" val="3103340502"/>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500"/>
                                            <p:tgtEl>
                                              <p:spTgt spid="5"/>
                                            </p:tgtEl>
                                          </p:cBhvr>
                                        </p:animEffect>
                                      </p:childTnLst>
                                    </p:cTn>
                                  </p:par>
                                  <p:par>
                                    <p:cTn id="19" presetID="14" presetClass="entr" presetSubtype="1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randombar(horizontal)">
                                          <p:cBhvr>
                                            <p:cTn id="21" dur="500"/>
                                            <p:tgtEl>
                                              <p:spTgt spid="6"/>
                                            </p:tgtEl>
                                          </p:cBhvr>
                                        </p:animEffect>
                                      </p:childTnLst>
                                    </p:cTn>
                                  </p:par>
                                  <p:par>
                                    <p:cTn id="22" presetID="14" presetClass="entr" presetSubtype="1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randombar(horizontal)">
                                          <p:cBhvr>
                                            <p:cTn id="24" dur="500"/>
                                            <p:tgtEl>
                                              <p:spTgt spid="9"/>
                                            </p:tgtEl>
                                          </p:cBhvr>
                                        </p:animEffect>
                                      </p:childTnLst>
                                    </p:cTn>
                                  </p:par>
                                  <p:par>
                                    <p:cTn id="25" presetID="14" presetClass="entr" presetSubtype="1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randombar(horizontal)">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500"/>
                                            <p:tgtEl>
                                              <p:spTgt spid="5"/>
                                            </p:tgtEl>
                                          </p:cBhvr>
                                        </p:animEffect>
                                      </p:childTnLst>
                                    </p:cTn>
                                  </p:par>
                                  <p:par>
                                    <p:cTn id="19" presetID="14" presetClass="entr" presetSubtype="1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randombar(horizontal)">
                                          <p:cBhvr>
                                            <p:cTn id="21" dur="500"/>
                                            <p:tgtEl>
                                              <p:spTgt spid="6"/>
                                            </p:tgtEl>
                                          </p:cBhvr>
                                        </p:animEffect>
                                      </p:childTnLst>
                                    </p:cTn>
                                  </p:par>
                                  <p:par>
                                    <p:cTn id="22" presetID="14" presetClass="entr" presetSubtype="1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randombar(horizontal)">
                                          <p:cBhvr>
                                            <p:cTn id="24" dur="500"/>
                                            <p:tgtEl>
                                              <p:spTgt spid="9"/>
                                            </p:tgtEl>
                                          </p:cBhvr>
                                        </p:animEffect>
                                      </p:childTnLst>
                                    </p:cTn>
                                  </p:par>
                                  <p:par>
                                    <p:cTn id="25" presetID="14" presetClass="entr" presetSubtype="1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randombar(horizontal)">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descr="图片包含 天空, 平面, 户外, 飞机&#10;&#10;已生成极高可信度的说明"/>
          <p:cNvPicPr>
            <a:picLocks noGrp="1" noChangeAspect="1"/>
          </p:cNvPicPr>
          <p:nvPr>
            <p:ph type="pic" sz="quarter" idx="11"/>
          </p:nvPr>
        </p:nvPicPr>
        <p:blipFill>
          <a:blip r:embed="rId2" cstate="screen">
            <a:extLst>
              <a:ext uri="{28A0092B-C50C-407E-A947-70E740481C1C}">
                <a14:useLocalDpi xmlns:a14="http://schemas.microsoft.com/office/drawing/2010/main" val="0"/>
              </a:ext>
            </a:extLst>
          </a:blip>
          <a:srcRect l="19721" r="19721"/>
          <a:stretch>
            <a:fillRect/>
          </a:stretch>
        </p:blipFill>
        <p:spPr/>
      </p:pic>
      <p:sp>
        <p:nvSpPr>
          <p:cNvPr id="12" name="矩形 11"/>
          <p:cNvSpPr/>
          <p:nvPr/>
        </p:nvSpPr>
        <p:spPr>
          <a:xfrm rot="2299722">
            <a:off x="-368739" y="981229"/>
            <a:ext cx="4921335" cy="4937759"/>
          </a:xfrm>
          <a:prstGeom prst="rect">
            <a:avLst/>
          </a:prstGeom>
          <a:gradFill>
            <a:gsLst>
              <a:gs pos="0">
                <a:schemeClr val="tx1">
                  <a:alpha val="50000"/>
                </a:schemeClr>
              </a:gs>
              <a:gs pos="100000">
                <a:schemeClr val="tx1">
                  <a:alpha val="7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
        <p:nvSpPr>
          <p:cNvPr id="8" name="矩形 7"/>
          <p:cNvSpPr/>
          <p:nvPr/>
        </p:nvSpPr>
        <p:spPr>
          <a:xfrm rot="2299722">
            <a:off x="1278943" y="1214954"/>
            <a:ext cx="4050532" cy="405053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
        <p:nvSpPr>
          <p:cNvPr id="9" name="文本框 8"/>
          <p:cNvSpPr txBox="1"/>
          <p:nvPr/>
        </p:nvSpPr>
        <p:spPr>
          <a:xfrm>
            <a:off x="1747520" y="2097712"/>
            <a:ext cx="2519680" cy="2447721"/>
          </a:xfrm>
          <a:prstGeom prst="rect">
            <a:avLst/>
          </a:prstGeom>
          <a:noFill/>
        </p:spPr>
        <p:txBody>
          <a:bodyPr wrap="square" rtlCol="0">
            <a:spAutoFit/>
          </a:bodyPr>
          <a:lstStyle/>
          <a:p>
            <a:pPr algn="ctr"/>
            <a:r>
              <a:rPr lang="en-US" altLang="zh-CN" sz="15306" dirty="0">
                <a:solidFill>
                  <a:schemeClr val="bg1"/>
                </a:solidFill>
                <a:effectLst>
                  <a:outerShdw blurRad="38100" dist="38100" dir="2700000" algn="tl">
                    <a:srgbClr val="000000">
                      <a:alpha val="43137"/>
                    </a:srgbClr>
                  </a:outerShdw>
                </a:effectLst>
                <a:latin typeface="Impact" panose="020B0806030902050204" pitchFamily="34" charset="0"/>
              </a:rPr>
              <a:t>02</a:t>
            </a:r>
            <a:endParaRPr lang="zh-CN" altLang="en-US" sz="15306" dirty="0">
              <a:solidFill>
                <a:schemeClr val="bg1"/>
              </a:solidFill>
              <a:effectLst>
                <a:outerShdw blurRad="38100" dist="38100" dir="2700000" algn="tl">
                  <a:srgbClr val="000000">
                    <a:alpha val="43137"/>
                  </a:srgbClr>
                </a:outerShdw>
              </a:effectLst>
              <a:latin typeface="Impact" panose="020B0806030902050204" pitchFamily="34" charset="0"/>
            </a:endParaRPr>
          </a:p>
        </p:txBody>
      </p:sp>
      <p:sp>
        <p:nvSpPr>
          <p:cNvPr id="14" name="文本框 13"/>
          <p:cNvSpPr txBox="1"/>
          <p:nvPr/>
        </p:nvSpPr>
        <p:spPr>
          <a:xfrm>
            <a:off x="6012811" y="2667696"/>
            <a:ext cx="6179189" cy="904863"/>
          </a:xfrm>
          <a:prstGeom prst="rect">
            <a:avLst/>
          </a:prstGeom>
          <a:noFill/>
        </p:spPr>
        <p:txBody>
          <a:bodyPr wrap="square" rtlCol="0" anchor="ctr">
            <a:spAutoFit/>
          </a:bodyPr>
          <a:lstStyle/>
          <a:p>
            <a:pPr>
              <a:lnSpc>
                <a:spcPct val="120000"/>
              </a:lnSpc>
            </a:pPr>
            <a:r>
              <a:rPr lang="zh-CN" altLang="en-US" sz="4400" spc="300" dirty="0">
                <a:solidFill>
                  <a:schemeClr val="accent1"/>
                </a:solidFill>
                <a:latin typeface="方正粗谭黑简体" panose="02000000000000000000" pitchFamily="2" charset="-122"/>
                <a:ea typeface="方正粗谭黑简体" panose="02000000000000000000" pitchFamily="2" charset="-122"/>
              </a:rPr>
              <a:t>此处添加您的标题</a:t>
            </a:r>
            <a:r>
              <a:rPr lang="en-US" altLang="zh-CN" sz="4400" spc="300" dirty="0">
                <a:solidFill>
                  <a:schemeClr val="accent1"/>
                </a:solidFill>
                <a:latin typeface="方正粗谭黑简体" panose="02000000000000000000" pitchFamily="2" charset="-122"/>
                <a:ea typeface="方正粗谭黑简体" panose="02000000000000000000" pitchFamily="2" charset="-122"/>
              </a:rPr>
              <a:t>02</a:t>
            </a:r>
          </a:p>
        </p:txBody>
      </p:sp>
      <p:sp>
        <p:nvSpPr>
          <p:cNvPr id="15" name="矩形 14"/>
          <p:cNvSpPr/>
          <p:nvPr/>
        </p:nvSpPr>
        <p:spPr>
          <a:xfrm>
            <a:off x="6096000" y="3463295"/>
            <a:ext cx="5463577" cy="523220"/>
          </a:xfrm>
          <a:prstGeom prst="rect">
            <a:avLst/>
          </a:prstGeom>
        </p:spPr>
        <p:txBody>
          <a:bodyPr wrap="square">
            <a:spAutoFit/>
          </a:bodyPr>
          <a:lstStyle/>
          <a:p>
            <a:r>
              <a:rPr lang="en-US" altLang="zh-CN" sz="1400" dirty="0">
                <a:solidFill>
                  <a:schemeClr val="tx1">
                    <a:lumMod val="75000"/>
                    <a:lumOff val="25000"/>
                  </a:schemeClr>
                </a:solidFill>
                <a:latin typeface="Arial" panose="020B0604020202020204" pitchFamily="34" charset="0"/>
                <a:cs typeface="Arial" panose="020B0604020202020204" pitchFamily="34" charset="0"/>
              </a:rPr>
              <a:t>Please replace text, click add relevant headline, modify the text content, also can copy your content to this directly</a:t>
            </a:r>
            <a:r>
              <a:rPr lang="zh-CN" altLang="en-US" sz="1400" dirty="0">
                <a:solidFill>
                  <a:schemeClr val="tx1">
                    <a:lumMod val="75000"/>
                    <a:lumOff val="25000"/>
                  </a:schemeClr>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617168451"/>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ppt_x</p:attrName>
                                        </p:attrNameLst>
                                      </p:cBhvr>
                                      <p:tavLst>
                                        <p:tav tm="0">
                                          <p:val>
                                            <p:strVal val="#ppt_x-#ppt_w*1.125000"/>
                                          </p:val>
                                        </p:tav>
                                        <p:tav tm="100000">
                                          <p:val>
                                            <p:strVal val="#ppt_x"/>
                                          </p:val>
                                        </p:tav>
                                      </p:tavLst>
                                    </p:anim>
                                    <p:animEffect transition="in" filter="wipe(right)">
                                      <p:cBhvr>
                                        <p:cTn id="8" dur="500"/>
                                        <p:tgtEl>
                                          <p:spTgt spid="12"/>
                                        </p:tgtEl>
                                      </p:cBhvr>
                                    </p:animEffect>
                                  </p:childTnLst>
                                </p:cTn>
                              </p:par>
                            </p:childTnLst>
                          </p:cTn>
                        </p:par>
                        <p:par>
                          <p:cTn id="9" fill="hold">
                            <p:stCondLst>
                              <p:cond delay="500"/>
                            </p:stCondLst>
                            <p:childTnLst>
                              <p:par>
                                <p:cTn id="10" presetID="16" presetClass="entr" presetSubtype="21"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par>
                          <p:cTn id="13" fill="hold">
                            <p:stCondLst>
                              <p:cond delay="1000"/>
                            </p:stCondLst>
                            <p:childTnLst>
                              <p:par>
                                <p:cTn id="14" presetID="50" presetClass="entr" presetSubtype="0" decel="10000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1000" fill="hold"/>
                                        <p:tgtEl>
                                          <p:spTgt spid="9"/>
                                        </p:tgtEl>
                                        <p:attrNameLst>
                                          <p:attrName>ppt_w</p:attrName>
                                        </p:attrNameLst>
                                      </p:cBhvr>
                                      <p:tavLst>
                                        <p:tav tm="0">
                                          <p:val>
                                            <p:strVal val="#ppt_w+.3"/>
                                          </p:val>
                                        </p:tav>
                                        <p:tav tm="100000">
                                          <p:val>
                                            <p:strVal val="#ppt_w"/>
                                          </p:val>
                                        </p:tav>
                                      </p:tavLst>
                                    </p:anim>
                                    <p:anim calcmode="lin" valueType="num">
                                      <p:cBhvr>
                                        <p:cTn id="17" dur="1000" fill="hold"/>
                                        <p:tgtEl>
                                          <p:spTgt spid="9"/>
                                        </p:tgtEl>
                                        <p:attrNameLst>
                                          <p:attrName>ppt_h</p:attrName>
                                        </p:attrNameLst>
                                      </p:cBhvr>
                                      <p:tavLst>
                                        <p:tav tm="0">
                                          <p:val>
                                            <p:strVal val="#ppt_h"/>
                                          </p:val>
                                        </p:tav>
                                        <p:tav tm="100000">
                                          <p:val>
                                            <p:strVal val="#ppt_h"/>
                                          </p:val>
                                        </p:tav>
                                      </p:tavLst>
                                    </p:anim>
                                    <p:animEffect transition="in" filter="fade">
                                      <p:cBhvr>
                                        <p:cTn id="18" dur="1000"/>
                                        <p:tgtEl>
                                          <p:spTgt spid="9"/>
                                        </p:tgtEl>
                                      </p:cBhvr>
                                    </p:animEffect>
                                  </p:childTnLst>
                                </p:cTn>
                              </p:par>
                            </p:childTnLst>
                          </p:cTn>
                        </p:par>
                        <p:par>
                          <p:cTn id="19" fill="hold">
                            <p:stCondLst>
                              <p:cond delay="200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childTnLst>
                          </p:cTn>
                        </p:par>
                        <p:par>
                          <p:cTn id="25" fill="hold">
                            <p:stCondLst>
                              <p:cond delay="2950"/>
                            </p:stCondLst>
                            <p:childTnLst>
                              <p:par>
                                <p:cTn id="26" presetID="53" presetClass="entr" presetSubtype="16" fill="hold" grpId="0" nodeType="afterEffect">
                                  <p:stCondLst>
                                    <p:cond delay="0"/>
                                  </p:stCondLst>
                                  <p:iterate type="lt">
                                    <p:tmPct val="6000"/>
                                  </p:iterate>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9" grpId="0"/>
      <p:bldP spid="14"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45"/>
          <p:cNvSpPr/>
          <p:nvPr>
            <p:custDataLst>
              <p:tags r:id="rId1"/>
            </p:custDataLst>
          </p:nvPr>
        </p:nvSpPr>
        <p:spPr>
          <a:xfrm>
            <a:off x="7176979" y="1548399"/>
            <a:ext cx="2033475" cy="43145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sp>
        <p:nvSpPr>
          <p:cNvPr id="3" name="PA_矩形 33"/>
          <p:cNvSpPr/>
          <p:nvPr>
            <p:custDataLst>
              <p:tags r:id="rId2"/>
            </p:custDataLst>
          </p:nvPr>
        </p:nvSpPr>
        <p:spPr>
          <a:xfrm>
            <a:off x="883836" y="1548399"/>
            <a:ext cx="2033475" cy="212767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172" b="0"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rPr>
              <a:t>2016</a:t>
            </a:r>
            <a:endParaRPr kumimoji="0" lang="id-ID" sz="4172" b="0"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endParaRPr>
          </a:p>
        </p:txBody>
      </p:sp>
      <p:sp>
        <p:nvSpPr>
          <p:cNvPr id="5" name="PA_矩形 35"/>
          <p:cNvSpPr/>
          <p:nvPr>
            <p:custDataLst>
              <p:tags r:id="rId3"/>
            </p:custDataLst>
          </p:nvPr>
        </p:nvSpPr>
        <p:spPr>
          <a:xfrm>
            <a:off x="5079266" y="1548399"/>
            <a:ext cx="2033475" cy="212767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sp>
        <p:nvSpPr>
          <p:cNvPr id="7" name="PA_矩形 41"/>
          <p:cNvSpPr/>
          <p:nvPr>
            <p:custDataLst>
              <p:tags r:id="rId4"/>
            </p:custDataLst>
          </p:nvPr>
        </p:nvSpPr>
        <p:spPr>
          <a:xfrm>
            <a:off x="883837" y="3735316"/>
            <a:ext cx="4131189" cy="212767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endParaRPr>
          </a:p>
        </p:txBody>
      </p:sp>
      <p:sp>
        <p:nvSpPr>
          <p:cNvPr id="9" name="PA_矩形 47"/>
          <p:cNvSpPr/>
          <p:nvPr>
            <p:custDataLst>
              <p:tags r:id="rId5"/>
            </p:custDataLst>
          </p:nvPr>
        </p:nvSpPr>
        <p:spPr>
          <a:xfrm>
            <a:off x="9274694" y="3735315"/>
            <a:ext cx="2033475" cy="212767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4172" b="0"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rPr>
              <a:t>2017</a:t>
            </a:r>
          </a:p>
        </p:txBody>
      </p:sp>
      <p:sp>
        <p:nvSpPr>
          <p:cNvPr id="10" name="TextBox 50"/>
          <p:cNvSpPr txBox="1"/>
          <p:nvPr/>
        </p:nvSpPr>
        <p:spPr>
          <a:xfrm>
            <a:off x="5341824" y="2118060"/>
            <a:ext cx="1508358" cy="215315"/>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399" b="0"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rPr>
              <a:t>请替换文字内容</a:t>
            </a:r>
            <a:endParaRPr kumimoji="0" lang="en-AU" sz="1399" b="0"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endParaRPr>
          </a:p>
        </p:txBody>
      </p:sp>
      <p:sp>
        <p:nvSpPr>
          <p:cNvPr id="11" name="Text Placeholder 32"/>
          <p:cNvSpPr txBox="1">
            <a:spLocks/>
          </p:cNvSpPr>
          <p:nvPr/>
        </p:nvSpPr>
        <p:spPr>
          <a:xfrm>
            <a:off x="5341824" y="2429949"/>
            <a:ext cx="1508358" cy="699935"/>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just" defTabSz="6858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zh-CN" altLang="en-US" sz="758" b="0"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rPr>
              <a:t>请替换文字内容，修改文字内容，也可以直接复制你的内容到此。请替换文字内容，修改文字内容，也可以直接复制你的内容到此。</a:t>
            </a:r>
            <a:endParaRPr kumimoji="0" lang="en-US" sz="758" b="0"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endParaRPr>
          </a:p>
        </p:txBody>
      </p:sp>
      <p:sp>
        <p:nvSpPr>
          <p:cNvPr id="12" name="Text Placeholder 32"/>
          <p:cNvSpPr txBox="1">
            <a:spLocks/>
          </p:cNvSpPr>
          <p:nvPr/>
        </p:nvSpPr>
        <p:spPr>
          <a:xfrm>
            <a:off x="1373994" y="4176605"/>
            <a:ext cx="3105461" cy="1255087"/>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marR="0" lvl="0" indent="-171450" algn="l" defTabSz="685800" rtl="0" eaLnBrk="1" fontAlgn="auto" latinLnBrk="0" hangingPunct="1">
              <a:lnSpc>
                <a:spcPct val="150000"/>
              </a:lnSpc>
              <a:spcBef>
                <a:spcPts val="750"/>
              </a:spcBef>
              <a:spcAft>
                <a:spcPts val="0"/>
              </a:spcAft>
              <a:buClrTx/>
              <a:buSzTx/>
              <a:buFont typeface="Wingdings" panose="05000000000000000000" pitchFamily="2" charset="2"/>
              <a:buChar char="ü"/>
              <a:tabLst/>
              <a:defRPr/>
            </a:pPr>
            <a:r>
              <a:rPr kumimoji="0" lang="zh-CN" altLang="en-US" sz="758" b="0"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rPr>
              <a:t>请替换文字内容，修改文字内容，也可以直接复制你的内容到此。请替换文字内容，修改文字内容，也可以直接复制你的内容到此。</a:t>
            </a:r>
            <a:endParaRPr kumimoji="0" lang="en-US" altLang="zh-CN" sz="758" b="0"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endParaRPr>
          </a:p>
          <a:p>
            <a:pPr marL="171450" marR="0" lvl="0" indent="-171450" algn="l" defTabSz="685800" rtl="0" eaLnBrk="1" fontAlgn="auto" latinLnBrk="0" hangingPunct="1">
              <a:lnSpc>
                <a:spcPct val="150000"/>
              </a:lnSpc>
              <a:spcBef>
                <a:spcPts val="750"/>
              </a:spcBef>
              <a:spcAft>
                <a:spcPts val="0"/>
              </a:spcAft>
              <a:buClrTx/>
              <a:buSzTx/>
              <a:buFont typeface="Wingdings" panose="05000000000000000000" pitchFamily="2" charset="2"/>
              <a:buChar char="ü"/>
              <a:tabLst/>
              <a:defRPr/>
            </a:pPr>
            <a:r>
              <a:rPr kumimoji="0" lang="zh-CN" altLang="en-US" sz="758" b="0"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rPr>
              <a:t>请替换文字内容，修改文字内容，也可以直接复制你的内容到此。请替换文字内容，修改文字内容，也可以直接复制你的内容到此。</a:t>
            </a:r>
            <a:endParaRPr kumimoji="0" lang="en-US" altLang="zh-CN" sz="758" b="0"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endParaRPr>
          </a:p>
          <a:p>
            <a:pPr marL="171450" marR="0" lvl="0" indent="-171450" algn="l" defTabSz="685800" rtl="0" eaLnBrk="1" fontAlgn="auto" latinLnBrk="0" hangingPunct="1">
              <a:lnSpc>
                <a:spcPct val="150000"/>
              </a:lnSpc>
              <a:spcBef>
                <a:spcPts val="750"/>
              </a:spcBef>
              <a:spcAft>
                <a:spcPts val="0"/>
              </a:spcAft>
              <a:buClrTx/>
              <a:buSzTx/>
              <a:buFont typeface="Wingdings" panose="05000000000000000000" pitchFamily="2" charset="2"/>
              <a:buChar char="ü"/>
              <a:tabLst/>
              <a:defRPr/>
            </a:pPr>
            <a:r>
              <a:rPr kumimoji="0" lang="zh-CN" altLang="en-US" sz="758" b="0"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rPr>
              <a:t>请替换文字内容，修改文字内容，也可以直接复制你的内容到此。请替换文字内容，修改文字内容，也可以直接复制你的内容到此。</a:t>
            </a:r>
          </a:p>
        </p:txBody>
      </p:sp>
      <p:sp>
        <p:nvSpPr>
          <p:cNvPr id="13" name="Text Placeholder 32"/>
          <p:cNvSpPr txBox="1">
            <a:spLocks/>
          </p:cNvSpPr>
          <p:nvPr/>
        </p:nvSpPr>
        <p:spPr>
          <a:xfrm>
            <a:off x="7402204" y="2612233"/>
            <a:ext cx="1609933" cy="2624758"/>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just"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kumimoji="0" lang="zh-CN" altLang="en-US" sz="758" b="0"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kumimoji="0" lang="en-US" altLang="zh-CN" sz="758" b="0"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endParaRPr>
          </a:p>
        </p:txBody>
      </p:sp>
      <p:pic>
        <p:nvPicPr>
          <p:cNvPr id="6" name="图片占位符 5" descr="图片包含 天空, 户外, 平面, 放飞&#10;&#10;已生成极高可信度的说明"/>
          <p:cNvPicPr>
            <a:picLocks noGrp="1" noChangeAspect="1"/>
          </p:cNvPicPr>
          <p:nvPr>
            <p:ph type="pic" sz="quarter" idx="11"/>
          </p:nvPr>
        </p:nvPicPr>
        <p:blipFill>
          <a:blip r:embed="rId11" cstate="screen">
            <a:extLst>
              <a:ext uri="{28A0092B-C50C-407E-A947-70E740481C1C}">
                <a14:useLocalDpi xmlns:a14="http://schemas.microsoft.com/office/drawing/2010/main" val="0"/>
              </a:ext>
            </a:extLst>
          </a:blip>
          <a:srcRect l="21405" r="21405"/>
          <a:stretch>
            <a:fillRect/>
          </a:stretch>
        </p:blipFill>
        <p:spPr/>
      </p:pic>
      <p:pic>
        <p:nvPicPr>
          <p:cNvPr id="21" name="图片占位符 20" descr="图片包含 天空, 平面, 户外, 飞机&#10;&#10;已生成极高可信度的说明"/>
          <p:cNvPicPr>
            <a:picLocks noGrp="1" noChangeAspect="1"/>
          </p:cNvPicPr>
          <p:nvPr>
            <p:ph type="pic" sz="quarter" idx="12"/>
          </p:nvPr>
        </p:nvPicPr>
        <p:blipFill>
          <a:blip r:embed="rId12" cstate="screen">
            <a:extLst>
              <a:ext uri="{28A0092B-C50C-407E-A947-70E740481C1C}">
                <a14:useLocalDpi xmlns:a14="http://schemas.microsoft.com/office/drawing/2010/main" val="0"/>
              </a:ext>
            </a:extLst>
          </a:blip>
          <a:srcRect l="14179" r="14179"/>
          <a:stretch>
            <a:fillRect/>
          </a:stretch>
        </p:blipFill>
        <p:spPr/>
      </p:pic>
      <p:pic>
        <p:nvPicPr>
          <p:cNvPr id="23" name="图片占位符 22" descr="图片包含 户外, 天空, 放飞, 运输&#10;&#10;已生成极高可信度的说明"/>
          <p:cNvPicPr>
            <a:picLocks noGrp="1" noChangeAspect="1"/>
          </p:cNvPicPr>
          <p:nvPr>
            <p:ph type="pic" sz="quarter" idx="13"/>
          </p:nvPr>
        </p:nvPicPr>
        <p:blipFill>
          <a:blip r:embed="rId13" cstate="screen">
            <a:extLst>
              <a:ext uri="{28A0092B-C50C-407E-A947-70E740481C1C}">
                <a14:useLocalDpi xmlns:a14="http://schemas.microsoft.com/office/drawing/2010/main" val="0"/>
              </a:ext>
            </a:extLst>
          </a:blip>
          <a:srcRect l="18158" r="18158"/>
          <a:stretch>
            <a:fillRect/>
          </a:stretch>
        </p:blipFill>
        <p:spPr/>
      </p:pic>
      <p:sp>
        <p:nvSpPr>
          <p:cNvPr id="17" name="TextBox 13"/>
          <p:cNvSpPr txBox="1"/>
          <p:nvPr>
            <p:custDataLst>
              <p:tags r:id="rId6"/>
            </p:custDataLst>
          </p:nvPr>
        </p:nvSpPr>
        <p:spPr>
          <a:xfrm>
            <a:off x="680935" y="299373"/>
            <a:ext cx="4622824" cy="571695"/>
          </a:xfrm>
          <a:prstGeom prst="rect">
            <a:avLst/>
          </a:prstGeom>
          <a:noFill/>
        </p:spPr>
        <p:txBody>
          <a:bodyPr wrap="square" rtlCol="0" anchor="ctr">
            <a:spAutoFit/>
          </a:bodyPr>
          <a:lstStyle/>
          <a:p>
            <a:pPr defTabSz="941755">
              <a:lnSpc>
                <a:spcPct val="150000"/>
              </a:lnSpc>
            </a:pPr>
            <a:r>
              <a:rPr lang="zh-CN" altLang="en-US" sz="2347" spc="300" dirty="0">
                <a:solidFill>
                  <a:schemeClr val="accent2"/>
                </a:solidFill>
                <a:latin typeface="方正粗谭黑简体" panose="02000000000000000000" pitchFamily="2" charset="-122"/>
                <a:ea typeface="方正粗谭黑简体" panose="02000000000000000000" pitchFamily="2" charset="-122"/>
              </a:rPr>
              <a:t>此处添加您的标题</a:t>
            </a:r>
          </a:p>
        </p:txBody>
      </p:sp>
      <p:sp>
        <p:nvSpPr>
          <p:cNvPr id="18" name="矩形 17"/>
          <p:cNvSpPr/>
          <p:nvPr>
            <p:custDataLst>
              <p:tags r:id="rId7"/>
            </p:custDataLst>
          </p:nvPr>
        </p:nvSpPr>
        <p:spPr>
          <a:xfrm>
            <a:off x="680935" y="723384"/>
            <a:ext cx="4993675" cy="369332"/>
          </a:xfrm>
          <a:prstGeom prst="rect">
            <a:avLst/>
          </a:prstGeom>
        </p:spPr>
        <p:txBody>
          <a:bodyPr wrap="none">
            <a:spAutoFit/>
          </a:bodyPr>
          <a:lstStyle/>
          <a:p>
            <a:r>
              <a:rPr lang="en-US" altLang="zh-CN" dirty="0">
                <a:solidFill>
                  <a:schemeClr val="accent1"/>
                </a:solidFill>
                <a:latin typeface="Arial" panose="020B0604020202020204" pitchFamily="34" charset="0"/>
                <a:ea typeface="微软雅黑" panose="020B0503020204020204" pitchFamily="34" charset="-122"/>
                <a:cs typeface="Arial" panose="020B0604020202020204" pitchFamily="34" charset="0"/>
              </a:rPr>
              <a:t>Please replace text, click add relevant headline</a:t>
            </a:r>
            <a:endParaRPr lang="zh-CN" altLang="en-US" dirty="0">
              <a:solidFill>
                <a:schemeClr val="accent1"/>
              </a:solidFill>
              <a:latin typeface="Arial" panose="020B0604020202020204" pitchFamily="34" charset="0"/>
              <a:ea typeface="微软雅黑" panose="020B0503020204020204" pitchFamily="34" charset="-122"/>
              <a:cs typeface="Arial" panose="020B0604020202020204" pitchFamily="34" charset="0"/>
            </a:endParaRPr>
          </a:p>
        </p:txBody>
      </p:sp>
      <p:sp>
        <p:nvSpPr>
          <p:cNvPr id="19" name="矩形 18"/>
          <p:cNvSpPr/>
          <p:nvPr>
            <p:custDataLst>
              <p:tags r:id="rId8"/>
            </p:custDataLst>
          </p:nvPr>
        </p:nvSpPr>
        <p:spPr>
          <a:xfrm rot="2299722">
            <a:off x="-149077" y="438674"/>
            <a:ext cx="689749" cy="6920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
        <p:nvSpPr>
          <p:cNvPr id="20" name="矩形 19"/>
          <p:cNvSpPr/>
          <p:nvPr>
            <p:custDataLst>
              <p:tags r:id="rId9"/>
            </p:custDataLst>
          </p:nvPr>
        </p:nvSpPr>
        <p:spPr>
          <a:xfrm rot="2299722">
            <a:off x="-290551" y="494148"/>
            <a:ext cx="581099" cy="58109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Tree>
    <p:extLst>
      <p:ext uri="{BB962C8B-B14F-4D97-AF65-F5344CB8AC3E}">
        <p14:creationId xmlns:p14="http://schemas.microsoft.com/office/powerpoint/2010/main" val="3935353686"/>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250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7"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719284"/>
            <a:ext cx="12192000" cy="16937"/>
            <a:chOff x="0" y="3428999"/>
            <a:chExt cx="12192000" cy="16937"/>
          </a:xfrm>
        </p:grpSpPr>
        <p:cxnSp>
          <p:nvCxnSpPr>
            <p:cNvPr id="3" name="直接连接符 2"/>
            <p:cNvCxnSpPr/>
            <p:nvPr/>
          </p:nvCxnSpPr>
          <p:spPr>
            <a:xfrm>
              <a:off x="0" y="3445936"/>
              <a:ext cx="12192000" cy="0"/>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4" name="直接连接符 3"/>
            <p:cNvCxnSpPr/>
            <p:nvPr/>
          </p:nvCxnSpPr>
          <p:spPr>
            <a:xfrm>
              <a:off x="0" y="3428999"/>
              <a:ext cx="12192000" cy="0"/>
            </a:xfrm>
            <a:prstGeom prst="line">
              <a:avLst/>
            </a:prstGeom>
            <a:ln w="28575">
              <a:solidFill>
                <a:schemeClr val="bg1">
                  <a:lumMod val="65000"/>
                </a:schemeClr>
              </a:solidFill>
            </a:ln>
          </p:spPr>
          <p:style>
            <a:lnRef idx="1">
              <a:schemeClr val="dk1"/>
            </a:lnRef>
            <a:fillRef idx="0">
              <a:schemeClr val="dk1"/>
            </a:fillRef>
            <a:effectRef idx="0">
              <a:schemeClr val="dk1"/>
            </a:effectRef>
            <a:fontRef idx="minor">
              <a:schemeClr val="tx1"/>
            </a:fontRef>
          </p:style>
        </p:cxnSp>
      </p:grpSp>
      <p:grpSp>
        <p:nvGrpSpPr>
          <p:cNvPr id="5" name="组合 4"/>
          <p:cNvGrpSpPr/>
          <p:nvPr/>
        </p:nvGrpSpPr>
        <p:grpSpPr>
          <a:xfrm>
            <a:off x="261460" y="2123520"/>
            <a:ext cx="3172196" cy="3172196"/>
            <a:chOff x="664329" y="2299272"/>
            <a:chExt cx="2212236" cy="2212236"/>
          </a:xfrm>
        </p:grpSpPr>
        <p:grpSp>
          <p:nvGrpSpPr>
            <p:cNvPr id="6" name="组合 5"/>
            <p:cNvGrpSpPr/>
            <p:nvPr/>
          </p:nvGrpSpPr>
          <p:grpSpPr>
            <a:xfrm>
              <a:off x="664329" y="2299272"/>
              <a:ext cx="2212236" cy="2212236"/>
              <a:chOff x="413242" y="2498776"/>
              <a:chExt cx="1860446" cy="1860447"/>
            </a:xfrm>
          </p:grpSpPr>
          <p:sp>
            <p:nvSpPr>
              <p:cNvPr id="8" name="椭圆 7"/>
              <p:cNvSpPr/>
              <p:nvPr/>
            </p:nvSpPr>
            <p:spPr>
              <a:xfrm>
                <a:off x="413242" y="2498776"/>
                <a:ext cx="1860446" cy="1860447"/>
              </a:xfrm>
              <a:prstGeom prst="ellipse">
                <a:avLst/>
              </a:prstGeom>
              <a:solidFill>
                <a:schemeClr val="accent1"/>
              </a:solidFill>
              <a:ln>
                <a:noFill/>
              </a:ln>
              <a:effectLst>
                <a:outerShdw blurRad="63500" sx="102000" sy="1020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endParaRPr>
              </a:p>
            </p:txBody>
          </p:sp>
          <p:sp>
            <p:nvSpPr>
              <p:cNvPr id="9" name="椭圆 8"/>
              <p:cNvSpPr/>
              <p:nvPr/>
            </p:nvSpPr>
            <p:spPr>
              <a:xfrm rot="10800000">
                <a:off x="621171" y="2706704"/>
                <a:ext cx="1444588" cy="1444589"/>
              </a:xfrm>
              <a:prstGeom prst="ellipse">
                <a:avLst/>
              </a:prstGeom>
              <a:solidFill>
                <a:schemeClr val="accent1"/>
              </a:solidFill>
              <a:ln>
                <a:noFill/>
              </a:ln>
              <a:effectLst>
                <a:outerShdw blurRad="63500" sx="102000" sy="1020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endParaRPr>
              </a:p>
            </p:txBody>
          </p:sp>
        </p:grpSp>
        <p:sp>
          <p:nvSpPr>
            <p:cNvPr id="7" name="文本框 6"/>
            <p:cNvSpPr txBox="1"/>
            <p:nvPr/>
          </p:nvSpPr>
          <p:spPr>
            <a:xfrm>
              <a:off x="884042" y="3078762"/>
              <a:ext cx="1745277" cy="70830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a:ln>
                    <a:noFill/>
                  </a:ln>
                  <a:solidFill>
                    <a:srgbClr val="FFFFFF"/>
                  </a:solidFill>
                  <a:effectLst/>
                  <a:uLnTx/>
                  <a:uFillTx/>
                  <a:latin typeface="微软雅黑"/>
                  <a:ea typeface="微软雅黑"/>
                  <a:cs typeface="+mn-cs"/>
                </a:rPr>
                <a:t>关键词</a:t>
              </a:r>
            </a:p>
          </p:txBody>
        </p:sp>
      </p:grpSp>
      <p:sp>
        <p:nvSpPr>
          <p:cNvPr id="10" name="椭圆 9"/>
          <p:cNvSpPr/>
          <p:nvPr/>
        </p:nvSpPr>
        <p:spPr>
          <a:xfrm rot="10800000">
            <a:off x="3760861" y="3524078"/>
            <a:ext cx="450021" cy="450021"/>
          </a:xfrm>
          <a:prstGeom prst="ellipse">
            <a:avLst/>
          </a:prstGeom>
          <a:solidFill>
            <a:schemeClr val="accent2"/>
          </a:solidFill>
          <a:ln>
            <a:noFill/>
          </a:ln>
          <a:effectLst>
            <a:outerShdw blurRad="63500" sx="102000" sy="1020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endParaRPr>
          </a:p>
        </p:txBody>
      </p:sp>
      <p:sp>
        <p:nvSpPr>
          <p:cNvPr id="11" name="椭圆 10"/>
          <p:cNvSpPr/>
          <p:nvPr/>
        </p:nvSpPr>
        <p:spPr>
          <a:xfrm rot="10800000">
            <a:off x="6545706" y="3524078"/>
            <a:ext cx="450021" cy="450021"/>
          </a:xfrm>
          <a:prstGeom prst="ellipse">
            <a:avLst/>
          </a:prstGeom>
          <a:solidFill>
            <a:schemeClr val="accent1"/>
          </a:solidFill>
          <a:ln>
            <a:noFill/>
          </a:ln>
          <a:effectLst>
            <a:outerShdw blurRad="63500" sx="102000" sy="1020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endParaRPr>
          </a:p>
        </p:txBody>
      </p:sp>
      <p:sp>
        <p:nvSpPr>
          <p:cNvPr id="12" name="椭圆 11"/>
          <p:cNvSpPr/>
          <p:nvPr/>
        </p:nvSpPr>
        <p:spPr>
          <a:xfrm rot="10800000">
            <a:off x="9331820" y="3524078"/>
            <a:ext cx="450021" cy="450021"/>
          </a:xfrm>
          <a:prstGeom prst="ellipse">
            <a:avLst/>
          </a:prstGeom>
          <a:solidFill>
            <a:schemeClr val="accent3"/>
          </a:solidFill>
          <a:ln>
            <a:noFill/>
          </a:ln>
          <a:effectLst>
            <a:outerShdw blurRad="63500" sx="102000" sy="1020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endParaRPr>
          </a:p>
        </p:txBody>
      </p:sp>
      <p:grpSp>
        <p:nvGrpSpPr>
          <p:cNvPr id="13" name="组合 12"/>
          <p:cNvGrpSpPr/>
          <p:nvPr/>
        </p:nvGrpSpPr>
        <p:grpSpPr>
          <a:xfrm>
            <a:off x="4565417" y="2918258"/>
            <a:ext cx="1661660" cy="1661660"/>
            <a:chOff x="4565417" y="2918258"/>
            <a:chExt cx="1661660" cy="1661660"/>
          </a:xfrm>
        </p:grpSpPr>
        <p:grpSp>
          <p:nvGrpSpPr>
            <p:cNvPr id="14" name="组合 13"/>
            <p:cNvGrpSpPr/>
            <p:nvPr/>
          </p:nvGrpSpPr>
          <p:grpSpPr>
            <a:xfrm>
              <a:off x="4565417" y="2918258"/>
              <a:ext cx="1661660" cy="1661660"/>
              <a:chOff x="4056364" y="1384713"/>
              <a:chExt cx="4088570" cy="4088570"/>
            </a:xfrm>
          </p:grpSpPr>
          <p:sp>
            <p:nvSpPr>
              <p:cNvPr id="16" name="椭圆 15"/>
              <p:cNvSpPr/>
              <p:nvPr/>
            </p:nvSpPr>
            <p:spPr>
              <a:xfrm>
                <a:off x="4500033" y="1833033"/>
                <a:ext cx="3191933" cy="3191933"/>
              </a:xfrm>
              <a:prstGeom prst="ellipse">
                <a:avLst/>
              </a:prstGeom>
              <a:solidFill>
                <a:schemeClr val="accent2"/>
              </a:solidFill>
              <a:ln>
                <a:noFill/>
              </a:ln>
              <a:effectLst>
                <a:outerShdw blurRad="63500" sx="102000" sy="1020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Impact"/>
                  <a:ea typeface="微软雅黑"/>
                  <a:cs typeface="+mn-cs"/>
                </a:endParaRPr>
              </a:p>
            </p:txBody>
          </p:sp>
          <p:sp>
            <p:nvSpPr>
              <p:cNvPr id="17" name="同心圆 16"/>
              <p:cNvSpPr/>
              <p:nvPr/>
            </p:nvSpPr>
            <p:spPr>
              <a:xfrm rot="10800000">
                <a:off x="4056364" y="1384713"/>
                <a:ext cx="4088570" cy="4088570"/>
              </a:xfrm>
              <a:prstGeom prst="donut">
                <a:avLst>
                  <a:gd name="adj" fmla="val 14371"/>
                </a:avLst>
              </a:prstGeom>
              <a:solidFill>
                <a:schemeClr val="accent2"/>
              </a:solidFill>
              <a:ln>
                <a:noFill/>
              </a:ln>
              <a:effectLst>
                <a:outerShdw blurRad="63500" sx="102000" sy="1020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Impact"/>
                  <a:ea typeface="微软雅黑"/>
                  <a:cs typeface="+mn-cs"/>
                </a:endParaRPr>
              </a:p>
            </p:txBody>
          </p:sp>
        </p:grpSp>
        <p:sp>
          <p:nvSpPr>
            <p:cNvPr id="15" name="文本框 14"/>
            <p:cNvSpPr txBox="1"/>
            <p:nvPr/>
          </p:nvSpPr>
          <p:spPr>
            <a:xfrm>
              <a:off x="5144793" y="3491525"/>
              <a:ext cx="51328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a:ln>
                    <a:noFill/>
                  </a:ln>
                  <a:solidFill>
                    <a:srgbClr val="FFFFFF"/>
                  </a:solidFill>
                  <a:effectLst/>
                  <a:uLnTx/>
                  <a:uFillTx/>
                  <a:latin typeface="Impact"/>
                  <a:ea typeface="微软雅黑"/>
                  <a:cs typeface="+mn-cs"/>
                </a:rPr>
                <a:t>01</a:t>
              </a:r>
              <a:endParaRPr kumimoji="0" lang="zh-CN" altLang="en-US" sz="2800" b="0" i="0" u="none" strike="noStrike" kern="1200" cap="none" spc="0" normalizeH="0" baseline="0" noProof="0" dirty="0">
                <a:ln>
                  <a:noFill/>
                </a:ln>
                <a:solidFill>
                  <a:srgbClr val="FFFFFF"/>
                </a:solidFill>
                <a:effectLst/>
                <a:uLnTx/>
                <a:uFillTx/>
                <a:latin typeface="Impact"/>
                <a:ea typeface="微软雅黑"/>
                <a:cs typeface="+mn-cs"/>
              </a:endParaRPr>
            </a:p>
          </p:txBody>
        </p:sp>
      </p:grpSp>
      <p:grpSp>
        <p:nvGrpSpPr>
          <p:cNvPr id="18" name="组合 17"/>
          <p:cNvGrpSpPr/>
          <p:nvPr/>
        </p:nvGrpSpPr>
        <p:grpSpPr>
          <a:xfrm>
            <a:off x="7350262" y="2918258"/>
            <a:ext cx="1661660" cy="1661660"/>
            <a:chOff x="7350262" y="2918258"/>
            <a:chExt cx="1661660" cy="1661660"/>
          </a:xfrm>
        </p:grpSpPr>
        <p:grpSp>
          <p:nvGrpSpPr>
            <p:cNvPr id="19" name="组合 18"/>
            <p:cNvGrpSpPr/>
            <p:nvPr/>
          </p:nvGrpSpPr>
          <p:grpSpPr>
            <a:xfrm>
              <a:off x="7350262" y="2918258"/>
              <a:ext cx="1661660" cy="1661660"/>
              <a:chOff x="4056364" y="1384713"/>
              <a:chExt cx="4088570" cy="4088570"/>
            </a:xfrm>
          </p:grpSpPr>
          <p:sp>
            <p:nvSpPr>
              <p:cNvPr id="21" name="椭圆 20"/>
              <p:cNvSpPr/>
              <p:nvPr/>
            </p:nvSpPr>
            <p:spPr>
              <a:xfrm>
                <a:off x="4500033" y="1833033"/>
                <a:ext cx="3191933" cy="3191933"/>
              </a:xfrm>
              <a:prstGeom prst="ellipse">
                <a:avLst/>
              </a:prstGeom>
              <a:solidFill>
                <a:schemeClr val="accent3"/>
              </a:solidFill>
              <a:ln>
                <a:noFill/>
              </a:ln>
              <a:effectLst>
                <a:outerShdw blurRad="63500" sx="102000" sy="1020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Impact"/>
                  <a:ea typeface="微软雅黑"/>
                  <a:cs typeface="+mn-cs"/>
                </a:endParaRPr>
              </a:p>
            </p:txBody>
          </p:sp>
          <p:sp>
            <p:nvSpPr>
              <p:cNvPr id="22" name="同心圆 21"/>
              <p:cNvSpPr/>
              <p:nvPr/>
            </p:nvSpPr>
            <p:spPr>
              <a:xfrm rot="10800000">
                <a:off x="4056364" y="1384713"/>
                <a:ext cx="4088570" cy="4088570"/>
              </a:xfrm>
              <a:prstGeom prst="donut">
                <a:avLst>
                  <a:gd name="adj" fmla="val 14371"/>
                </a:avLst>
              </a:prstGeom>
              <a:solidFill>
                <a:schemeClr val="accent3"/>
              </a:solidFill>
              <a:ln>
                <a:noFill/>
              </a:ln>
              <a:effectLst>
                <a:outerShdw blurRad="63500" sx="102000" sy="1020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Impact"/>
                  <a:ea typeface="微软雅黑"/>
                  <a:cs typeface="+mn-cs"/>
                </a:endParaRPr>
              </a:p>
            </p:txBody>
          </p:sp>
        </p:grpSp>
        <p:sp>
          <p:nvSpPr>
            <p:cNvPr id="20" name="文本框 19"/>
            <p:cNvSpPr txBox="1"/>
            <p:nvPr/>
          </p:nvSpPr>
          <p:spPr>
            <a:xfrm>
              <a:off x="7904126" y="3487477"/>
              <a:ext cx="556563"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a:ln>
                    <a:noFill/>
                  </a:ln>
                  <a:solidFill>
                    <a:srgbClr val="FFFFFF"/>
                  </a:solidFill>
                  <a:effectLst/>
                  <a:uLnTx/>
                  <a:uFillTx/>
                  <a:latin typeface="Impact"/>
                  <a:ea typeface="微软雅黑"/>
                  <a:cs typeface="+mn-cs"/>
                </a:rPr>
                <a:t>02</a:t>
              </a:r>
              <a:endParaRPr kumimoji="0" lang="zh-CN" altLang="en-US" sz="2800" b="0" i="0" u="none" strike="noStrike" kern="1200" cap="none" spc="0" normalizeH="0" baseline="0" noProof="0" dirty="0">
                <a:ln>
                  <a:noFill/>
                </a:ln>
                <a:solidFill>
                  <a:srgbClr val="FFFFFF"/>
                </a:solidFill>
                <a:effectLst/>
                <a:uLnTx/>
                <a:uFillTx/>
                <a:latin typeface="Impact"/>
                <a:ea typeface="微软雅黑"/>
                <a:cs typeface="+mn-cs"/>
              </a:endParaRPr>
            </a:p>
          </p:txBody>
        </p:sp>
      </p:grpSp>
      <p:grpSp>
        <p:nvGrpSpPr>
          <p:cNvPr id="23" name="组合 22"/>
          <p:cNvGrpSpPr/>
          <p:nvPr/>
        </p:nvGrpSpPr>
        <p:grpSpPr>
          <a:xfrm>
            <a:off x="10136376" y="2918258"/>
            <a:ext cx="1661660" cy="1661660"/>
            <a:chOff x="10136376" y="2918258"/>
            <a:chExt cx="1661660" cy="1661660"/>
          </a:xfrm>
        </p:grpSpPr>
        <p:grpSp>
          <p:nvGrpSpPr>
            <p:cNvPr id="24" name="组合 23"/>
            <p:cNvGrpSpPr/>
            <p:nvPr/>
          </p:nvGrpSpPr>
          <p:grpSpPr>
            <a:xfrm>
              <a:off x="10136376" y="2918258"/>
              <a:ext cx="1661660" cy="1661660"/>
              <a:chOff x="4056364" y="1384713"/>
              <a:chExt cx="4088570" cy="4088570"/>
            </a:xfrm>
          </p:grpSpPr>
          <p:sp>
            <p:nvSpPr>
              <p:cNvPr id="26" name="椭圆 25"/>
              <p:cNvSpPr/>
              <p:nvPr/>
            </p:nvSpPr>
            <p:spPr>
              <a:xfrm>
                <a:off x="4500033" y="1833033"/>
                <a:ext cx="3191933" cy="3191933"/>
              </a:xfrm>
              <a:prstGeom prst="ellipse">
                <a:avLst/>
              </a:prstGeom>
              <a:solidFill>
                <a:schemeClr val="accent4"/>
              </a:solidFill>
              <a:ln>
                <a:noFill/>
              </a:ln>
              <a:effectLst>
                <a:outerShdw blurRad="63500" sx="102000" sy="1020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Impact"/>
                  <a:ea typeface="微软雅黑"/>
                  <a:cs typeface="+mn-cs"/>
                </a:endParaRPr>
              </a:p>
            </p:txBody>
          </p:sp>
          <p:sp>
            <p:nvSpPr>
              <p:cNvPr id="27" name="同心圆 26"/>
              <p:cNvSpPr/>
              <p:nvPr/>
            </p:nvSpPr>
            <p:spPr>
              <a:xfrm rot="10800000">
                <a:off x="4056364" y="1384713"/>
                <a:ext cx="4088570" cy="4088570"/>
              </a:xfrm>
              <a:prstGeom prst="donut">
                <a:avLst>
                  <a:gd name="adj" fmla="val 14371"/>
                </a:avLst>
              </a:prstGeom>
              <a:solidFill>
                <a:schemeClr val="accent4"/>
              </a:solidFill>
              <a:ln>
                <a:noFill/>
              </a:ln>
              <a:effectLst>
                <a:outerShdw blurRad="63500" sx="102000" sy="1020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Impact"/>
                  <a:ea typeface="微软雅黑"/>
                  <a:cs typeface="+mn-cs"/>
                </a:endParaRPr>
              </a:p>
            </p:txBody>
          </p:sp>
        </p:grpSp>
        <p:sp>
          <p:nvSpPr>
            <p:cNvPr id="25" name="文本框 24"/>
            <p:cNvSpPr txBox="1"/>
            <p:nvPr/>
          </p:nvSpPr>
          <p:spPr>
            <a:xfrm>
              <a:off x="10690240" y="3487477"/>
              <a:ext cx="56778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a:ln>
                    <a:noFill/>
                  </a:ln>
                  <a:solidFill>
                    <a:srgbClr val="FFFFFF"/>
                  </a:solidFill>
                  <a:effectLst/>
                  <a:uLnTx/>
                  <a:uFillTx/>
                  <a:latin typeface="Impact"/>
                  <a:ea typeface="微软雅黑"/>
                  <a:cs typeface="+mn-cs"/>
                </a:rPr>
                <a:t>03</a:t>
              </a:r>
              <a:endParaRPr kumimoji="0" lang="zh-CN" altLang="en-US" sz="2800" b="0" i="0" u="none" strike="noStrike" kern="1200" cap="none" spc="0" normalizeH="0" baseline="0" noProof="0" dirty="0">
                <a:ln>
                  <a:noFill/>
                </a:ln>
                <a:solidFill>
                  <a:srgbClr val="FFFFFF"/>
                </a:solidFill>
                <a:effectLst/>
                <a:uLnTx/>
                <a:uFillTx/>
                <a:latin typeface="Impact"/>
                <a:ea typeface="微软雅黑"/>
                <a:cs typeface="+mn-cs"/>
              </a:endParaRPr>
            </a:p>
          </p:txBody>
        </p:sp>
      </p:grpSp>
      <p:sp>
        <p:nvSpPr>
          <p:cNvPr id="28" name="等腰三角形 27"/>
          <p:cNvSpPr/>
          <p:nvPr/>
        </p:nvSpPr>
        <p:spPr>
          <a:xfrm flipV="1">
            <a:off x="5258868" y="4790889"/>
            <a:ext cx="259349" cy="22170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lumMod val="75000"/>
                  <a:lumOff val="25000"/>
                </a:srgbClr>
              </a:solidFill>
              <a:effectLst/>
              <a:uLnTx/>
              <a:uFillTx/>
              <a:latin typeface="微软雅黑"/>
              <a:ea typeface="微软雅黑"/>
              <a:cs typeface="+mn-cs"/>
            </a:endParaRPr>
          </a:p>
        </p:txBody>
      </p:sp>
      <p:sp>
        <p:nvSpPr>
          <p:cNvPr id="29" name="等腰三角形 28"/>
          <p:cNvSpPr/>
          <p:nvPr/>
        </p:nvSpPr>
        <p:spPr>
          <a:xfrm flipV="1">
            <a:off x="10870537" y="4790889"/>
            <a:ext cx="259349" cy="221702"/>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lumMod val="75000"/>
                  <a:lumOff val="25000"/>
                </a:srgbClr>
              </a:solidFill>
              <a:effectLst/>
              <a:uLnTx/>
              <a:uFillTx/>
              <a:latin typeface="微软雅黑"/>
              <a:ea typeface="微软雅黑"/>
              <a:cs typeface="+mn-cs"/>
            </a:endParaRPr>
          </a:p>
        </p:txBody>
      </p:sp>
      <p:sp>
        <p:nvSpPr>
          <p:cNvPr id="30" name="等腰三角形 29"/>
          <p:cNvSpPr/>
          <p:nvPr/>
        </p:nvSpPr>
        <p:spPr>
          <a:xfrm rot="10800000" flipV="1">
            <a:off x="8074232" y="2555394"/>
            <a:ext cx="259349" cy="221702"/>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lumMod val="75000"/>
                  <a:lumOff val="25000"/>
                </a:srgbClr>
              </a:solidFill>
              <a:effectLst/>
              <a:uLnTx/>
              <a:uFillTx/>
              <a:latin typeface="微软雅黑"/>
              <a:ea typeface="微软雅黑"/>
              <a:cs typeface="+mn-cs"/>
            </a:endParaRPr>
          </a:p>
        </p:txBody>
      </p:sp>
      <p:grpSp>
        <p:nvGrpSpPr>
          <p:cNvPr id="31" name="组合 30"/>
          <p:cNvGrpSpPr/>
          <p:nvPr/>
        </p:nvGrpSpPr>
        <p:grpSpPr>
          <a:xfrm>
            <a:off x="3991772" y="5093969"/>
            <a:ext cx="2843923" cy="1544357"/>
            <a:chOff x="1642867" y="4368045"/>
            <a:chExt cx="2843923" cy="1544357"/>
          </a:xfrm>
        </p:grpSpPr>
        <p:sp>
          <p:nvSpPr>
            <p:cNvPr id="32" name="矩形 31"/>
            <p:cNvSpPr/>
            <p:nvPr/>
          </p:nvSpPr>
          <p:spPr>
            <a:xfrm>
              <a:off x="1642867" y="4699762"/>
              <a:ext cx="2843923" cy="1212640"/>
            </a:xfrm>
            <a:prstGeom prst="rect">
              <a:avLst/>
            </a:prstGeom>
            <a:effectLst/>
          </p:spPr>
          <p:txBody>
            <a:bodyPr wrap="square">
              <a:spAutoFit/>
            </a:bodyPr>
            <a:lstStyle/>
            <a:p>
              <a:pPr marL="0" marR="0" lvl="0" indent="0" algn="ctr" defTabSz="121917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rPr>
                <a:t>标题数字等都可以通过点击和重新输入进行更改，顶部“开始”面板中可以对字体、字号、颜色、行距等进行修改。</a:t>
              </a:r>
              <a:endParaRPr kumimoji="0" lang="en-US" altLang="zh-CN" sz="14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endParaRPr>
            </a:p>
          </p:txBody>
        </p:sp>
        <p:sp>
          <p:nvSpPr>
            <p:cNvPr id="33" name="TextBox 301"/>
            <p:cNvSpPr txBox="1"/>
            <p:nvPr/>
          </p:nvSpPr>
          <p:spPr>
            <a:xfrm>
              <a:off x="1763876" y="4368045"/>
              <a:ext cx="2601904" cy="420564"/>
            </a:xfrm>
            <a:prstGeom prst="rect">
              <a:avLst/>
            </a:prstGeom>
            <a:noFill/>
            <a:effectLst/>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zh-CN" altLang="en-US" sz="2133" b="1" i="0" u="none" strike="noStrike" kern="1200" cap="none" spc="0" normalizeH="0" baseline="0" noProof="0" dirty="0">
                  <a:ln>
                    <a:noFill/>
                  </a:ln>
                  <a:solidFill>
                    <a:srgbClr val="4A9143"/>
                  </a:solidFill>
                  <a:effectLst/>
                  <a:uLnTx/>
                  <a:uFillTx/>
                  <a:latin typeface="微软雅黑"/>
                  <a:ea typeface="微软雅黑"/>
                  <a:cs typeface="+mn-cs"/>
                </a:rPr>
                <a:t>点击此处添加标题</a:t>
              </a:r>
            </a:p>
          </p:txBody>
        </p:sp>
      </p:grpSp>
      <p:grpSp>
        <p:nvGrpSpPr>
          <p:cNvPr id="34" name="组合 33"/>
          <p:cNvGrpSpPr/>
          <p:nvPr/>
        </p:nvGrpSpPr>
        <p:grpSpPr>
          <a:xfrm>
            <a:off x="6791993" y="994101"/>
            <a:ext cx="2843923" cy="1544357"/>
            <a:chOff x="1642867" y="4368045"/>
            <a:chExt cx="2843923" cy="1544357"/>
          </a:xfrm>
        </p:grpSpPr>
        <p:sp>
          <p:nvSpPr>
            <p:cNvPr id="35" name="矩形 34"/>
            <p:cNvSpPr/>
            <p:nvPr/>
          </p:nvSpPr>
          <p:spPr>
            <a:xfrm>
              <a:off x="1642867" y="4699762"/>
              <a:ext cx="2843923" cy="1212640"/>
            </a:xfrm>
            <a:prstGeom prst="rect">
              <a:avLst/>
            </a:prstGeom>
            <a:effectLst/>
          </p:spPr>
          <p:txBody>
            <a:bodyPr wrap="square">
              <a:spAutoFit/>
            </a:bodyPr>
            <a:lstStyle/>
            <a:p>
              <a:pPr marL="0" marR="0" lvl="0" indent="0" algn="ctr" defTabSz="121917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rPr>
                <a:t>标题数字等都可以通过点击和重新输入进行更改，顶部“开始”面板中可以对字体、字号、颜色、行距等进行修改。</a:t>
              </a:r>
              <a:endParaRPr kumimoji="0" lang="en-US" altLang="zh-CN" sz="14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endParaRPr>
            </a:p>
          </p:txBody>
        </p:sp>
        <p:sp>
          <p:nvSpPr>
            <p:cNvPr id="36" name="TextBox 301"/>
            <p:cNvSpPr txBox="1"/>
            <p:nvPr/>
          </p:nvSpPr>
          <p:spPr>
            <a:xfrm>
              <a:off x="1763876" y="4368045"/>
              <a:ext cx="2601904" cy="420564"/>
            </a:xfrm>
            <a:prstGeom prst="rect">
              <a:avLst/>
            </a:prstGeom>
            <a:noFill/>
            <a:effectLst/>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zh-CN" altLang="en-US" sz="2133" b="1" i="0" u="none" strike="noStrike" kern="1200" cap="none" spc="0" normalizeH="0" baseline="0" noProof="0" dirty="0">
                  <a:ln>
                    <a:noFill/>
                  </a:ln>
                  <a:solidFill>
                    <a:srgbClr val="B22B27"/>
                  </a:solidFill>
                  <a:effectLst/>
                  <a:uLnTx/>
                  <a:uFillTx/>
                  <a:latin typeface="微软雅黑"/>
                  <a:ea typeface="微软雅黑"/>
                  <a:cs typeface="+mn-cs"/>
                </a:rPr>
                <a:t>点击此处添加标题</a:t>
              </a:r>
            </a:p>
          </p:txBody>
        </p:sp>
      </p:grpSp>
      <p:grpSp>
        <p:nvGrpSpPr>
          <p:cNvPr id="37" name="组合 36"/>
          <p:cNvGrpSpPr/>
          <p:nvPr/>
        </p:nvGrpSpPr>
        <p:grpSpPr>
          <a:xfrm>
            <a:off x="9331820" y="5093969"/>
            <a:ext cx="2843923" cy="1544357"/>
            <a:chOff x="1642867" y="4368045"/>
            <a:chExt cx="2843923" cy="1544357"/>
          </a:xfrm>
        </p:grpSpPr>
        <p:sp>
          <p:nvSpPr>
            <p:cNvPr id="38" name="矩形 37"/>
            <p:cNvSpPr/>
            <p:nvPr/>
          </p:nvSpPr>
          <p:spPr>
            <a:xfrm>
              <a:off x="1642867" y="4699762"/>
              <a:ext cx="2843923" cy="1212640"/>
            </a:xfrm>
            <a:prstGeom prst="rect">
              <a:avLst/>
            </a:prstGeom>
            <a:effectLst/>
          </p:spPr>
          <p:txBody>
            <a:bodyPr wrap="square">
              <a:spAutoFit/>
            </a:bodyPr>
            <a:lstStyle/>
            <a:p>
              <a:pPr marL="0" marR="0" lvl="0" indent="0" algn="ctr" defTabSz="121917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rPr>
                <a:t>标题数字等都可以通过点击和重新输入进行更改，顶部“开始”面板中可以对字体、字号、颜色、行距等进行修改。</a:t>
              </a:r>
              <a:endParaRPr kumimoji="0" lang="en-US" altLang="zh-CN" sz="14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endParaRPr>
            </a:p>
          </p:txBody>
        </p:sp>
        <p:sp>
          <p:nvSpPr>
            <p:cNvPr id="39" name="TextBox 301"/>
            <p:cNvSpPr txBox="1"/>
            <p:nvPr/>
          </p:nvSpPr>
          <p:spPr>
            <a:xfrm>
              <a:off x="1763876" y="4368045"/>
              <a:ext cx="2601904" cy="420564"/>
            </a:xfrm>
            <a:prstGeom prst="rect">
              <a:avLst/>
            </a:prstGeom>
            <a:noFill/>
            <a:effectLst/>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zh-CN" altLang="en-US" sz="2133" b="1" i="0" u="none" strike="noStrike" kern="1200" cap="none" spc="0" normalizeH="0" baseline="0" noProof="0" dirty="0">
                  <a:ln>
                    <a:noFill/>
                  </a:ln>
                  <a:solidFill>
                    <a:srgbClr val="01596F"/>
                  </a:solidFill>
                  <a:effectLst/>
                  <a:uLnTx/>
                  <a:uFillTx/>
                  <a:latin typeface="微软雅黑"/>
                  <a:ea typeface="微软雅黑"/>
                  <a:cs typeface="+mn-cs"/>
                </a:rPr>
                <a:t>点击此处添加标题</a:t>
              </a:r>
            </a:p>
          </p:txBody>
        </p:sp>
      </p:grpSp>
      <p:sp>
        <p:nvSpPr>
          <p:cNvPr id="40" name="TextBox 13"/>
          <p:cNvSpPr txBox="1"/>
          <p:nvPr>
            <p:custDataLst>
              <p:tags r:id="rId1"/>
            </p:custDataLst>
          </p:nvPr>
        </p:nvSpPr>
        <p:spPr>
          <a:xfrm>
            <a:off x="680935" y="299373"/>
            <a:ext cx="4622824" cy="571695"/>
          </a:xfrm>
          <a:prstGeom prst="rect">
            <a:avLst/>
          </a:prstGeom>
          <a:noFill/>
        </p:spPr>
        <p:txBody>
          <a:bodyPr wrap="square" rtlCol="0" anchor="ctr">
            <a:spAutoFit/>
          </a:bodyPr>
          <a:lstStyle/>
          <a:p>
            <a:pPr defTabSz="941755">
              <a:lnSpc>
                <a:spcPct val="150000"/>
              </a:lnSpc>
            </a:pPr>
            <a:r>
              <a:rPr lang="zh-CN" altLang="en-US" sz="2347" spc="300" dirty="0">
                <a:solidFill>
                  <a:schemeClr val="accent2"/>
                </a:solidFill>
                <a:latin typeface="方正粗谭黑简体" panose="02000000000000000000" pitchFamily="2" charset="-122"/>
                <a:ea typeface="方正粗谭黑简体" panose="02000000000000000000" pitchFamily="2" charset="-122"/>
              </a:rPr>
              <a:t>此处添加您的标题</a:t>
            </a:r>
          </a:p>
        </p:txBody>
      </p:sp>
      <p:sp>
        <p:nvSpPr>
          <p:cNvPr id="41" name="矩形 40"/>
          <p:cNvSpPr/>
          <p:nvPr>
            <p:custDataLst>
              <p:tags r:id="rId2"/>
            </p:custDataLst>
          </p:nvPr>
        </p:nvSpPr>
        <p:spPr>
          <a:xfrm>
            <a:off x="680935" y="723384"/>
            <a:ext cx="4993675" cy="369332"/>
          </a:xfrm>
          <a:prstGeom prst="rect">
            <a:avLst/>
          </a:prstGeom>
        </p:spPr>
        <p:txBody>
          <a:bodyPr wrap="none">
            <a:spAutoFit/>
          </a:bodyPr>
          <a:lstStyle/>
          <a:p>
            <a:r>
              <a:rPr lang="en-US" altLang="zh-CN" dirty="0">
                <a:solidFill>
                  <a:schemeClr val="accent1"/>
                </a:solidFill>
                <a:latin typeface="Arial" panose="020B0604020202020204" pitchFamily="34" charset="0"/>
                <a:ea typeface="微软雅黑" panose="020B0503020204020204" pitchFamily="34" charset="-122"/>
                <a:cs typeface="Arial" panose="020B0604020202020204" pitchFamily="34" charset="0"/>
              </a:rPr>
              <a:t>Please replace text, click add relevant headline</a:t>
            </a:r>
            <a:endParaRPr lang="zh-CN" altLang="en-US" dirty="0">
              <a:solidFill>
                <a:schemeClr val="accent1"/>
              </a:solidFill>
              <a:latin typeface="Arial" panose="020B0604020202020204" pitchFamily="34" charset="0"/>
              <a:ea typeface="微软雅黑" panose="020B0503020204020204" pitchFamily="34" charset="-122"/>
              <a:cs typeface="Arial" panose="020B0604020202020204" pitchFamily="34" charset="0"/>
            </a:endParaRPr>
          </a:p>
        </p:txBody>
      </p:sp>
      <p:sp>
        <p:nvSpPr>
          <p:cNvPr id="42" name="矩形 41"/>
          <p:cNvSpPr/>
          <p:nvPr>
            <p:custDataLst>
              <p:tags r:id="rId3"/>
            </p:custDataLst>
          </p:nvPr>
        </p:nvSpPr>
        <p:spPr>
          <a:xfrm rot="2299722">
            <a:off x="-149077" y="438674"/>
            <a:ext cx="689749" cy="6920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
        <p:nvSpPr>
          <p:cNvPr id="43" name="矩形 42"/>
          <p:cNvSpPr/>
          <p:nvPr>
            <p:custDataLst>
              <p:tags r:id="rId4"/>
            </p:custDataLst>
          </p:nvPr>
        </p:nvSpPr>
        <p:spPr>
          <a:xfrm rot="2299722">
            <a:off x="-290551" y="494148"/>
            <a:ext cx="581099" cy="58109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Tree>
    <p:extLst>
      <p:ext uri="{BB962C8B-B14F-4D97-AF65-F5344CB8AC3E}">
        <p14:creationId xmlns:p14="http://schemas.microsoft.com/office/powerpoint/2010/main" val="1409353213"/>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750"/>
                                </p:stCondLst>
                                <p:childTnLst>
                                  <p:par>
                                    <p:cTn id="9" presetID="2" presetClass="entr" presetSubtype="8" fill="hold" nodeType="afterEffect" p14:presetBounceEnd="40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40000">
                                          <p:cBhvr additive="base">
                                            <p:cTn id="11" dur="50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14:presetBounceEnd="40000">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14:bounceEnd="40000">
                                          <p:cBhvr additive="base">
                                            <p:cTn id="15" dur="500" fill="hold"/>
                                            <p:tgtEl>
                                              <p:spTgt spid="10"/>
                                            </p:tgtEl>
                                            <p:attrNameLst>
                                              <p:attrName>ppt_x</p:attrName>
                                            </p:attrNameLst>
                                          </p:cBhvr>
                                          <p:tavLst>
                                            <p:tav tm="0">
                                              <p:val>
                                                <p:strVal val="0-#ppt_w/2"/>
                                              </p:val>
                                            </p:tav>
                                            <p:tav tm="100000">
                                              <p:val>
                                                <p:strVal val="#ppt_x"/>
                                              </p:val>
                                            </p:tav>
                                          </p:tavLst>
                                        </p:anim>
                                        <p:anim calcmode="lin" valueType="num" p14:bounceEnd="40000">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14:presetBounceEnd="40000">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14:bounceEnd="40000">
                                          <p:cBhvr additive="base">
                                            <p:cTn id="19" dur="500" fill="hold"/>
                                            <p:tgtEl>
                                              <p:spTgt spid="13"/>
                                            </p:tgtEl>
                                            <p:attrNameLst>
                                              <p:attrName>ppt_x</p:attrName>
                                            </p:attrNameLst>
                                          </p:cBhvr>
                                          <p:tavLst>
                                            <p:tav tm="0">
                                              <p:val>
                                                <p:strVal val="0-#ppt_w/2"/>
                                              </p:val>
                                            </p:tav>
                                            <p:tav tm="100000">
                                              <p:val>
                                                <p:strVal val="#ppt_x"/>
                                              </p:val>
                                            </p:tav>
                                          </p:tavLst>
                                        </p:anim>
                                        <p:anim calcmode="lin" valueType="num" p14:bounceEnd="40000">
                                          <p:cBhvr additive="base">
                                            <p:cTn id="20" dur="500" fill="hold"/>
                                            <p:tgtEl>
                                              <p:spTgt spid="1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14:presetBounceEnd="40000">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14:bounceEnd="40000">
                                          <p:cBhvr additive="base">
                                            <p:cTn id="23" dur="5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24" dur="5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14:presetBounceEnd="40000">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14:bounceEnd="40000">
                                          <p:cBhvr additive="base">
                                            <p:cTn id="27" dur="500" fill="hold"/>
                                            <p:tgtEl>
                                              <p:spTgt spid="18"/>
                                            </p:tgtEl>
                                            <p:attrNameLst>
                                              <p:attrName>ppt_x</p:attrName>
                                            </p:attrNameLst>
                                          </p:cBhvr>
                                          <p:tavLst>
                                            <p:tav tm="0">
                                              <p:val>
                                                <p:strVal val="0-#ppt_w/2"/>
                                              </p:val>
                                            </p:tav>
                                            <p:tav tm="100000">
                                              <p:val>
                                                <p:strVal val="#ppt_x"/>
                                              </p:val>
                                            </p:tav>
                                          </p:tavLst>
                                        </p:anim>
                                        <p:anim calcmode="lin" valueType="num" p14:bounceEnd="40000">
                                          <p:cBhvr additive="base">
                                            <p:cTn id="28" dur="500" fill="hold"/>
                                            <p:tgtEl>
                                              <p:spTgt spid="18"/>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14:presetBounceEnd="40000">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14:bounceEnd="40000">
                                          <p:cBhvr additive="base">
                                            <p:cTn id="31" dur="5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32" dur="500" fill="hold"/>
                                            <p:tgtEl>
                                              <p:spTgt spid="12"/>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14:presetBounceEnd="40000">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14:bounceEnd="40000">
                                          <p:cBhvr additive="base">
                                            <p:cTn id="35" dur="500" fill="hold"/>
                                            <p:tgtEl>
                                              <p:spTgt spid="23"/>
                                            </p:tgtEl>
                                            <p:attrNameLst>
                                              <p:attrName>ppt_x</p:attrName>
                                            </p:attrNameLst>
                                          </p:cBhvr>
                                          <p:tavLst>
                                            <p:tav tm="0">
                                              <p:val>
                                                <p:strVal val="0-#ppt_w/2"/>
                                              </p:val>
                                            </p:tav>
                                            <p:tav tm="100000">
                                              <p:val>
                                                <p:strVal val="#ppt_x"/>
                                              </p:val>
                                            </p:tav>
                                          </p:tavLst>
                                        </p:anim>
                                        <p:anim calcmode="lin" valueType="num" p14:bounceEnd="40000">
                                          <p:cBhvr additive="base">
                                            <p:cTn id="36" dur="500" fill="hold"/>
                                            <p:tgtEl>
                                              <p:spTgt spid="23"/>
                                            </p:tgtEl>
                                            <p:attrNameLst>
                                              <p:attrName>ppt_y</p:attrName>
                                            </p:attrNameLst>
                                          </p:cBhvr>
                                          <p:tavLst>
                                            <p:tav tm="0">
                                              <p:val>
                                                <p:strVal val="#ppt_y"/>
                                              </p:val>
                                            </p:tav>
                                            <p:tav tm="100000">
                                              <p:val>
                                                <p:strVal val="#ppt_y"/>
                                              </p:val>
                                            </p:tav>
                                          </p:tavLst>
                                        </p:anim>
                                      </p:childTnLst>
                                    </p:cTn>
                                  </p:par>
                                </p:childTnLst>
                              </p:cTn>
                            </p:par>
                            <p:par>
                              <p:cTn id="37" fill="hold">
                                <p:stCondLst>
                                  <p:cond delay="1250"/>
                                </p:stCondLst>
                                <p:childTnLst>
                                  <p:par>
                                    <p:cTn id="38" presetID="30" presetClass="entr" presetSubtype="0" fill="hold" grpId="0" nodeType="after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fade">
                                          <p:cBhvr>
                                            <p:cTn id="40" dur="400" decel="100000"/>
                                            <p:tgtEl>
                                              <p:spTgt spid="28"/>
                                            </p:tgtEl>
                                          </p:cBhvr>
                                        </p:animEffect>
                                        <p:anim calcmode="lin" valueType="num">
                                          <p:cBhvr>
                                            <p:cTn id="41" dur="400" decel="100000" fill="hold"/>
                                            <p:tgtEl>
                                              <p:spTgt spid="28"/>
                                            </p:tgtEl>
                                            <p:attrNameLst>
                                              <p:attrName>style.rotation</p:attrName>
                                            </p:attrNameLst>
                                          </p:cBhvr>
                                          <p:tavLst>
                                            <p:tav tm="0">
                                              <p:val>
                                                <p:fltVal val="-90"/>
                                              </p:val>
                                            </p:tav>
                                            <p:tav tm="100000">
                                              <p:val>
                                                <p:fltVal val="0"/>
                                              </p:val>
                                            </p:tav>
                                          </p:tavLst>
                                        </p:anim>
                                        <p:anim calcmode="lin" valueType="num">
                                          <p:cBhvr>
                                            <p:cTn id="42" dur="400" decel="100000" fill="hold"/>
                                            <p:tgtEl>
                                              <p:spTgt spid="28"/>
                                            </p:tgtEl>
                                            <p:attrNameLst>
                                              <p:attrName>ppt_x</p:attrName>
                                            </p:attrNameLst>
                                          </p:cBhvr>
                                          <p:tavLst>
                                            <p:tav tm="0">
                                              <p:val>
                                                <p:strVal val="#ppt_x+0.4"/>
                                              </p:val>
                                            </p:tav>
                                            <p:tav tm="100000">
                                              <p:val>
                                                <p:strVal val="#ppt_x-0.05"/>
                                              </p:val>
                                            </p:tav>
                                          </p:tavLst>
                                        </p:anim>
                                        <p:anim calcmode="lin" valueType="num">
                                          <p:cBhvr>
                                            <p:cTn id="43" dur="400" decel="100000" fill="hold"/>
                                            <p:tgtEl>
                                              <p:spTgt spid="28"/>
                                            </p:tgtEl>
                                            <p:attrNameLst>
                                              <p:attrName>ppt_y</p:attrName>
                                            </p:attrNameLst>
                                          </p:cBhvr>
                                          <p:tavLst>
                                            <p:tav tm="0">
                                              <p:val>
                                                <p:strVal val="#ppt_y-0.4"/>
                                              </p:val>
                                            </p:tav>
                                            <p:tav tm="100000">
                                              <p:val>
                                                <p:strVal val="#ppt_y+0.1"/>
                                              </p:val>
                                            </p:tav>
                                          </p:tavLst>
                                        </p:anim>
                                        <p:anim calcmode="lin" valueType="num">
                                          <p:cBhvr>
                                            <p:cTn id="44" dur="100" accel="100000" fill="hold">
                                              <p:stCondLst>
                                                <p:cond delay="400"/>
                                              </p:stCondLst>
                                            </p:cTn>
                                            <p:tgtEl>
                                              <p:spTgt spid="28"/>
                                            </p:tgtEl>
                                            <p:attrNameLst>
                                              <p:attrName>ppt_x</p:attrName>
                                            </p:attrNameLst>
                                          </p:cBhvr>
                                          <p:tavLst>
                                            <p:tav tm="0">
                                              <p:val>
                                                <p:strVal val="#ppt_x-0.05"/>
                                              </p:val>
                                            </p:tav>
                                            <p:tav tm="100000">
                                              <p:val>
                                                <p:strVal val="#ppt_x"/>
                                              </p:val>
                                            </p:tav>
                                          </p:tavLst>
                                        </p:anim>
                                        <p:anim calcmode="lin" valueType="num">
                                          <p:cBhvr>
                                            <p:cTn id="45" dur="100" accel="100000" fill="hold">
                                              <p:stCondLst>
                                                <p:cond delay="400"/>
                                              </p:stCondLst>
                                            </p:cTn>
                                            <p:tgtEl>
                                              <p:spTgt spid="28"/>
                                            </p:tgtEl>
                                            <p:attrNameLst>
                                              <p:attrName>ppt_y</p:attrName>
                                            </p:attrNameLst>
                                          </p:cBhvr>
                                          <p:tavLst>
                                            <p:tav tm="0">
                                              <p:val>
                                                <p:strVal val="#ppt_y+0.1"/>
                                              </p:val>
                                            </p:tav>
                                            <p:tav tm="100000">
                                              <p:val>
                                                <p:strVal val="#ppt_y"/>
                                              </p:val>
                                            </p:tav>
                                          </p:tavLst>
                                        </p:anim>
                                      </p:childTnLst>
                                    </p:cTn>
                                  </p:par>
                                </p:childTnLst>
                              </p:cTn>
                            </p:par>
                            <p:par>
                              <p:cTn id="46" fill="hold">
                                <p:stCondLst>
                                  <p:cond delay="1750"/>
                                </p:stCondLst>
                                <p:childTnLst>
                                  <p:par>
                                    <p:cTn id="47" presetID="30" presetClass="entr" presetSubtype="0"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400" decel="100000"/>
                                            <p:tgtEl>
                                              <p:spTgt spid="30"/>
                                            </p:tgtEl>
                                          </p:cBhvr>
                                        </p:animEffect>
                                        <p:anim calcmode="lin" valueType="num">
                                          <p:cBhvr>
                                            <p:cTn id="50" dur="400" decel="100000" fill="hold"/>
                                            <p:tgtEl>
                                              <p:spTgt spid="30"/>
                                            </p:tgtEl>
                                            <p:attrNameLst>
                                              <p:attrName>style.rotation</p:attrName>
                                            </p:attrNameLst>
                                          </p:cBhvr>
                                          <p:tavLst>
                                            <p:tav tm="0">
                                              <p:val>
                                                <p:fltVal val="-90"/>
                                              </p:val>
                                            </p:tav>
                                            <p:tav tm="100000">
                                              <p:val>
                                                <p:fltVal val="0"/>
                                              </p:val>
                                            </p:tav>
                                          </p:tavLst>
                                        </p:anim>
                                        <p:anim calcmode="lin" valueType="num">
                                          <p:cBhvr>
                                            <p:cTn id="51" dur="400" decel="100000" fill="hold"/>
                                            <p:tgtEl>
                                              <p:spTgt spid="30"/>
                                            </p:tgtEl>
                                            <p:attrNameLst>
                                              <p:attrName>ppt_x</p:attrName>
                                            </p:attrNameLst>
                                          </p:cBhvr>
                                          <p:tavLst>
                                            <p:tav tm="0">
                                              <p:val>
                                                <p:strVal val="#ppt_x+0.4"/>
                                              </p:val>
                                            </p:tav>
                                            <p:tav tm="100000">
                                              <p:val>
                                                <p:strVal val="#ppt_x-0.05"/>
                                              </p:val>
                                            </p:tav>
                                          </p:tavLst>
                                        </p:anim>
                                        <p:anim calcmode="lin" valueType="num">
                                          <p:cBhvr>
                                            <p:cTn id="52" dur="400" decel="100000" fill="hold"/>
                                            <p:tgtEl>
                                              <p:spTgt spid="30"/>
                                            </p:tgtEl>
                                            <p:attrNameLst>
                                              <p:attrName>ppt_y</p:attrName>
                                            </p:attrNameLst>
                                          </p:cBhvr>
                                          <p:tavLst>
                                            <p:tav tm="0">
                                              <p:val>
                                                <p:strVal val="#ppt_y-0.4"/>
                                              </p:val>
                                            </p:tav>
                                            <p:tav tm="100000">
                                              <p:val>
                                                <p:strVal val="#ppt_y+0.1"/>
                                              </p:val>
                                            </p:tav>
                                          </p:tavLst>
                                        </p:anim>
                                        <p:anim calcmode="lin" valueType="num">
                                          <p:cBhvr>
                                            <p:cTn id="53" dur="100" accel="100000" fill="hold">
                                              <p:stCondLst>
                                                <p:cond delay="400"/>
                                              </p:stCondLst>
                                            </p:cTn>
                                            <p:tgtEl>
                                              <p:spTgt spid="30"/>
                                            </p:tgtEl>
                                            <p:attrNameLst>
                                              <p:attrName>ppt_x</p:attrName>
                                            </p:attrNameLst>
                                          </p:cBhvr>
                                          <p:tavLst>
                                            <p:tav tm="0">
                                              <p:val>
                                                <p:strVal val="#ppt_x-0.05"/>
                                              </p:val>
                                            </p:tav>
                                            <p:tav tm="100000">
                                              <p:val>
                                                <p:strVal val="#ppt_x"/>
                                              </p:val>
                                            </p:tav>
                                          </p:tavLst>
                                        </p:anim>
                                        <p:anim calcmode="lin" valueType="num">
                                          <p:cBhvr>
                                            <p:cTn id="54" dur="100" accel="100000" fill="hold">
                                              <p:stCondLst>
                                                <p:cond delay="400"/>
                                              </p:stCondLst>
                                            </p:cTn>
                                            <p:tgtEl>
                                              <p:spTgt spid="30"/>
                                            </p:tgtEl>
                                            <p:attrNameLst>
                                              <p:attrName>ppt_y</p:attrName>
                                            </p:attrNameLst>
                                          </p:cBhvr>
                                          <p:tavLst>
                                            <p:tav tm="0">
                                              <p:val>
                                                <p:strVal val="#ppt_y+0.1"/>
                                              </p:val>
                                            </p:tav>
                                            <p:tav tm="100000">
                                              <p:val>
                                                <p:strVal val="#ppt_y"/>
                                              </p:val>
                                            </p:tav>
                                          </p:tavLst>
                                        </p:anim>
                                      </p:childTnLst>
                                    </p:cTn>
                                  </p:par>
                                </p:childTnLst>
                              </p:cTn>
                            </p:par>
                            <p:par>
                              <p:cTn id="55" fill="hold">
                                <p:stCondLst>
                                  <p:cond delay="2250"/>
                                </p:stCondLst>
                                <p:childTnLst>
                                  <p:par>
                                    <p:cTn id="56" presetID="30" presetClass="entr" presetSubtype="0"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400" decel="100000"/>
                                            <p:tgtEl>
                                              <p:spTgt spid="29"/>
                                            </p:tgtEl>
                                          </p:cBhvr>
                                        </p:animEffect>
                                        <p:anim calcmode="lin" valueType="num">
                                          <p:cBhvr>
                                            <p:cTn id="59" dur="400" decel="100000" fill="hold"/>
                                            <p:tgtEl>
                                              <p:spTgt spid="29"/>
                                            </p:tgtEl>
                                            <p:attrNameLst>
                                              <p:attrName>style.rotation</p:attrName>
                                            </p:attrNameLst>
                                          </p:cBhvr>
                                          <p:tavLst>
                                            <p:tav tm="0">
                                              <p:val>
                                                <p:fltVal val="-90"/>
                                              </p:val>
                                            </p:tav>
                                            <p:tav tm="100000">
                                              <p:val>
                                                <p:fltVal val="0"/>
                                              </p:val>
                                            </p:tav>
                                          </p:tavLst>
                                        </p:anim>
                                        <p:anim calcmode="lin" valueType="num">
                                          <p:cBhvr>
                                            <p:cTn id="60" dur="400" decel="100000" fill="hold"/>
                                            <p:tgtEl>
                                              <p:spTgt spid="29"/>
                                            </p:tgtEl>
                                            <p:attrNameLst>
                                              <p:attrName>ppt_x</p:attrName>
                                            </p:attrNameLst>
                                          </p:cBhvr>
                                          <p:tavLst>
                                            <p:tav tm="0">
                                              <p:val>
                                                <p:strVal val="#ppt_x+0.4"/>
                                              </p:val>
                                            </p:tav>
                                            <p:tav tm="100000">
                                              <p:val>
                                                <p:strVal val="#ppt_x-0.05"/>
                                              </p:val>
                                            </p:tav>
                                          </p:tavLst>
                                        </p:anim>
                                        <p:anim calcmode="lin" valueType="num">
                                          <p:cBhvr>
                                            <p:cTn id="61" dur="400" decel="100000" fill="hold"/>
                                            <p:tgtEl>
                                              <p:spTgt spid="29"/>
                                            </p:tgtEl>
                                            <p:attrNameLst>
                                              <p:attrName>ppt_y</p:attrName>
                                            </p:attrNameLst>
                                          </p:cBhvr>
                                          <p:tavLst>
                                            <p:tav tm="0">
                                              <p:val>
                                                <p:strVal val="#ppt_y-0.4"/>
                                              </p:val>
                                            </p:tav>
                                            <p:tav tm="100000">
                                              <p:val>
                                                <p:strVal val="#ppt_y+0.1"/>
                                              </p:val>
                                            </p:tav>
                                          </p:tavLst>
                                        </p:anim>
                                        <p:anim calcmode="lin" valueType="num">
                                          <p:cBhvr>
                                            <p:cTn id="62" dur="100" accel="100000" fill="hold">
                                              <p:stCondLst>
                                                <p:cond delay="400"/>
                                              </p:stCondLst>
                                            </p:cTn>
                                            <p:tgtEl>
                                              <p:spTgt spid="29"/>
                                            </p:tgtEl>
                                            <p:attrNameLst>
                                              <p:attrName>ppt_x</p:attrName>
                                            </p:attrNameLst>
                                          </p:cBhvr>
                                          <p:tavLst>
                                            <p:tav tm="0">
                                              <p:val>
                                                <p:strVal val="#ppt_x-0.05"/>
                                              </p:val>
                                            </p:tav>
                                            <p:tav tm="100000">
                                              <p:val>
                                                <p:strVal val="#ppt_x"/>
                                              </p:val>
                                            </p:tav>
                                          </p:tavLst>
                                        </p:anim>
                                        <p:anim calcmode="lin" valueType="num">
                                          <p:cBhvr>
                                            <p:cTn id="63" dur="100" accel="100000" fill="hold">
                                              <p:stCondLst>
                                                <p:cond delay="400"/>
                                              </p:stCondLst>
                                            </p:cTn>
                                            <p:tgtEl>
                                              <p:spTgt spid="29"/>
                                            </p:tgtEl>
                                            <p:attrNameLst>
                                              <p:attrName>ppt_y</p:attrName>
                                            </p:attrNameLst>
                                          </p:cBhvr>
                                          <p:tavLst>
                                            <p:tav tm="0">
                                              <p:val>
                                                <p:strVal val="#ppt_y+0.1"/>
                                              </p:val>
                                            </p:tav>
                                            <p:tav tm="100000">
                                              <p:val>
                                                <p:strVal val="#ppt_y"/>
                                              </p:val>
                                            </p:tav>
                                          </p:tavLst>
                                        </p:anim>
                                      </p:childTnLst>
                                    </p:cTn>
                                  </p:par>
                                </p:childTnLst>
                              </p:cTn>
                            </p:par>
                            <p:par>
                              <p:cTn id="64" fill="hold">
                                <p:stCondLst>
                                  <p:cond delay="2750"/>
                                </p:stCondLst>
                                <p:childTnLst>
                                  <p:par>
                                    <p:cTn id="65" presetID="37" presetClass="entr" presetSubtype="0" fill="hold"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500"/>
                                            <p:tgtEl>
                                              <p:spTgt spid="31"/>
                                            </p:tgtEl>
                                          </p:cBhvr>
                                        </p:animEffect>
                                        <p:anim calcmode="lin" valueType="num">
                                          <p:cBhvr>
                                            <p:cTn id="68" dur="500" fill="hold"/>
                                            <p:tgtEl>
                                              <p:spTgt spid="31"/>
                                            </p:tgtEl>
                                            <p:attrNameLst>
                                              <p:attrName>ppt_x</p:attrName>
                                            </p:attrNameLst>
                                          </p:cBhvr>
                                          <p:tavLst>
                                            <p:tav tm="0">
                                              <p:val>
                                                <p:strVal val="#ppt_x"/>
                                              </p:val>
                                            </p:tav>
                                            <p:tav tm="100000">
                                              <p:val>
                                                <p:strVal val="#ppt_x"/>
                                              </p:val>
                                            </p:tav>
                                          </p:tavLst>
                                        </p:anim>
                                        <p:anim calcmode="lin" valueType="num">
                                          <p:cBhvr>
                                            <p:cTn id="69" dur="450" decel="100000" fill="hold"/>
                                            <p:tgtEl>
                                              <p:spTgt spid="31"/>
                                            </p:tgtEl>
                                            <p:attrNameLst>
                                              <p:attrName>ppt_y</p:attrName>
                                            </p:attrNameLst>
                                          </p:cBhvr>
                                          <p:tavLst>
                                            <p:tav tm="0">
                                              <p:val>
                                                <p:strVal val="#ppt_y+1"/>
                                              </p:val>
                                            </p:tav>
                                            <p:tav tm="100000">
                                              <p:val>
                                                <p:strVal val="#ppt_y-.03"/>
                                              </p:val>
                                            </p:tav>
                                          </p:tavLst>
                                        </p:anim>
                                        <p:anim calcmode="lin" valueType="num">
                                          <p:cBhvr>
                                            <p:cTn id="70" dur="50" accel="100000" fill="hold">
                                              <p:stCondLst>
                                                <p:cond delay="450"/>
                                              </p:stCondLst>
                                            </p:cTn>
                                            <p:tgtEl>
                                              <p:spTgt spid="31"/>
                                            </p:tgtEl>
                                            <p:attrNameLst>
                                              <p:attrName>ppt_y</p:attrName>
                                            </p:attrNameLst>
                                          </p:cBhvr>
                                          <p:tavLst>
                                            <p:tav tm="0">
                                              <p:val>
                                                <p:strVal val="#ppt_y-.03"/>
                                              </p:val>
                                            </p:tav>
                                            <p:tav tm="100000">
                                              <p:val>
                                                <p:strVal val="#ppt_y"/>
                                              </p:val>
                                            </p:tav>
                                          </p:tavLst>
                                        </p:anim>
                                      </p:childTnLst>
                                    </p:cTn>
                                  </p:par>
                                </p:childTnLst>
                              </p:cTn>
                            </p:par>
                            <p:par>
                              <p:cTn id="71" fill="hold">
                                <p:stCondLst>
                                  <p:cond delay="3250"/>
                                </p:stCondLst>
                                <p:childTnLst>
                                  <p:par>
                                    <p:cTn id="72" presetID="37" presetClass="entr" presetSubtype="0" fill="hold" nodeType="afterEffect">
                                      <p:stCondLst>
                                        <p:cond delay="0"/>
                                      </p:stCondLst>
                                      <p:childTnLst>
                                        <p:set>
                                          <p:cBhvr>
                                            <p:cTn id="73" dur="1" fill="hold">
                                              <p:stCondLst>
                                                <p:cond delay="0"/>
                                              </p:stCondLst>
                                            </p:cTn>
                                            <p:tgtEl>
                                              <p:spTgt spid="34"/>
                                            </p:tgtEl>
                                            <p:attrNameLst>
                                              <p:attrName>style.visibility</p:attrName>
                                            </p:attrNameLst>
                                          </p:cBhvr>
                                          <p:to>
                                            <p:strVal val="visible"/>
                                          </p:to>
                                        </p:set>
                                        <p:animEffect transition="in" filter="fade">
                                          <p:cBhvr>
                                            <p:cTn id="74" dur="500"/>
                                            <p:tgtEl>
                                              <p:spTgt spid="34"/>
                                            </p:tgtEl>
                                          </p:cBhvr>
                                        </p:animEffect>
                                        <p:anim calcmode="lin" valueType="num">
                                          <p:cBhvr>
                                            <p:cTn id="75" dur="500" fill="hold"/>
                                            <p:tgtEl>
                                              <p:spTgt spid="34"/>
                                            </p:tgtEl>
                                            <p:attrNameLst>
                                              <p:attrName>ppt_x</p:attrName>
                                            </p:attrNameLst>
                                          </p:cBhvr>
                                          <p:tavLst>
                                            <p:tav tm="0">
                                              <p:val>
                                                <p:strVal val="#ppt_x"/>
                                              </p:val>
                                            </p:tav>
                                            <p:tav tm="100000">
                                              <p:val>
                                                <p:strVal val="#ppt_x"/>
                                              </p:val>
                                            </p:tav>
                                          </p:tavLst>
                                        </p:anim>
                                        <p:anim calcmode="lin" valueType="num">
                                          <p:cBhvr>
                                            <p:cTn id="76" dur="450" decel="100000" fill="hold"/>
                                            <p:tgtEl>
                                              <p:spTgt spid="34"/>
                                            </p:tgtEl>
                                            <p:attrNameLst>
                                              <p:attrName>ppt_y</p:attrName>
                                            </p:attrNameLst>
                                          </p:cBhvr>
                                          <p:tavLst>
                                            <p:tav tm="0">
                                              <p:val>
                                                <p:strVal val="#ppt_y+1"/>
                                              </p:val>
                                            </p:tav>
                                            <p:tav tm="100000">
                                              <p:val>
                                                <p:strVal val="#ppt_y-.03"/>
                                              </p:val>
                                            </p:tav>
                                          </p:tavLst>
                                        </p:anim>
                                        <p:anim calcmode="lin" valueType="num">
                                          <p:cBhvr>
                                            <p:cTn id="77" dur="50" accel="100000" fill="hold">
                                              <p:stCondLst>
                                                <p:cond delay="450"/>
                                              </p:stCondLst>
                                            </p:cTn>
                                            <p:tgtEl>
                                              <p:spTgt spid="34"/>
                                            </p:tgtEl>
                                            <p:attrNameLst>
                                              <p:attrName>ppt_y</p:attrName>
                                            </p:attrNameLst>
                                          </p:cBhvr>
                                          <p:tavLst>
                                            <p:tav tm="0">
                                              <p:val>
                                                <p:strVal val="#ppt_y-.03"/>
                                              </p:val>
                                            </p:tav>
                                            <p:tav tm="100000">
                                              <p:val>
                                                <p:strVal val="#ppt_y"/>
                                              </p:val>
                                            </p:tav>
                                          </p:tavLst>
                                        </p:anim>
                                      </p:childTnLst>
                                    </p:cTn>
                                  </p:par>
                                </p:childTnLst>
                              </p:cTn>
                            </p:par>
                            <p:par>
                              <p:cTn id="78" fill="hold">
                                <p:stCondLst>
                                  <p:cond delay="3750"/>
                                </p:stCondLst>
                                <p:childTnLst>
                                  <p:par>
                                    <p:cTn id="79" presetID="37" presetClass="entr" presetSubtype="0" fill="hold" nodeType="afterEffect">
                                      <p:stCondLst>
                                        <p:cond delay="0"/>
                                      </p:stCondLst>
                                      <p:childTnLst>
                                        <p:set>
                                          <p:cBhvr>
                                            <p:cTn id="80" dur="1" fill="hold">
                                              <p:stCondLst>
                                                <p:cond delay="0"/>
                                              </p:stCondLst>
                                            </p:cTn>
                                            <p:tgtEl>
                                              <p:spTgt spid="37"/>
                                            </p:tgtEl>
                                            <p:attrNameLst>
                                              <p:attrName>style.visibility</p:attrName>
                                            </p:attrNameLst>
                                          </p:cBhvr>
                                          <p:to>
                                            <p:strVal val="visible"/>
                                          </p:to>
                                        </p:set>
                                        <p:animEffect transition="in" filter="fade">
                                          <p:cBhvr>
                                            <p:cTn id="81" dur="500"/>
                                            <p:tgtEl>
                                              <p:spTgt spid="37"/>
                                            </p:tgtEl>
                                          </p:cBhvr>
                                        </p:animEffect>
                                        <p:anim calcmode="lin" valueType="num">
                                          <p:cBhvr>
                                            <p:cTn id="82" dur="500" fill="hold"/>
                                            <p:tgtEl>
                                              <p:spTgt spid="37"/>
                                            </p:tgtEl>
                                            <p:attrNameLst>
                                              <p:attrName>ppt_x</p:attrName>
                                            </p:attrNameLst>
                                          </p:cBhvr>
                                          <p:tavLst>
                                            <p:tav tm="0">
                                              <p:val>
                                                <p:strVal val="#ppt_x"/>
                                              </p:val>
                                            </p:tav>
                                            <p:tav tm="100000">
                                              <p:val>
                                                <p:strVal val="#ppt_x"/>
                                              </p:val>
                                            </p:tav>
                                          </p:tavLst>
                                        </p:anim>
                                        <p:anim calcmode="lin" valueType="num">
                                          <p:cBhvr>
                                            <p:cTn id="83" dur="450" decel="100000" fill="hold"/>
                                            <p:tgtEl>
                                              <p:spTgt spid="37"/>
                                            </p:tgtEl>
                                            <p:attrNameLst>
                                              <p:attrName>ppt_y</p:attrName>
                                            </p:attrNameLst>
                                          </p:cBhvr>
                                          <p:tavLst>
                                            <p:tav tm="0">
                                              <p:val>
                                                <p:strVal val="#ppt_y+1"/>
                                              </p:val>
                                            </p:tav>
                                            <p:tav tm="100000">
                                              <p:val>
                                                <p:strVal val="#ppt_y-.03"/>
                                              </p:val>
                                            </p:tav>
                                          </p:tavLst>
                                        </p:anim>
                                        <p:anim calcmode="lin" valueType="num">
                                          <p:cBhvr>
                                            <p:cTn id="84" dur="50" accel="100000" fill="hold">
                                              <p:stCondLst>
                                                <p:cond delay="450"/>
                                              </p:stCondLst>
                                            </p:cTn>
                                            <p:tgtEl>
                                              <p:spTgt spid="3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28" grpId="0" animBg="1"/>
          <p:bldP spid="29" grpId="0" animBg="1"/>
          <p:bldP spid="3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750"/>
                                </p:stCondLst>
                                <p:childTnLst>
                                  <p:par>
                                    <p:cTn id="9" presetID="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0-#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0-#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0-#ppt_w/2"/>
                                              </p:val>
                                            </p:tav>
                                            <p:tav tm="100000">
                                              <p:val>
                                                <p:strVal val="#ppt_x"/>
                                              </p:val>
                                            </p:tav>
                                          </p:tavLst>
                                        </p:anim>
                                        <p:anim calcmode="lin" valueType="num">
                                          <p:cBhvr additive="base">
                                            <p:cTn id="28" dur="500" fill="hold"/>
                                            <p:tgtEl>
                                              <p:spTgt spid="18"/>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0-#ppt_w/2"/>
                                              </p:val>
                                            </p:tav>
                                            <p:tav tm="100000">
                                              <p:val>
                                                <p:strVal val="#ppt_x"/>
                                              </p:val>
                                            </p:tav>
                                          </p:tavLst>
                                        </p:anim>
                                        <p:anim calcmode="lin" valueType="num">
                                          <p:cBhvr additive="base">
                                            <p:cTn id="32" dur="500" fill="hold"/>
                                            <p:tgtEl>
                                              <p:spTgt spid="12"/>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fill="hold"/>
                                            <p:tgtEl>
                                              <p:spTgt spid="23"/>
                                            </p:tgtEl>
                                            <p:attrNameLst>
                                              <p:attrName>ppt_x</p:attrName>
                                            </p:attrNameLst>
                                          </p:cBhvr>
                                          <p:tavLst>
                                            <p:tav tm="0">
                                              <p:val>
                                                <p:strVal val="0-#ppt_w/2"/>
                                              </p:val>
                                            </p:tav>
                                            <p:tav tm="100000">
                                              <p:val>
                                                <p:strVal val="#ppt_x"/>
                                              </p:val>
                                            </p:tav>
                                          </p:tavLst>
                                        </p:anim>
                                        <p:anim calcmode="lin" valueType="num">
                                          <p:cBhvr additive="base">
                                            <p:cTn id="36" dur="500" fill="hold"/>
                                            <p:tgtEl>
                                              <p:spTgt spid="23"/>
                                            </p:tgtEl>
                                            <p:attrNameLst>
                                              <p:attrName>ppt_y</p:attrName>
                                            </p:attrNameLst>
                                          </p:cBhvr>
                                          <p:tavLst>
                                            <p:tav tm="0">
                                              <p:val>
                                                <p:strVal val="#ppt_y"/>
                                              </p:val>
                                            </p:tav>
                                            <p:tav tm="100000">
                                              <p:val>
                                                <p:strVal val="#ppt_y"/>
                                              </p:val>
                                            </p:tav>
                                          </p:tavLst>
                                        </p:anim>
                                      </p:childTnLst>
                                    </p:cTn>
                                  </p:par>
                                </p:childTnLst>
                              </p:cTn>
                            </p:par>
                            <p:par>
                              <p:cTn id="37" fill="hold">
                                <p:stCondLst>
                                  <p:cond delay="1250"/>
                                </p:stCondLst>
                                <p:childTnLst>
                                  <p:par>
                                    <p:cTn id="38" presetID="30" presetClass="entr" presetSubtype="0" fill="hold" grpId="0" nodeType="after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fade">
                                          <p:cBhvr>
                                            <p:cTn id="40" dur="400" decel="100000"/>
                                            <p:tgtEl>
                                              <p:spTgt spid="28"/>
                                            </p:tgtEl>
                                          </p:cBhvr>
                                        </p:animEffect>
                                        <p:anim calcmode="lin" valueType="num">
                                          <p:cBhvr>
                                            <p:cTn id="41" dur="400" decel="100000" fill="hold"/>
                                            <p:tgtEl>
                                              <p:spTgt spid="28"/>
                                            </p:tgtEl>
                                            <p:attrNameLst>
                                              <p:attrName>style.rotation</p:attrName>
                                            </p:attrNameLst>
                                          </p:cBhvr>
                                          <p:tavLst>
                                            <p:tav tm="0">
                                              <p:val>
                                                <p:fltVal val="-90"/>
                                              </p:val>
                                            </p:tav>
                                            <p:tav tm="100000">
                                              <p:val>
                                                <p:fltVal val="0"/>
                                              </p:val>
                                            </p:tav>
                                          </p:tavLst>
                                        </p:anim>
                                        <p:anim calcmode="lin" valueType="num">
                                          <p:cBhvr>
                                            <p:cTn id="42" dur="400" decel="100000" fill="hold"/>
                                            <p:tgtEl>
                                              <p:spTgt spid="28"/>
                                            </p:tgtEl>
                                            <p:attrNameLst>
                                              <p:attrName>ppt_x</p:attrName>
                                            </p:attrNameLst>
                                          </p:cBhvr>
                                          <p:tavLst>
                                            <p:tav tm="0">
                                              <p:val>
                                                <p:strVal val="#ppt_x+0.4"/>
                                              </p:val>
                                            </p:tav>
                                            <p:tav tm="100000">
                                              <p:val>
                                                <p:strVal val="#ppt_x-0.05"/>
                                              </p:val>
                                            </p:tav>
                                          </p:tavLst>
                                        </p:anim>
                                        <p:anim calcmode="lin" valueType="num">
                                          <p:cBhvr>
                                            <p:cTn id="43" dur="400" decel="100000" fill="hold"/>
                                            <p:tgtEl>
                                              <p:spTgt spid="28"/>
                                            </p:tgtEl>
                                            <p:attrNameLst>
                                              <p:attrName>ppt_y</p:attrName>
                                            </p:attrNameLst>
                                          </p:cBhvr>
                                          <p:tavLst>
                                            <p:tav tm="0">
                                              <p:val>
                                                <p:strVal val="#ppt_y-0.4"/>
                                              </p:val>
                                            </p:tav>
                                            <p:tav tm="100000">
                                              <p:val>
                                                <p:strVal val="#ppt_y+0.1"/>
                                              </p:val>
                                            </p:tav>
                                          </p:tavLst>
                                        </p:anim>
                                        <p:anim calcmode="lin" valueType="num">
                                          <p:cBhvr>
                                            <p:cTn id="44" dur="100" accel="100000" fill="hold">
                                              <p:stCondLst>
                                                <p:cond delay="400"/>
                                              </p:stCondLst>
                                            </p:cTn>
                                            <p:tgtEl>
                                              <p:spTgt spid="28"/>
                                            </p:tgtEl>
                                            <p:attrNameLst>
                                              <p:attrName>ppt_x</p:attrName>
                                            </p:attrNameLst>
                                          </p:cBhvr>
                                          <p:tavLst>
                                            <p:tav tm="0">
                                              <p:val>
                                                <p:strVal val="#ppt_x-0.05"/>
                                              </p:val>
                                            </p:tav>
                                            <p:tav tm="100000">
                                              <p:val>
                                                <p:strVal val="#ppt_x"/>
                                              </p:val>
                                            </p:tav>
                                          </p:tavLst>
                                        </p:anim>
                                        <p:anim calcmode="lin" valueType="num">
                                          <p:cBhvr>
                                            <p:cTn id="45" dur="100" accel="100000" fill="hold">
                                              <p:stCondLst>
                                                <p:cond delay="400"/>
                                              </p:stCondLst>
                                            </p:cTn>
                                            <p:tgtEl>
                                              <p:spTgt spid="28"/>
                                            </p:tgtEl>
                                            <p:attrNameLst>
                                              <p:attrName>ppt_y</p:attrName>
                                            </p:attrNameLst>
                                          </p:cBhvr>
                                          <p:tavLst>
                                            <p:tav tm="0">
                                              <p:val>
                                                <p:strVal val="#ppt_y+0.1"/>
                                              </p:val>
                                            </p:tav>
                                            <p:tav tm="100000">
                                              <p:val>
                                                <p:strVal val="#ppt_y"/>
                                              </p:val>
                                            </p:tav>
                                          </p:tavLst>
                                        </p:anim>
                                      </p:childTnLst>
                                    </p:cTn>
                                  </p:par>
                                </p:childTnLst>
                              </p:cTn>
                            </p:par>
                            <p:par>
                              <p:cTn id="46" fill="hold">
                                <p:stCondLst>
                                  <p:cond delay="1750"/>
                                </p:stCondLst>
                                <p:childTnLst>
                                  <p:par>
                                    <p:cTn id="47" presetID="30" presetClass="entr" presetSubtype="0"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400" decel="100000"/>
                                            <p:tgtEl>
                                              <p:spTgt spid="30"/>
                                            </p:tgtEl>
                                          </p:cBhvr>
                                        </p:animEffect>
                                        <p:anim calcmode="lin" valueType="num">
                                          <p:cBhvr>
                                            <p:cTn id="50" dur="400" decel="100000" fill="hold"/>
                                            <p:tgtEl>
                                              <p:spTgt spid="30"/>
                                            </p:tgtEl>
                                            <p:attrNameLst>
                                              <p:attrName>style.rotation</p:attrName>
                                            </p:attrNameLst>
                                          </p:cBhvr>
                                          <p:tavLst>
                                            <p:tav tm="0">
                                              <p:val>
                                                <p:fltVal val="-90"/>
                                              </p:val>
                                            </p:tav>
                                            <p:tav tm="100000">
                                              <p:val>
                                                <p:fltVal val="0"/>
                                              </p:val>
                                            </p:tav>
                                          </p:tavLst>
                                        </p:anim>
                                        <p:anim calcmode="lin" valueType="num">
                                          <p:cBhvr>
                                            <p:cTn id="51" dur="400" decel="100000" fill="hold"/>
                                            <p:tgtEl>
                                              <p:spTgt spid="30"/>
                                            </p:tgtEl>
                                            <p:attrNameLst>
                                              <p:attrName>ppt_x</p:attrName>
                                            </p:attrNameLst>
                                          </p:cBhvr>
                                          <p:tavLst>
                                            <p:tav tm="0">
                                              <p:val>
                                                <p:strVal val="#ppt_x+0.4"/>
                                              </p:val>
                                            </p:tav>
                                            <p:tav tm="100000">
                                              <p:val>
                                                <p:strVal val="#ppt_x-0.05"/>
                                              </p:val>
                                            </p:tav>
                                          </p:tavLst>
                                        </p:anim>
                                        <p:anim calcmode="lin" valueType="num">
                                          <p:cBhvr>
                                            <p:cTn id="52" dur="400" decel="100000" fill="hold"/>
                                            <p:tgtEl>
                                              <p:spTgt spid="30"/>
                                            </p:tgtEl>
                                            <p:attrNameLst>
                                              <p:attrName>ppt_y</p:attrName>
                                            </p:attrNameLst>
                                          </p:cBhvr>
                                          <p:tavLst>
                                            <p:tav tm="0">
                                              <p:val>
                                                <p:strVal val="#ppt_y-0.4"/>
                                              </p:val>
                                            </p:tav>
                                            <p:tav tm="100000">
                                              <p:val>
                                                <p:strVal val="#ppt_y+0.1"/>
                                              </p:val>
                                            </p:tav>
                                          </p:tavLst>
                                        </p:anim>
                                        <p:anim calcmode="lin" valueType="num">
                                          <p:cBhvr>
                                            <p:cTn id="53" dur="100" accel="100000" fill="hold">
                                              <p:stCondLst>
                                                <p:cond delay="400"/>
                                              </p:stCondLst>
                                            </p:cTn>
                                            <p:tgtEl>
                                              <p:spTgt spid="30"/>
                                            </p:tgtEl>
                                            <p:attrNameLst>
                                              <p:attrName>ppt_x</p:attrName>
                                            </p:attrNameLst>
                                          </p:cBhvr>
                                          <p:tavLst>
                                            <p:tav tm="0">
                                              <p:val>
                                                <p:strVal val="#ppt_x-0.05"/>
                                              </p:val>
                                            </p:tav>
                                            <p:tav tm="100000">
                                              <p:val>
                                                <p:strVal val="#ppt_x"/>
                                              </p:val>
                                            </p:tav>
                                          </p:tavLst>
                                        </p:anim>
                                        <p:anim calcmode="lin" valueType="num">
                                          <p:cBhvr>
                                            <p:cTn id="54" dur="100" accel="100000" fill="hold">
                                              <p:stCondLst>
                                                <p:cond delay="400"/>
                                              </p:stCondLst>
                                            </p:cTn>
                                            <p:tgtEl>
                                              <p:spTgt spid="30"/>
                                            </p:tgtEl>
                                            <p:attrNameLst>
                                              <p:attrName>ppt_y</p:attrName>
                                            </p:attrNameLst>
                                          </p:cBhvr>
                                          <p:tavLst>
                                            <p:tav tm="0">
                                              <p:val>
                                                <p:strVal val="#ppt_y+0.1"/>
                                              </p:val>
                                            </p:tav>
                                            <p:tav tm="100000">
                                              <p:val>
                                                <p:strVal val="#ppt_y"/>
                                              </p:val>
                                            </p:tav>
                                          </p:tavLst>
                                        </p:anim>
                                      </p:childTnLst>
                                    </p:cTn>
                                  </p:par>
                                </p:childTnLst>
                              </p:cTn>
                            </p:par>
                            <p:par>
                              <p:cTn id="55" fill="hold">
                                <p:stCondLst>
                                  <p:cond delay="2250"/>
                                </p:stCondLst>
                                <p:childTnLst>
                                  <p:par>
                                    <p:cTn id="56" presetID="30" presetClass="entr" presetSubtype="0"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400" decel="100000"/>
                                            <p:tgtEl>
                                              <p:spTgt spid="29"/>
                                            </p:tgtEl>
                                          </p:cBhvr>
                                        </p:animEffect>
                                        <p:anim calcmode="lin" valueType="num">
                                          <p:cBhvr>
                                            <p:cTn id="59" dur="400" decel="100000" fill="hold"/>
                                            <p:tgtEl>
                                              <p:spTgt spid="29"/>
                                            </p:tgtEl>
                                            <p:attrNameLst>
                                              <p:attrName>style.rotation</p:attrName>
                                            </p:attrNameLst>
                                          </p:cBhvr>
                                          <p:tavLst>
                                            <p:tav tm="0">
                                              <p:val>
                                                <p:fltVal val="-90"/>
                                              </p:val>
                                            </p:tav>
                                            <p:tav tm="100000">
                                              <p:val>
                                                <p:fltVal val="0"/>
                                              </p:val>
                                            </p:tav>
                                          </p:tavLst>
                                        </p:anim>
                                        <p:anim calcmode="lin" valueType="num">
                                          <p:cBhvr>
                                            <p:cTn id="60" dur="400" decel="100000" fill="hold"/>
                                            <p:tgtEl>
                                              <p:spTgt spid="29"/>
                                            </p:tgtEl>
                                            <p:attrNameLst>
                                              <p:attrName>ppt_x</p:attrName>
                                            </p:attrNameLst>
                                          </p:cBhvr>
                                          <p:tavLst>
                                            <p:tav tm="0">
                                              <p:val>
                                                <p:strVal val="#ppt_x+0.4"/>
                                              </p:val>
                                            </p:tav>
                                            <p:tav tm="100000">
                                              <p:val>
                                                <p:strVal val="#ppt_x-0.05"/>
                                              </p:val>
                                            </p:tav>
                                          </p:tavLst>
                                        </p:anim>
                                        <p:anim calcmode="lin" valueType="num">
                                          <p:cBhvr>
                                            <p:cTn id="61" dur="400" decel="100000" fill="hold"/>
                                            <p:tgtEl>
                                              <p:spTgt spid="29"/>
                                            </p:tgtEl>
                                            <p:attrNameLst>
                                              <p:attrName>ppt_y</p:attrName>
                                            </p:attrNameLst>
                                          </p:cBhvr>
                                          <p:tavLst>
                                            <p:tav tm="0">
                                              <p:val>
                                                <p:strVal val="#ppt_y-0.4"/>
                                              </p:val>
                                            </p:tav>
                                            <p:tav tm="100000">
                                              <p:val>
                                                <p:strVal val="#ppt_y+0.1"/>
                                              </p:val>
                                            </p:tav>
                                          </p:tavLst>
                                        </p:anim>
                                        <p:anim calcmode="lin" valueType="num">
                                          <p:cBhvr>
                                            <p:cTn id="62" dur="100" accel="100000" fill="hold">
                                              <p:stCondLst>
                                                <p:cond delay="400"/>
                                              </p:stCondLst>
                                            </p:cTn>
                                            <p:tgtEl>
                                              <p:spTgt spid="29"/>
                                            </p:tgtEl>
                                            <p:attrNameLst>
                                              <p:attrName>ppt_x</p:attrName>
                                            </p:attrNameLst>
                                          </p:cBhvr>
                                          <p:tavLst>
                                            <p:tav tm="0">
                                              <p:val>
                                                <p:strVal val="#ppt_x-0.05"/>
                                              </p:val>
                                            </p:tav>
                                            <p:tav tm="100000">
                                              <p:val>
                                                <p:strVal val="#ppt_x"/>
                                              </p:val>
                                            </p:tav>
                                          </p:tavLst>
                                        </p:anim>
                                        <p:anim calcmode="lin" valueType="num">
                                          <p:cBhvr>
                                            <p:cTn id="63" dur="100" accel="100000" fill="hold">
                                              <p:stCondLst>
                                                <p:cond delay="400"/>
                                              </p:stCondLst>
                                            </p:cTn>
                                            <p:tgtEl>
                                              <p:spTgt spid="29"/>
                                            </p:tgtEl>
                                            <p:attrNameLst>
                                              <p:attrName>ppt_y</p:attrName>
                                            </p:attrNameLst>
                                          </p:cBhvr>
                                          <p:tavLst>
                                            <p:tav tm="0">
                                              <p:val>
                                                <p:strVal val="#ppt_y+0.1"/>
                                              </p:val>
                                            </p:tav>
                                            <p:tav tm="100000">
                                              <p:val>
                                                <p:strVal val="#ppt_y"/>
                                              </p:val>
                                            </p:tav>
                                          </p:tavLst>
                                        </p:anim>
                                      </p:childTnLst>
                                    </p:cTn>
                                  </p:par>
                                </p:childTnLst>
                              </p:cTn>
                            </p:par>
                            <p:par>
                              <p:cTn id="64" fill="hold">
                                <p:stCondLst>
                                  <p:cond delay="2750"/>
                                </p:stCondLst>
                                <p:childTnLst>
                                  <p:par>
                                    <p:cTn id="65" presetID="37" presetClass="entr" presetSubtype="0" fill="hold"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500"/>
                                            <p:tgtEl>
                                              <p:spTgt spid="31"/>
                                            </p:tgtEl>
                                          </p:cBhvr>
                                        </p:animEffect>
                                        <p:anim calcmode="lin" valueType="num">
                                          <p:cBhvr>
                                            <p:cTn id="68" dur="500" fill="hold"/>
                                            <p:tgtEl>
                                              <p:spTgt spid="31"/>
                                            </p:tgtEl>
                                            <p:attrNameLst>
                                              <p:attrName>ppt_x</p:attrName>
                                            </p:attrNameLst>
                                          </p:cBhvr>
                                          <p:tavLst>
                                            <p:tav tm="0">
                                              <p:val>
                                                <p:strVal val="#ppt_x"/>
                                              </p:val>
                                            </p:tav>
                                            <p:tav tm="100000">
                                              <p:val>
                                                <p:strVal val="#ppt_x"/>
                                              </p:val>
                                            </p:tav>
                                          </p:tavLst>
                                        </p:anim>
                                        <p:anim calcmode="lin" valueType="num">
                                          <p:cBhvr>
                                            <p:cTn id="69" dur="450" decel="100000" fill="hold"/>
                                            <p:tgtEl>
                                              <p:spTgt spid="31"/>
                                            </p:tgtEl>
                                            <p:attrNameLst>
                                              <p:attrName>ppt_y</p:attrName>
                                            </p:attrNameLst>
                                          </p:cBhvr>
                                          <p:tavLst>
                                            <p:tav tm="0">
                                              <p:val>
                                                <p:strVal val="#ppt_y+1"/>
                                              </p:val>
                                            </p:tav>
                                            <p:tav tm="100000">
                                              <p:val>
                                                <p:strVal val="#ppt_y-.03"/>
                                              </p:val>
                                            </p:tav>
                                          </p:tavLst>
                                        </p:anim>
                                        <p:anim calcmode="lin" valueType="num">
                                          <p:cBhvr>
                                            <p:cTn id="70" dur="50" accel="100000" fill="hold">
                                              <p:stCondLst>
                                                <p:cond delay="450"/>
                                              </p:stCondLst>
                                            </p:cTn>
                                            <p:tgtEl>
                                              <p:spTgt spid="31"/>
                                            </p:tgtEl>
                                            <p:attrNameLst>
                                              <p:attrName>ppt_y</p:attrName>
                                            </p:attrNameLst>
                                          </p:cBhvr>
                                          <p:tavLst>
                                            <p:tav tm="0">
                                              <p:val>
                                                <p:strVal val="#ppt_y-.03"/>
                                              </p:val>
                                            </p:tav>
                                            <p:tav tm="100000">
                                              <p:val>
                                                <p:strVal val="#ppt_y"/>
                                              </p:val>
                                            </p:tav>
                                          </p:tavLst>
                                        </p:anim>
                                      </p:childTnLst>
                                    </p:cTn>
                                  </p:par>
                                </p:childTnLst>
                              </p:cTn>
                            </p:par>
                            <p:par>
                              <p:cTn id="71" fill="hold">
                                <p:stCondLst>
                                  <p:cond delay="3250"/>
                                </p:stCondLst>
                                <p:childTnLst>
                                  <p:par>
                                    <p:cTn id="72" presetID="37" presetClass="entr" presetSubtype="0" fill="hold" nodeType="afterEffect">
                                      <p:stCondLst>
                                        <p:cond delay="0"/>
                                      </p:stCondLst>
                                      <p:childTnLst>
                                        <p:set>
                                          <p:cBhvr>
                                            <p:cTn id="73" dur="1" fill="hold">
                                              <p:stCondLst>
                                                <p:cond delay="0"/>
                                              </p:stCondLst>
                                            </p:cTn>
                                            <p:tgtEl>
                                              <p:spTgt spid="34"/>
                                            </p:tgtEl>
                                            <p:attrNameLst>
                                              <p:attrName>style.visibility</p:attrName>
                                            </p:attrNameLst>
                                          </p:cBhvr>
                                          <p:to>
                                            <p:strVal val="visible"/>
                                          </p:to>
                                        </p:set>
                                        <p:animEffect transition="in" filter="fade">
                                          <p:cBhvr>
                                            <p:cTn id="74" dur="500"/>
                                            <p:tgtEl>
                                              <p:spTgt spid="34"/>
                                            </p:tgtEl>
                                          </p:cBhvr>
                                        </p:animEffect>
                                        <p:anim calcmode="lin" valueType="num">
                                          <p:cBhvr>
                                            <p:cTn id="75" dur="500" fill="hold"/>
                                            <p:tgtEl>
                                              <p:spTgt spid="34"/>
                                            </p:tgtEl>
                                            <p:attrNameLst>
                                              <p:attrName>ppt_x</p:attrName>
                                            </p:attrNameLst>
                                          </p:cBhvr>
                                          <p:tavLst>
                                            <p:tav tm="0">
                                              <p:val>
                                                <p:strVal val="#ppt_x"/>
                                              </p:val>
                                            </p:tav>
                                            <p:tav tm="100000">
                                              <p:val>
                                                <p:strVal val="#ppt_x"/>
                                              </p:val>
                                            </p:tav>
                                          </p:tavLst>
                                        </p:anim>
                                        <p:anim calcmode="lin" valueType="num">
                                          <p:cBhvr>
                                            <p:cTn id="76" dur="450" decel="100000" fill="hold"/>
                                            <p:tgtEl>
                                              <p:spTgt spid="34"/>
                                            </p:tgtEl>
                                            <p:attrNameLst>
                                              <p:attrName>ppt_y</p:attrName>
                                            </p:attrNameLst>
                                          </p:cBhvr>
                                          <p:tavLst>
                                            <p:tav tm="0">
                                              <p:val>
                                                <p:strVal val="#ppt_y+1"/>
                                              </p:val>
                                            </p:tav>
                                            <p:tav tm="100000">
                                              <p:val>
                                                <p:strVal val="#ppt_y-.03"/>
                                              </p:val>
                                            </p:tav>
                                          </p:tavLst>
                                        </p:anim>
                                        <p:anim calcmode="lin" valueType="num">
                                          <p:cBhvr>
                                            <p:cTn id="77" dur="50" accel="100000" fill="hold">
                                              <p:stCondLst>
                                                <p:cond delay="450"/>
                                              </p:stCondLst>
                                            </p:cTn>
                                            <p:tgtEl>
                                              <p:spTgt spid="34"/>
                                            </p:tgtEl>
                                            <p:attrNameLst>
                                              <p:attrName>ppt_y</p:attrName>
                                            </p:attrNameLst>
                                          </p:cBhvr>
                                          <p:tavLst>
                                            <p:tav tm="0">
                                              <p:val>
                                                <p:strVal val="#ppt_y-.03"/>
                                              </p:val>
                                            </p:tav>
                                            <p:tav tm="100000">
                                              <p:val>
                                                <p:strVal val="#ppt_y"/>
                                              </p:val>
                                            </p:tav>
                                          </p:tavLst>
                                        </p:anim>
                                      </p:childTnLst>
                                    </p:cTn>
                                  </p:par>
                                </p:childTnLst>
                              </p:cTn>
                            </p:par>
                            <p:par>
                              <p:cTn id="78" fill="hold">
                                <p:stCondLst>
                                  <p:cond delay="3750"/>
                                </p:stCondLst>
                                <p:childTnLst>
                                  <p:par>
                                    <p:cTn id="79" presetID="37" presetClass="entr" presetSubtype="0" fill="hold" nodeType="afterEffect">
                                      <p:stCondLst>
                                        <p:cond delay="0"/>
                                      </p:stCondLst>
                                      <p:childTnLst>
                                        <p:set>
                                          <p:cBhvr>
                                            <p:cTn id="80" dur="1" fill="hold">
                                              <p:stCondLst>
                                                <p:cond delay="0"/>
                                              </p:stCondLst>
                                            </p:cTn>
                                            <p:tgtEl>
                                              <p:spTgt spid="37"/>
                                            </p:tgtEl>
                                            <p:attrNameLst>
                                              <p:attrName>style.visibility</p:attrName>
                                            </p:attrNameLst>
                                          </p:cBhvr>
                                          <p:to>
                                            <p:strVal val="visible"/>
                                          </p:to>
                                        </p:set>
                                        <p:animEffect transition="in" filter="fade">
                                          <p:cBhvr>
                                            <p:cTn id="81" dur="500"/>
                                            <p:tgtEl>
                                              <p:spTgt spid="37"/>
                                            </p:tgtEl>
                                          </p:cBhvr>
                                        </p:animEffect>
                                        <p:anim calcmode="lin" valueType="num">
                                          <p:cBhvr>
                                            <p:cTn id="82" dur="500" fill="hold"/>
                                            <p:tgtEl>
                                              <p:spTgt spid="37"/>
                                            </p:tgtEl>
                                            <p:attrNameLst>
                                              <p:attrName>ppt_x</p:attrName>
                                            </p:attrNameLst>
                                          </p:cBhvr>
                                          <p:tavLst>
                                            <p:tav tm="0">
                                              <p:val>
                                                <p:strVal val="#ppt_x"/>
                                              </p:val>
                                            </p:tav>
                                            <p:tav tm="100000">
                                              <p:val>
                                                <p:strVal val="#ppt_x"/>
                                              </p:val>
                                            </p:tav>
                                          </p:tavLst>
                                        </p:anim>
                                        <p:anim calcmode="lin" valueType="num">
                                          <p:cBhvr>
                                            <p:cTn id="83" dur="450" decel="100000" fill="hold"/>
                                            <p:tgtEl>
                                              <p:spTgt spid="37"/>
                                            </p:tgtEl>
                                            <p:attrNameLst>
                                              <p:attrName>ppt_y</p:attrName>
                                            </p:attrNameLst>
                                          </p:cBhvr>
                                          <p:tavLst>
                                            <p:tav tm="0">
                                              <p:val>
                                                <p:strVal val="#ppt_y+1"/>
                                              </p:val>
                                            </p:tav>
                                            <p:tav tm="100000">
                                              <p:val>
                                                <p:strVal val="#ppt_y-.03"/>
                                              </p:val>
                                            </p:tav>
                                          </p:tavLst>
                                        </p:anim>
                                        <p:anim calcmode="lin" valueType="num">
                                          <p:cBhvr>
                                            <p:cTn id="84" dur="50" accel="100000" fill="hold">
                                              <p:stCondLst>
                                                <p:cond delay="450"/>
                                              </p:stCondLst>
                                            </p:cTn>
                                            <p:tgtEl>
                                              <p:spTgt spid="3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28" grpId="0" animBg="1"/>
          <p:bldP spid="29" grpId="0" animBg="1"/>
          <p:bldP spid="30" grpId="0" animBg="1"/>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8"/>
          </p:nvPr>
        </p:nvSpPr>
        <p:spPr/>
        <p:txBody>
          <a:bodyPr/>
          <a:lstStyle/>
          <a:p>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Michael Owen</a:t>
            </a:r>
          </a:p>
        </p:txBody>
      </p:sp>
      <p:sp>
        <p:nvSpPr>
          <p:cNvPr id="6" name="Text Placeholder 5"/>
          <p:cNvSpPr>
            <a:spLocks noGrp="1"/>
          </p:cNvSpPr>
          <p:nvPr>
            <p:ph type="body" sz="quarter" idx="19"/>
          </p:nvPr>
        </p:nvSpPr>
        <p:spPr/>
        <p:txBody>
          <a:bodyPr>
            <a:normAutofit fontScale="85000" lnSpcReduction="20000"/>
          </a:bodyPr>
          <a:lstStyle/>
          <a:p>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General Manager</a:t>
            </a:r>
          </a:p>
        </p:txBody>
      </p:sp>
      <p:sp>
        <p:nvSpPr>
          <p:cNvPr id="7" name="Text Placeholder 6"/>
          <p:cNvSpPr>
            <a:spLocks noGrp="1"/>
          </p:cNvSpPr>
          <p:nvPr>
            <p:ph type="body" sz="quarter" idx="16"/>
          </p:nvPr>
        </p:nvSpPr>
        <p:spPr/>
        <p:txBody>
          <a:bodyPr/>
          <a:lstStyle/>
          <a:p>
            <a:pPr lvl="0"/>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Lorem</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ipsum</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dolor sit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amet</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consectetur</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adipiscing</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elit</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Fusce</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diam</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tortor</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mattis</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quis</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a:t>
            </a:r>
          </a:p>
        </p:txBody>
      </p:sp>
      <p:sp>
        <p:nvSpPr>
          <p:cNvPr id="8" name="Text Placeholder 7"/>
          <p:cNvSpPr>
            <a:spLocks noGrp="1"/>
          </p:cNvSpPr>
          <p:nvPr>
            <p:ph type="body" sz="quarter" idx="65"/>
          </p:nvPr>
        </p:nvSpPr>
        <p:spPr/>
        <p:txBody>
          <a:bodyPr/>
          <a:lstStyle/>
          <a:p>
            <a:r>
              <a:rPr lang="en-US">
                <a:latin typeface="Arial" panose="020B0604020202020204" pitchFamily="34" charset="0"/>
                <a:ea typeface="微软雅黑" panose="020B0503020204020204" pitchFamily="34" charset="-122"/>
                <a:cs typeface="+mn-ea"/>
                <a:sym typeface="Arial" panose="020B0604020202020204" pitchFamily="34" charset="0"/>
              </a:rPr>
              <a:t>A</a:t>
            </a:r>
          </a:p>
        </p:txBody>
      </p:sp>
      <p:pic>
        <p:nvPicPr>
          <p:cNvPr id="3" name="图片占位符 2" descr="图片包含 户外, 天空, 水, 平面&#10;&#10;已生成极高可信度的说明"/>
          <p:cNvPicPr>
            <a:picLocks noGrp="1" noChangeAspect="1"/>
          </p:cNvPicPr>
          <p:nvPr>
            <p:ph type="pic" sz="quarter" idx="17"/>
          </p:nvPr>
        </p:nvPicPr>
        <p:blipFill>
          <a:blip r:embed="rId7" cstate="screen">
            <a:extLst>
              <a:ext uri="{28A0092B-C50C-407E-A947-70E740481C1C}">
                <a14:useLocalDpi xmlns:a14="http://schemas.microsoft.com/office/drawing/2010/main" val="0"/>
              </a:ext>
            </a:extLst>
          </a:blip>
          <a:srcRect l="20227" r="20227"/>
          <a:stretch>
            <a:fillRect/>
          </a:stretch>
        </p:blipFill>
        <p:spPr/>
      </p:pic>
      <p:sp>
        <p:nvSpPr>
          <p:cNvPr id="11" name="Text Placeholder 10"/>
          <p:cNvSpPr>
            <a:spLocks noGrp="1"/>
          </p:cNvSpPr>
          <p:nvPr>
            <p:ph type="body" sz="quarter" idx="68"/>
          </p:nvPr>
        </p:nvSpPr>
        <p:spPr/>
        <p:txBody>
          <a:bodyPr/>
          <a:lstStyle/>
          <a:p>
            <a:r>
              <a:rPr lang="en-US" dirty="0">
                <a:solidFill>
                  <a:schemeClr val="tx1">
                    <a:lumMod val="75000"/>
                    <a:lumOff val="25000"/>
                  </a:schemeClr>
                </a:solidFill>
                <a:latin typeface="+mn-lt"/>
                <a:ea typeface="微软雅黑" panose="020B0503020204020204" pitchFamily="34" charset="-122"/>
                <a:cs typeface="+mn-ea"/>
                <a:sym typeface="Arial" panose="020B0604020202020204" pitchFamily="34" charset="0"/>
              </a:rPr>
              <a:t>Paola White</a:t>
            </a:r>
          </a:p>
        </p:txBody>
      </p:sp>
      <p:sp>
        <p:nvSpPr>
          <p:cNvPr id="12" name="Text Placeholder 11"/>
          <p:cNvSpPr>
            <a:spLocks noGrp="1"/>
          </p:cNvSpPr>
          <p:nvPr>
            <p:ph type="body" sz="quarter" idx="69"/>
          </p:nvPr>
        </p:nvSpPr>
        <p:spPr/>
        <p:txBody>
          <a:bodyPr>
            <a:normAutofit fontScale="85000" lnSpcReduction="20000"/>
          </a:bodyPr>
          <a:lstStyle/>
          <a:p>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Sales Manager</a:t>
            </a:r>
          </a:p>
        </p:txBody>
      </p:sp>
      <p:sp>
        <p:nvSpPr>
          <p:cNvPr id="13" name="Text Placeholder 12"/>
          <p:cNvSpPr>
            <a:spLocks noGrp="1"/>
          </p:cNvSpPr>
          <p:nvPr>
            <p:ph type="body" sz="quarter" idx="70"/>
          </p:nvPr>
        </p:nvSpPr>
        <p:spPr/>
        <p:txBody>
          <a:bodyPr/>
          <a:lstStyle/>
          <a:p>
            <a:pPr lvl="0"/>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Lorem</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ipsum</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dolor sit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amet</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consectetur</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adipiscing</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elit</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Fusce</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diam</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tortor</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mattis</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quis</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a:t>
            </a:r>
          </a:p>
        </p:txBody>
      </p:sp>
      <p:sp>
        <p:nvSpPr>
          <p:cNvPr id="10" name="Text Placeholder 9"/>
          <p:cNvSpPr>
            <a:spLocks noGrp="1"/>
          </p:cNvSpPr>
          <p:nvPr>
            <p:ph type="body" sz="quarter" idx="67"/>
          </p:nvPr>
        </p:nvSpPr>
        <p:spPr/>
        <p:txBody>
          <a:bodyPr/>
          <a:lstStyle/>
          <a:p>
            <a:r>
              <a:rPr lang="en-US">
                <a:latin typeface="Arial" panose="020B0604020202020204" pitchFamily="34" charset="0"/>
                <a:ea typeface="微软雅黑" panose="020B0503020204020204" pitchFamily="34" charset="-122"/>
                <a:cs typeface="+mn-ea"/>
                <a:sym typeface="Arial" panose="020B0604020202020204" pitchFamily="34" charset="0"/>
              </a:rPr>
              <a:t>B</a:t>
            </a:r>
          </a:p>
        </p:txBody>
      </p:sp>
      <p:pic>
        <p:nvPicPr>
          <p:cNvPr id="9" name="图片占位符 8" descr="图片包含 天空, 平面, 户外, 飞机&#10;&#10;已生成极高可信度的说明"/>
          <p:cNvPicPr>
            <a:picLocks noGrp="1" noChangeAspect="1"/>
          </p:cNvPicPr>
          <p:nvPr>
            <p:ph type="pic" sz="quarter" idx="66"/>
          </p:nvPr>
        </p:nvPicPr>
        <p:blipFill>
          <a:blip r:embed="rId8" cstate="screen">
            <a:extLst>
              <a:ext uri="{28A0092B-C50C-407E-A947-70E740481C1C}">
                <a14:useLocalDpi xmlns:a14="http://schemas.microsoft.com/office/drawing/2010/main" val="0"/>
              </a:ext>
            </a:extLst>
          </a:blip>
          <a:srcRect l="10303" r="10303"/>
          <a:stretch>
            <a:fillRect/>
          </a:stretch>
        </p:blipFill>
        <p:spPr/>
      </p:pic>
      <p:sp>
        <p:nvSpPr>
          <p:cNvPr id="16" name="Text Placeholder 15"/>
          <p:cNvSpPr>
            <a:spLocks noGrp="1"/>
          </p:cNvSpPr>
          <p:nvPr>
            <p:ph type="body" sz="quarter" idx="73"/>
          </p:nvPr>
        </p:nvSpPr>
        <p:spPr/>
        <p:txBody>
          <a:bodyPr/>
          <a:lstStyle/>
          <a:p>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Santiago Rivera</a:t>
            </a:r>
          </a:p>
        </p:txBody>
      </p:sp>
      <p:sp>
        <p:nvSpPr>
          <p:cNvPr id="17" name="Text Placeholder 16"/>
          <p:cNvSpPr>
            <a:spLocks noGrp="1"/>
          </p:cNvSpPr>
          <p:nvPr>
            <p:ph type="body" sz="quarter" idx="74"/>
          </p:nvPr>
        </p:nvSpPr>
        <p:spPr/>
        <p:txBody>
          <a:bodyPr>
            <a:normAutofit fontScale="85000" lnSpcReduction="20000"/>
          </a:bodyPr>
          <a:lstStyle/>
          <a:p>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Creative Director</a:t>
            </a:r>
          </a:p>
        </p:txBody>
      </p:sp>
      <p:sp>
        <p:nvSpPr>
          <p:cNvPr id="18" name="Text Placeholder 17"/>
          <p:cNvSpPr>
            <a:spLocks noGrp="1"/>
          </p:cNvSpPr>
          <p:nvPr>
            <p:ph type="body" sz="quarter" idx="75"/>
          </p:nvPr>
        </p:nvSpPr>
        <p:spPr/>
        <p:txBody>
          <a:bodyPr/>
          <a:lstStyle/>
          <a:p>
            <a:pPr lvl="0"/>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Lorem</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ipsum</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dolor sit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amet</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consectetur</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adipiscing</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elit</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Fusce</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diam</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tortor</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mattis</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quis</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a:t>
            </a:r>
          </a:p>
        </p:txBody>
      </p:sp>
      <p:sp>
        <p:nvSpPr>
          <p:cNvPr id="15" name="Text Placeholder 14"/>
          <p:cNvSpPr>
            <a:spLocks noGrp="1"/>
          </p:cNvSpPr>
          <p:nvPr>
            <p:ph type="body" sz="quarter" idx="72"/>
          </p:nvPr>
        </p:nvSpPr>
        <p:spPr/>
        <p:txBody>
          <a:bodyPr/>
          <a:lstStyle/>
          <a:p>
            <a:r>
              <a:rPr lang="en-US">
                <a:latin typeface="Arial" panose="020B0604020202020204" pitchFamily="34" charset="0"/>
                <a:ea typeface="微软雅黑" panose="020B0503020204020204" pitchFamily="34" charset="-122"/>
                <a:cs typeface="+mn-ea"/>
                <a:sym typeface="Arial" panose="020B0604020202020204" pitchFamily="34" charset="0"/>
              </a:rPr>
              <a:t>C</a:t>
            </a:r>
          </a:p>
        </p:txBody>
      </p:sp>
      <p:pic>
        <p:nvPicPr>
          <p:cNvPr id="19" name="图片占位符 18" descr="图片包含 户外, 天空, 放飞, 运输&#10;&#10;已生成极高可信度的说明"/>
          <p:cNvPicPr>
            <a:picLocks noGrp="1" noChangeAspect="1"/>
          </p:cNvPicPr>
          <p:nvPr>
            <p:ph type="pic" sz="quarter" idx="71"/>
          </p:nvPr>
        </p:nvPicPr>
        <p:blipFill>
          <a:blip r:embed="rId9" cstate="screen">
            <a:extLst>
              <a:ext uri="{28A0092B-C50C-407E-A947-70E740481C1C}">
                <a14:useLocalDpi xmlns:a14="http://schemas.microsoft.com/office/drawing/2010/main" val="0"/>
              </a:ext>
            </a:extLst>
          </a:blip>
          <a:srcRect l="14679" r="14679"/>
          <a:stretch>
            <a:fillRect/>
          </a:stretch>
        </p:blipFill>
        <p:spPr/>
      </p:pic>
      <p:sp>
        <p:nvSpPr>
          <p:cNvPr id="21" name="Text Placeholder 20"/>
          <p:cNvSpPr>
            <a:spLocks noGrp="1"/>
          </p:cNvSpPr>
          <p:nvPr>
            <p:ph type="body" sz="quarter" idx="78"/>
          </p:nvPr>
        </p:nvSpPr>
        <p:spPr/>
        <p:txBody>
          <a:bodyPr/>
          <a:lstStyle/>
          <a:p>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Johanna Brown</a:t>
            </a:r>
          </a:p>
        </p:txBody>
      </p:sp>
      <p:sp>
        <p:nvSpPr>
          <p:cNvPr id="22" name="Text Placeholder 21"/>
          <p:cNvSpPr>
            <a:spLocks noGrp="1"/>
          </p:cNvSpPr>
          <p:nvPr>
            <p:ph type="body" sz="quarter" idx="79"/>
          </p:nvPr>
        </p:nvSpPr>
        <p:spPr/>
        <p:txBody>
          <a:bodyPr>
            <a:normAutofit fontScale="85000" lnSpcReduction="20000"/>
          </a:bodyPr>
          <a:lstStyle/>
          <a:p>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Marketing Director</a:t>
            </a:r>
          </a:p>
        </p:txBody>
      </p:sp>
      <p:sp>
        <p:nvSpPr>
          <p:cNvPr id="23" name="Text Placeholder 22"/>
          <p:cNvSpPr>
            <a:spLocks noGrp="1"/>
          </p:cNvSpPr>
          <p:nvPr>
            <p:ph type="body" sz="quarter" idx="80"/>
          </p:nvPr>
        </p:nvSpPr>
        <p:spPr/>
        <p:txBody>
          <a:bodyPr/>
          <a:lstStyle/>
          <a:p>
            <a:pPr lvl="0"/>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Lorem</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ipsum</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dolor sit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amet</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consectetur</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adipiscing</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elit</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Fusce</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diam</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tortor</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mattis</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 </a:t>
            </a:r>
            <a:r>
              <a:rPr lang="en-US" err="1">
                <a:solidFill>
                  <a:schemeClr val="tx1">
                    <a:lumMod val="75000"/>
                    <a:lumOff val="25000"/>
                  </a:schemeClr>
                </a:solidFill>
                <a:latin typeface="+mn-lt"/>
                <a:ea typeface="微软雅黑" panose="020B0503020204020204" pitchFamily="34" charset="-122"/>
                <a:cs typeface="+mn-ea"/>
                <a:sym typeface="Arial" panose="020B0604020202020204" pitchFamily="34" charset="0"/>
              </a:rPr>
              <a:t>quis</a:t>
            </a:r>
            <a:r>
              <a:rPr lang="en-US">
                <a:solidFill>
                  <a:schemeClr val="tx1">
                    <a:lumMod val="75000"/>
                    <a:lumOff val="25000"/>
                  </a:schemeClr>
                </a:solidFill>
                <a:latin typeface="+mn-lt"/>
                <a:ea typeface="微软雅黑" panose="020B0503020204020204" pitchFamily="34" charset="-122"/>
                <a:cs typeface="+mn-ea"/>
                <a:sym typeface="Arial" panose="020B0604020202020204" pitchFamily="34" charset="0"/>
              </a:rPr>
              <a:t>.</a:t>
            </a:r>
          </a:p>
        </p:txBody>
      </p:sp>
      <p:sp>
        <p:nvSpPr>
          <p:cNvPr id="20" name="Text Placeholder 19"/>
          <p:cNvSpPr>
            <a:spLocks noGrp="1"/>
          </p:cNvSpPr>
          <p:nvPr>
            <p:ph type="body" sz="quarter" idx="77"/>
          </p:nvPr>
        </p:nvSpPr>
        <p:spPr/>
        <p:txBody>
          <a:bodyPr/>
          <a:lstStyle/>
          <a:p>
            <a:r>
              <a:rPr lang="en-US">
                <a:latin typeface="Arial" panose="020B0604020202020204" pitchFamily="34" charset="0"/>
                <a:ea typeface="微软雅黑" panose="020B0503020204020204" pitchFamily="34" charset="-122"/>
                <a:cs typeface="+mn-ea"/>
                <a:sym typeface="Arial" panose="020B0604020202020204" pitchFamily="34" charset="0"/>
              </a:rPr>
              <a:t>D</a:t>
            </a:r>
          </a:p>
        </p:txBody>
      </p:sp>
      <p:pic>
        <p:nvPicPr>
          <p:cNvPr id="29" name="图片占位符 28" descr="图片包含 天空, 户外, 平面, 放飞&#10;&#10;已生成极高可信度的说明"/>
          <p:cNvPicPr>
            <a:picLocks noGrp="1" noChangeAspect="1"/>
          </p:cNvPicPr>
          <p:nvPr>
            <p:ph type="pic" sz="quarter" idx="76"/>
          </p:nvPr>
        </p:nvPicPr>
        <p:blipFill>
          <a:blip r:embed="rId10" cstate="screen">
            <a:extLst>
              <a:ext uri="{28A0092B-C50C-407E-A947-70E740481C1C}">
                <a14:useLocalDpi xmlns:a14="http://schemas.microsoft.com/office/drawing/2010/main" val="0"/>
              </a:ext>
            </a:extLst>
          </a:blip>
          <a:srcRect l="18280" r="18280"/>
          <a:stretch>
            <a:fillRect/>
          </a:stretch>
        </p:blipFill>
        <p:spPr/>
      </p:pic>
      <p:sp>
        <p:nvSpPr>
          <p:cNvPr id="24" name="TextBox 13"/>
          <p:cNvSpPr txBox="1"/>
          <p:nvPr>
            <p:custDataLst>
              <p:tags r:id="rId1"/>
            </p:custDataLst>
          </p:nvPr>
        </p:nvSpPr>
        <p:spPr>
          <a:xfrm>
            <a:off x="680935" y="299373"/>
            <a:ext cx="4622824" cy="571695"/>
          </a:xfrm>
          <a:prstGeom prst="rect">
            <a:avLst/>
          </a:prstGeom>
          <a:noFill/>
        </p:spPr>
        <p:txBody>
          <a:bodyPr wrap="square" rtlCol="0" anchor="ctr">
            <a:spAutoFit/>
          </a:bodyPr>
          <a:lstStyle/>
          <a:p>
            <a:pPr defTabSz="941755">
              <a:lnSpc>
                <a:spcPct val="150000"/>
              </a:lnSpc>
            </a:pPr>
            <a:r>
              <a:rPr lang="zh-CN" altLang="en-US" sz="2347" spc="300" dirty="0">
                <a:solidFill>
                  <a:schemeClr val="accent2"/>
                </a:solidFill>
                <a:latin typeface="方正粗谭黑简体" panose="02000000000000000000" pitchFamily="2" charset="-122"/>
                <a:ea typeface="方正粗谭黑简体" panose="02000000000000000000" pitchFamily="2" charset="-122"/>
              </a:rPr>
              <a:t>此处添加您的标题</a:t>
            </a:r>
          </a:p>
        </p:txBody>
      </p:sp>
      <p:sp>
        <p:nvSpPr>
          <p:cNvPr id="25" name="矩形 24"/>
          <p:cNvSpPr/>
          <p:nvPr>
            <p:custDataLst>
              <p:tags r:id="rId2"/>
            </p:custDataLst>
          </p:nvPr>
        </p:nvSpPr>
        <p:spPr>
          <a:xfrm>
            <a:off x="680935" y="723384"/>
            <a:ext cx="4993675" cy="369332"/>
          </a:xfrm>
          <a:prstGeom prst="rect">
            <a:avLst/>
          </a:prstGeom>
        </p:spPr>
        <p:txBody>
          <a:bodyPr wrap="none">
            <a:spAutoFit/>
          </a:bodyPr>
          <a:lstStyle/>
          <a:p>
            <a:r>
              <a:rPr lang="en-US" altLang="zh-CN" dirty="0">
                <a:solidFill>
                  <a:schemeClr val="accent1"/>
                </a:solidFill>
                <a:latin typeface="Arial" panose="020B0604020202020204" pitchFamily="34" charset="0"/>
                <a:ea typeface="微软雅黑" panose="020B0503020204020204" pitchFamily="34" charset="-122"/>
                <a:cs typeface="Arial" panose="020B0604020202020204" pitchFamily="34" charset="0"/>
              </a:rPr>
              <a:t>Please replace text, click add relevant headline</a:t>
            </a:r>
            <a:endParaRPr lang="zh-CN" altLang="en-US" dirty="0">
              <a:solidFill>
                <a:schemeClr val="accent1"/>
              </a:solidFill>
              <a:latin typeface="Arial" panose="020B0604020202020204" pitchFamily="34" charset="0"/>
              <a:ea typeface="微软雅黑" panose="020B0503020204020204" pitchFamily="34" charset="-122"/>
              <a:cs typeface="Arial" panose="020B0604020202020204" pitchFamily="34" charset="0"/>
            </a:endParaRPr>
          </a:p>
        </p:txBody>
      </p:sp>
      <p:sp>
        <p:nvSpPr>
          <p:cNvPr id="26" name="矩形 25"/>
          <p:cNvSpPr/>
          <p:nvPr>
            <p:custDataLst>
              <p:tags r:id="rId3"/>
            </p:custDataLst>
          </p:nvPr>
        </p:nvSpPr>
        <p:spPr>
          <a:xfrm rot="2299722">
            <a:off x="-149077" y="438674"/>
            <a:ext cx="689749" cy="6920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
        <p:nvSpPr>
          <p:cNvPr id="27" name="矩形 26"/>
          <p:cNvSpPr/>
          <p:nvPr>
            <p:custDataLst>
              <p:tags r:id="rId4"/>
            </p:custDataLst>
          </p:nvPr>
        </p:nvSpPr>
        <p:spPr>
          <a:xfrm rot="2299722">
            <a:off x="-290551" y="494148"/>
            <a:ext cx="581099" cy="58109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Tree>
    <p:extLst>
      <p:ext uri="{BB962C8B-B14F-4D97-AF65-F5344CB8AC3E}">
        <p14:creationId xmlns:p14="http://schemas.microsoft.com/office/powerpoint/2010/main" val="99591459"/>
      </p:ext>
    </p:extLst>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lock Arc 53"/>
          <p:cNvSpPr/>
          <p:nvPr/>
        </p:nvSpPr>
        <p:spPr>
          <a:xfrm>
            <a:off x="1126430" y="2676225"/>
            <a:ext cx="2221407" cy="2314844"/>
          </a:xfrm>
          <a:prstGeom prst="blockArc">
            <a:avLst>
              <a:gd name="adj1" fmla="val 10855675"/>
              <a:gd name="adj2" fmla="val 21532761"/>
              <a:gd name="adj3" fmla="val 13078"/>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3" name="Block Arc 54"/>
          <p:cNvSpPr/>
          <p:nvPr/>
        </p:nvSpPr>
        <p:spPr>
          <a:xfrm>
            <a:off x="4988961" y="2676225"/>
            <a:ext cx="2221407" cy="2314844"/>
          </a:xfrm>
          <a:prstGeom prst="blockArc">
            <a:avLst>
              <a:gd name="adj1" fmla="val 10855675"/>
              <a:gd name="adj2" fmla="val 21532761"/>
              <a:gd name="adj3" fmla="val 13078"/>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4" name="Block Arc 55"/>
          <p:cNvSpPr/>
          <p:nvPr/>
        </p:nvSpPr>
        <p:spPr>
          <a:xfrm>
            <a:off x="8859513" y="2676225"/>
            <a:ext cx="2221407" cy="2314844"/>
          </a:xfrm>
          <a:prstGeom prst="blockArc">
            <a:avLst>
              <a:gd name="adj1" fmla="val 10855675"/>
              <a:gd name="adj2" fmla="val 21532761"/>
              <a:gd name="adj3" fmla="val 13078"/>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5" name="Block Arc 56"/>
          <p:cNvSpPr/>
          <p:nvPr/>
        </p:nvSpPr>
        <p:spPr>
          <a:xfrm flipV="1">
            <a:off x="3061706" y="2636121"/>
            <a:ext cx="2221407" cy="2314844"/>
          </a:xfrm>
          <a:prstGeom prst="blockArc">
            <a:avLst>
              <a:gd name="adj1" fmla="val 10855675"/>
              <a:gd name="adj2" fmla="val 21532761"/>
              <a:gd name="adj3" fmla="val 13078"/>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6" name="Block Arc 57"/>
          <p:cNvSpPr/>
          <p:nvPr/>
        </p:nvSpPr>
        <p:spPr>
          <a:xfrm flipV="1">
            <a:off x="6924237" y="2636121"/>
            <a:ext cx="2221407" cy="2314844"/>
          </a:xfrm>
          <a:prstGeom prst="blockArc">
            <a:avLst>
              <a:gd name="adj1" fmla="val 10855675"/>
              <a:gd name="adj2" fmla="val 21532761"/>
              <a:gd name="adj3" fmla="val 13078"/>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7" name="Block Arc 58"/>
          <p:cNvSpPr/>
          <p:nvPr/>
        </p:nvSpPr>
        <p:spPr>
          <a:xfrm flipV="1">
            <a:off x="1126430" y="2636121"/>
            <a:ext cx="2221407" cy="2314844"/>
          </a:xfrm>
          <a:prstGeom prst="blockArc">
            <a:avLst>
              <a:gd name="adj1" fmla="val 10855675"/>
              <a:gd name="adj2" fmla="val 21532761"/>
              <a:gd name="adj3" fmla="val 13078"/>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8" name="Block Arc 59"/>
          <p:cNvSpPr/>
          <p:nvPr/>
        </p:nvSpPr>
        <p:spPr>
          <a:xfrm>
            <a:off x="3061706" y="2681755"/>
            <a:ext cx="2221407" cy="2314844"/>
          </a:xfrm>
          <a:prstGeom prst="blockArc">
            <a:avLst>
              <a:gd name="adj1" fmla="val 10855675"/>
              <a:gd name="adj2" fmla="val 21532761"/>
              <a:gd name="adj3" fmla="val 13078"/>
            </a:avLst>
          </a:prstGeom>
          <a:solidFill>
            <a:schemeClr val="accent2">
              <a:alpha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9" name="Block Arc 60"/>
          <p:cNvSpPr/>
          <p:nvPr/>
        </p:nvSpPr>
        <p:spPr>
          <a:xfrm flipV="1">
            <a:off x="4988960" y="2636121"/>
            <a:ext cx="2221407" cy="2314844"/>
          </a:xfrm>
          <a:prstGeom prst="blockArc">
            <a:avLst>
              <a:gd name="adj1" fmla="val 10855675"/>
              <a:gd name="adj2" fmla="val 21532761"/>
              <a:gd name="adj3" fmla="val 13078"/>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10" name="Block Arc 61"/>
          <p:cNvSpPr/>
          <p:nvPr/>
        </p:nvSpPr>
        <p:spPr>
          <a:xfrm>
            <a:off x="6924236" y="2681755"/>
            <a:ext cx="2221407" cy="2314844"/>
          </a:xfrm>
          <a:prstGeom prst="blockArc">
            <a:avLst>
              <a:gd name="adj1" fmla="val 10855675"/>
              <a:gd name="adj2" fmla="val 21532761"/>
              <a:gd name="adj3" fmla="val 13078"/>
            </a:avLst>
          </a:prstGeom>
          <a:solidFill>
            <a:schemeClr val="accent4">
              <a:alpha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11" name="Block Arc 62"/>
          <p:cNvSpPr/>
          <p:nvPr/>
        </p:nvSpPr>
        <p:spPr>
          <a:xfrm flipV="1">
            <a:off x="8859513" y="2636121"/>
            <a:ext cx="2221407" cy="2314844"/>
          </a:xfrm>
          <a:prstGeom prst="blockArc">
            <a:avLst>
              <a:gd name="adj1" fmla="val 10855675"/>
              <a:gd name="adj2" fmla="val 21532761"/>
              <a:gd name="adj3" fmla="val 13078"/>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grpSp>
        <p:nvGrpSpPr>
          <p:cNvPr id="12" name="Group 3"/>
          <p:cNvGrpSpPr/>
          <p:nvPr/>
        </p:nvGrpSpPr>
        <p:grpSpPr>
          <a:xfrm>
            <a:off x="1662578" y="3218988"/>
            <a:ext cx="1149109" cy="1149109"/>
            <a:chOff x="1662335" y="3218976"/>
            <a:chExt cx="1149172" cy="1149172"/>
          </a:xfrm>
        </p:grpSpPr>
        <p:sp>
          <p:nvSpPr>
            <p:cNvPr id="13" name="Oval 63"/>
            <p:cNvSpPr>
              <a:spLocks noChangeAspect="1"/>
            </p:cNvSpPr>
            <p:nvPr/>
          </p:nvSpPr>
          <p:spPr>
            <a:xfrm>
              <a:off x="1662335" y="3218976"/>
              <a:ext cx="1149172" cy="1149172"/>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14" name="Shape 2526"/>
            <p:cNvSpPr/>
            <p:nvPr/>
          </p:nvSpPr>
          <p:spPr>
            <a:xfrm>
              <a:off x="2097257" y="3653898"/>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4236" y="16752"/>
                  </a:moveTo>
                  <a:cubicBezTo>
                    <a:pt x="14001" y="16887"/>
                    <a:pt x="13921" y="17188"/>
                    <a:pt x="14057" y="17422"/>
                  </a:cubicBezTo>
                  <a:cubicBezTo>
                    <a:pt x="14192" y="17658"/>
                    <a:pt x="14493" y="17738"/>
                    <a:pt x="14727" y="17602"/>
                  </a:cubicBezTo>
                  <a:cubicBezTo>
                    <a:pt x="14962" y="17467"/>
                    <a:pt x="15042" y="17167"/>
                    <a:pt x="14907" y="16932"/>
                  </a:cubicBezTo>
                  <a:cubicBezTo>
                    <a:pt x="14771" y="16697"/>
                    <a:pt x="14472" y="16617"/>
                    <a:pt x="14236" y="16752"/>
                  </a:cubicBezTo>
                  <a:moveTo>
                    <a:pt x="10800" y="11782"/>
                  </a:moveTo>
                  <a:cubicBezTo>
                    <a:pt x="10258" y="11782"/>
                    <a:pt x="9818" y="11342"/>
                    <a:pt x="9818" y="10800"/>
                  </a:cubicBezTo>
                  <a:cubicBezTo>
                    <a:pt x="9818" y="10258"/>
                    <a:pt x="10258" y="9818"/>
                    <a:pt x="10800" y="9818"/>
                  </a:cubicBezTo>
                  <a:cubicBezTo>
                    <a:pt x="11342" y="9818"/>
                    <a:pt x="11782" y="10258"/>
                    <a:pt x="11782" y="10800"/>
                  </a:cubicBezTo>
                  <a:cubicBezTo>
                    <a:pt x="11782" y="11342"/>
                    <a:pt x="11342" y="11782"/>
                    <a:pt x="10800" y="11782"/>
                  </a:cubicBezTo>
                  <a:moveTo>
                    <a:pt x="15218" y="10309"/>
                  </a:moveTo>
                  <a:lnTo>
                    <a:pt x="12694" y="10309"/>
                  </a:lnTo>
                  <a:cubicBezTo>
                    <a:pt x="12515" y="9624"/>
                    <a:pt x="11978" y="9084"/>
                    <a:pt x="11291" y="8906"/>
                  </a:cubicBezTo>
                  <a:lnTo>
                    <a:pt x="11291" y="3436"/>
                  </a:lnTo>
                  <a:cubicBezTo>
                    <a:pt x="11291" y="3166"/>
                    <a:pt x="11071" y="2945"/>
                    <a:pt x="10800" y="2945"/>
                  </a:cubicBezTo>
                  <a:cubicBezTo>
                    <a:pt x="10529" y="2945"/>
                    <a:pt x="10309" y="3166"/>
                    <a:pt x="10309" y="3436"/>
                  </a:cubicBezTo>
                  <a:lnTo>
                    <a:pt x="10309" y="8906"/>
                  </a:lnTo>
                  <a:cubicBezTo>
                    <a:pt x="9464" y="9125"/>
                    <a:pt x="8836" y="9886"/>
                    <a:pt x="8836" y="10800"/>
                  </a:cubicBezTo>
                  <a:cubicBezTo>
                    <a:pt x="8836" y="11885"/>
                    <a:pt x="9716" y="12764"/>
                    <a:pt x="10800" y="12764"/>
                  </a:cubicBezTo>
                  <a:cubicBezTo>
                    <a:pt x="11714" y="12764"/>
                    <a:pt x="12476" y="12137"/>
                    <a:pt x="12694" y="11291"/>
                  </a:cubicBezTo>
                  <a:lnTo>
                    <a:pt x="15218" y="11291"/>
                  </a:lnTo>
                  <a:cubicBezTo>
                    <a:pt x="15489" y="11291"/>
                    <a:pt x="15709" y="11072"/>
                    <a:pt x="15709" y="10800"/>
                  </a:cubicBezTo>
                  <a:cubicBezTo>
                    <a:pt x="15709" y="10529"/>
                    <a:pt x="15489" y="10309"/>
                    <a:pt x="15218" y="10309"/>
                  </a:cubicBezTo>
                  <a:moveTo>
                    <a:pt x="16932" y="6693"/>
                  </a:moveTo>
                  <a:cubicBezTo>
                    <a:pt x="16697" y="6829"/>
                    <a:pt x="16616" y="7129"/>
                    <a:pt x="16752" y="7364"/>
                  </a:cubicBezTo>
                  <a:cubicBezTo>
                    <a:pt x="16887" y="7599"/>
                    <a:pt x="17188" y="7679"/>
                    <a:pt x="17422" y="7543"/>
                  </a:cubicBezTo>
                  <a:cubicBezTo>
                    <a:pt x="17657" y="7408"/>
                    <a:pt x="17737" y="7108"/>
                    <a:pt x="17602" y="6873"/>
                  </a:cubicBezTo>
                  <a:cubicBezTo>
                    <a:pt x="17467" y="6638"/>
                    <a:pt x="17166" y="6557"/>
                    <a:pt x="16932" y="6693"/>
                  </a:cubicBezTo>
                  <a:moveTo>
                    <a:pt x="10800" y="17673"/>
                  </a:moveTo>
                  <a:cubicBezTo>
                    <a:pt x="10529" y="17673"/>
                    <a:pt x="10309" y="17893"/>
                    <a:pt x="10309" y="18164"/>
                  </a:cubicBezTo>
                  <a:cubicBezTo>
                    <a:pt x="10309" y="18435"/>
                    <a:pt x="10529" y="18655"/>
                    <a:pt x="10800" y="18655"/>
                  </a:cubicBezTo>
                  <a:cubicBezTo>
                    <a:pt x="11071" y="18655"/>
                    <a:pt x="11291" y="18435"/>
                    <a:pt x="11291" y="18164"/>
                  </a:cubicBezTo>
                  <a:cubicBezTo>
                    <a:pt x="11291" y="17893"/>
                    <a:pt x="11071" y="17673"/>
                    <a:pt x="10800" y="17673"/>
                  </a:cubicBezTo>
                  <a:moveTo>
                    <a:pt x="17422" y="14057"/>
                  </a:moveTo>
                  <a:cubicBezTo>
                    <a:pt x="17188" y="13921"/>
                    <a:pt x="16887" y="14001"/>
                    <a:pt x="16752" y="14236"/>
                  </a:cubicBezTo>
                  <a:cubicBezTo>
                    <a:pt x="16616" y="14472"/>
                    <a:pt x="16697" y="14772"/>
                    <a:pt x="16932" y="14907"/>
                  </a:cubicBezTo>
                  <a:cubicBezTo>
                    <a:pt x="17166" y="15043"/>
                    <a:pt x="17467" y="14962"/>
                    <a:pt x="17602" y="14727"/>
                  </a:cubicBezTo>
                  <a:cubicBezTo>
                    <a:pt x="17737" y="14492"/>
                    <a:pt x="17657" y="14192"/>
                    <a:pt x="17422" y="14057"/>
                  </a:cubicBezTo>
                  <a:moveTo>
                    <a:pt x="4668" y="6693"/>
                  </a:moveTo>
                  <a:cubicBezTo>
                    <a:pt x="4433" y="6557"/>
                    <a:pt x="4133" y="6638"/>
                    <a:pt x="3998" y="6873"/>
                  </a:cubicBezTo>
                  <a:cubicBezTo>
                    <a:pt x="3863" y="7108"/>
                    <a:pt x="3942" y="7408"/>
                    <a:pt x="4178" y="7543"/>
                  </a:cubicBezTo>
                  <a:cubicBezTo>
                    <a:pt x="4412" y="7679"/>
                    <a:pt x="4713" y="7599"/>
                    <a:pt x="4848" y="7364"/>
                  </a:cubicBezTo>
                  <a:cubicBezTo>
                    <a:pt x="4984" y="7129"/>
                    <a:pt x="4903" y="6829"/>
                    <a:pt x="4668" y="6693"/>
                  </a:cubicBezTo>
                  <a:moveTo>
                    <a:pt x="14236" y="4848"/>
                  </a:moveTo>
                  <a:cubicBezTo>
                    <a:pt x="14472" y="4984"/>
                    <a:pt x="14771" y="4903"/>
                    <a:pt x="14907" y="4669"/>
                  </a:cubicBezTo>
                  <a:cubicBezTo>
                    <a:pt x="15042" y="4434"/>
                    <a:pt x="14962" y="4134"/>
                    <a:pt x="14727" y="3998"/>
                  </a:cubicBezTo>
                  <a:cubicBezTo>
                    <a:pt x="14493" y="3863"/>
                    <a:pt x="14192" y="3943"/>
                    <a:pt x="14057" y="4178"/>
                  </a:cubicBezTo>
                  <a:cubicBezTo>
                    <a:pt x="13921" y="4412"/>
                    <a:pt x="14001" y="4713"/>
                    <a:pt x="14236" y="4848"/>
                  </a:cubicBezTo>
                  <a:moveTo>
                    <a:pt x="3436" y="10309"/>
                  </a:moveTo>
                  <a:cubicBezTo>
                    <a:pt x="3166" y="10309"/>
                    <a:pt x="2945" y="10529"/>
                    <a:pt x="2945" y="10800"/>
                  </a:cubicBezTo>
                  <a:cubicBezTo>
                    <a:pt x="2945" y="11072"/>
                    <a:pt x="3166" y="11291"/>
                    <a:pt x="3436" y="11291"/>
                  </a:cubicBezTo>
                  <a:cubicBezTo>
                    <a:pt x="3707" y="11291"/>
                    <a:pt x="3927" y="11072"/>
                    <a:pt x="3927" y="10800"/>
                  </a:cubicBezTo>
                  <a:cubicBezTo>
                    <a:pt x="3927" y="10529"/>
                    <a:pt x="3707" y="10309"/>
                    <a:pt x="3436" y="10309"/>
                  </a:cubicBezTo>
                  <a:moveTo>
                    <a:pt x="6873" y="3998"/>
                  </a:moveTo>
                  <a:cubicBezTo>
                    <a:pt x="6638" y="4134"/>
                    <a:pt x="6558" y="4434"/>
                    <a:pt x="6693" y="4669"/>
                  </a:cubicBezTo>
                  <a:cubicBezTo>
                    <a:pt x="6829" y="4903"/>
                    <a:pt x="7129" y="4984"/>
                    <a:pt x="7364" y="4848"/>
                  </a:cubicBezTo>
                  <a:cubicBezTo>
                    <a:pt x="7599" y="4713"/>
                    <a:pt x="7679" y="4412"/>
                    <a:pt x="7543" y="4178"/>
                  </a:cubicBezTo>
                  <a:cubicBezTo>
                    <a:pt x="7408" y="3943"/>
                    <a:pt x="7108" y="3863"/>
                    <a:pt x="6873" y="3998"/>
                  </a:cubicBezTo>
                  <a:moveTo>
                    <a:pt x="4178" y="14057"/>
                  </a:moveTo>
                  <a:cubicBezTo>
                    <a:pt x="3942" y="14192"/>
                    <a:pt x="3863" y="14492"/>
                    <a:pt x="3998" y="14727"/>
                  </a:cubicBezTo>
                  <a:cubicBezTo>
                    <a:pt x="4133" y="14962"/>
                    <a:pt x="4433" y="15043"/>
                    <a:pt x="4668" y="14907"/>
                  </a:cubicBezTo>
                  <a:cubicBezTo>
                    <a:pt x="4903" y="14772"/>
                    <a:pt x="4984" y="14472"/>
                    <a:pt x="4848" y="14236"/>
                  </a:cubicBezTo>
                  <a:cubicBezTo>
                    <a:pt x="4713" y="14001"/>
                    <a:pt x="4412" y="13921"/>
                    <a:pt x="4178" y="14057"/>
                  </a:cubicBezTo>
                  <a:moveTo>
                    <a:pt x="7364" y="16752"/>
                  </a:moveTo>
                  <a:cubicBezTo>
                    <a:pt x="7129" y="16617"/>
                    <a:pt x="6829" y="16697"/>
                    <a:pt x="6693" y="16932"/>
                  </a:cubicBezTo>
                  <a:cubicBezTo>
                    <a:pt x="6558" y="17167"/>
                    <a:pt x="6638" y="17467"/>
                    <a:pt x="6873" y="17602"/>
                  </a:cubicBezTo>
                  <a:cubicBezTo>
                    <a:pt x="7108" y="17738"/>
                    <a:pt x="7408" y="17658"/>
                    <a:pt x="7543" y="17422"/>
                  </a:cubicBezTo>
                  <a:cubicBezTo>
                    <a:pt x="7679" y="17188"/>
                    <a:pt x="7599" y="16887"/>
                    <a:pt x="7364" y="16752"/>
                  </a:cubicBezTo>
                  <a:moveTo>
                    <a:pt x="18164" y="10309"/>
                  </a:moveTo>
                  <a:cubicBezTo>
                    <a:pt x="17893" y="10309"/>
                    <a:pt x="17673" y="10529"/>
                    <a:pt x="17673" y="10800"/>
                  </a:cubicBezTo>
                  <a:cubicBezTo>
                    <a:pt x="17673" y="11072"/>
                    <a:pt x="17893" y="11291"/>
                    <a:pt x="18164" y="11291"/>
                  </a:cubicBezTo>
                  <a:cubicBezTo>
                    <a:pt x="18434" y="11291"/>
                    <a:pt x="18655" y="11072"/>
                    <a:pt x="18655" y="10800"/>
                  </a:cubicBezTo>
                  <a:cubicBezTo>
                    <a:pt x="18655" y="10529"/>
                    <a:pt x="18434" y="10309"/>
                    <a:pt x="18164" y="10309"/>
                  </a:cubicBezTo>
                </a:path>
              </a:pathLst>
            </a:custGeom>
            <a:solidFill>
              <a:schemeClr val="bg1"/>
            </a:solidFill>
            <a:ln w="12700">
              <a:miter lim="400000"/>
            </a:ln>
          </p:spPr>
          <p:txBody>
            <a:bodyPr lIns="19044" tIns="19044" rIns="19044" bIns="19044" anchor="ctr"/>
            <a:lstStyle/>
            <a:p>
              <a:pPr marL="0" marR="0" lvl="0" indent="0" algn="l" defTabSz="228502"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rgbClr val="000000">
                    <a:lumMod val="75000"/>
                    <a:lumOff val="25000"/>
                  </a:srgbClr>
                </a:solidFill>
                <a:effectLst>
                  <a:outerShdw blurRad="38100" dist="12700" dir="5400000" rotWithShape="0">
                    <a:srgbClr val="000000">
                      <a:alpha val="50000"/>
                    </a:srgbClr>
                  </a:outerShdw>
                </a:effectLst>
                <a:uLnTx/>
                <a:uFillTx/>
                <a:latin typeface="微软雅黑"/>
                <a:cs typeface="Source Sans Pro Light" charset="0"/>
                <a:sym typeface="Arial" panose="020B0604020202020204" pitchFamily="34" charset="0"/>
              </a:endParaRPr>
            </a:p>
          </p:txBody>
        </p:sp>
      </p:grpSp>
      <p:grpSp>
        <p:nvGrpSpPr>
          <p:cNvPr id="15" name="Group 4"/>
          <p:cNvGrpSpPr/>
          <p:nvPr/>
        </p:nvGrpSpPr>
        <p:grpSpPr>
          <a:xfrm>
            <a:off x="3599639" y="3218988"/>
            <a:ext cx="1149109" cy="1149109"/>
            <a:chOff x="3599502" y="3218976"/>
            <a:chExt cx="1149172" cy="1149172"/>
          </a:xfrm>
        </p:grpSpPr>
        <p:sp>
          <p:nvSpPr>
            <p:cNvPr id="16" name="Oval 64"/>
            <p:cNvSpPr>
              <a:spLocks noChangeAspect="1"/>
            </p:cNvSpPr>
            <p:nvPr/>
          </p:nvSpPr>
          <p:spPr>
            <a:xfrm>
              <a:off x="3599502" y="3218976"/>
              <a:ext cx="1149172" cy="114917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17" name="Shape 2547"/>
            <p:cNvSpPr/>
            <p:nvPr/>
          </p:nvSpPr>
          <p:spPr>
            <a:xfrm>
              <a:off x="4032639" y="3653898"/>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w="12700">
              <a:miter lim="400000"/>
            </a:ln>
          </p:spPr>
          <p:txBody>
            <a:bodyPr lIns="19044" tIns="19044" rIns="19044" bIns="19044" anchor="ctr"/>
            <a:lstStyle/>
            <a:p>
              <a:pPr marL="0" marR="0" lvl="0" indent="0" algn="l" defTabSz="228502"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rgbClr val="000000">
                    <a:lumMod val="75000"/>
                    <a:lumOff val="25000"/>
                  </a:srgbClr>
                </a:solidFill>
                <a:effectLst>
                  <a:outerShdw blurRad="38100" dist="12700" dir="5400000" rotWithShape="0">
                    <a:srgbClr val="000000">
                      <a:alpha val="50000"/>
                    </a:srgbClr>
                  </a:outerShdw>
                </a:effectLst>
                <a:uLnTx/>
                <a:uFillTx/>
                <a:latin typeface="微软雅黑"/>
                <a:cs typeface="Source Sans Pro Light" charset="0"/>
                <a:sym typeface="Arial" panose="020B0604020202020204" pitchFamily="34" charset="0"/>
              </a:endParaRPr>
            </a:p>
          </p:txBody>
        </p:sp>
      </p:grpSp>
      <p:grpSp>
        <p:nvGrpSpPr>
          <p:cNvPr id="18" name="Group 5"/>
          <p:cNvGrpSpPr/>
          <p:nvPr/>
        </p:nvGrpSpPr>
        <p:grpSpPr>
          <a:xfrm>
            <a:off x="5533130" y="3218988"/>
            <a:ext cx="1149109" cy="1149109"/>
            <a:chOff x="5533099" y="3218976"/>
            <a:chExt cx="1149172" cy="1149172"/>
          </a:xfrm>
        </p:grpSpPr>
        <p:sp>
          <p:nvSpPr>
            <p:cNvPr id="19" name="Oval 65"/>
            <p:cNvSpPr>
              <a:spLocks noChangeAspect="1"/>
            </p:cNvSpPr>
            <p:nvPr/>
          </p:nvSpPr>
          <p:spPr>
            <a:xfrm>
              <a:off x="5533099" y="3218976"/>
              <a:ext cx="1149172" cy="1149172"/>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20" name="Shape 2554"/>
            <p:cNvSpPr/>
            <p:nvPr/>
          </p:nvSpPr>
          <p:spPr>
            <a:xfrm>
              <a:off x="5968021" y="3679291"/>
              <a:ext cx="279328" cy="253935"/>
            </a:xfrm>
            <a:custGeom>
              <a:avLst/>
              <a:gdLst/>
              <a:ahLst/>
              <a:cxnLst>
                <a:cxn ang="0">
                  <a:pos x="wd2" y="hd2"/>
                </a:cxn>
                <a:cxn ang="5400000">
                  <a:pos x="wd2" y="hd2"/>
                </a:cxn>
                <a:cxn ang="10800000">
                  <a:pos x="wd2" y="hd2"/>
                </a:cxn>
                <a:cxn ang="16200000">
                  <a:pos x="wd2" y="hd2"/>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chemeClr val="bg1"/>
            </a:solidFill>
            <a:ln w="12700">
              <a:miter lim="400000"/>
            </a:ln>
          </p:spPr>
          <p:txBody>
            <a:bodyPr lIns="19044" tIns="19044" rIns="19044" bIns="19044" anchor="ctr"/>
            <a:lstStyle/>
            <a:p>
              <a:pPr marL="0" marR="0" lvl="0" indent="0" algn="l" defTabSz="228502"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rgbClr val="000000">
                    <a:lumMod val="75000"/>
                    <a:lumOff val="25000"/>
                  </a:srgbClr>
                </a:solidFill>
                <a:effectLst>
                  <a:outerShdw blurRad="38100" dist="12700" dir="5400000" rotWithShape="0">
                    <a:srgbClr val="000000">
                      <a:alpha val="50000"/>
                    </a:srgbClr>
                  </a:outerShdw>
                </a:effectLst>
                <a:uLnTx/>
                <a:uFillTx/>
                <a:latin typeface="微软雅黑"/>
                <a:cs typeface="Source Sans Pro Light" charset="0"/>
                <a:sym typeface="Arial" panose="020B0604020202020204" pitchFamily="34" charset="0"/>
              </a:endParaRPr>
            </a:p>
          </p:txBody>
        </p:sp>
      </p:grpSp>
      <p:grpSp>
        <p:nvGrpSpPr>
          <p:cNvPr id="21" name="Group 6"/>
          <p:cNvGrpSpPr/>
          <p:nvPr/>
        </p:nvGrpSpPr>
        <p:grpSpPr>
          <a:xfrm>
            <a:off x="7460386" y="3218988"/>
            <a:ext cx="1149109" cy="1149109"/>
            <a:chOff x="7460460" y="3218976"/>
            <a:chExt cx="1149172" cy="1149172"/>
          </a:xfrm>
        </p:grpSpPr>
        <p:sp>
          <p:nvSpPr>
            <p:cNvPr id="22" name="Oval 66"/>
            <p:cNvSpPr>
              <a:spLocks noChangeAspect="1"/>
            </p:cNvSpPr>
            <p:nvPr/>
          </p:nvSpPr>
          <p:spPr>
            <a:xfrm>
              <a:off x="7460460" y="3218976"/>
              <a:ext cx="1149172" cy="1149172"/>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23" name="Shape 2587"/>
            <p:cNvSpPr/>
            <p:nvPr/>
          </p:nvSpPr>
          <p:spPr>
            <a:xfrm>
              <a:off x="7895381" y="3653898"/>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bg1"/>
            </a:solidFill>
            <a:ln w="12700">
              <a:miter lim="400000"/>
            </a:ln>
          </p:spPr>
          <p:txBody>
            <a:bodyPr lIns="19044" tIns="19044" rIns="19044" bIns="19044" anchor="ctr"/>
            <a:lstStyle/>
            <a:p>
              <a:pPr marL="0" marR="0" lvl="0" indent="0" algn="l" defTabSz="228502"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rgbClr val="000000">
                    <a:lumMod val="75000"/>
                    <a:lumOff val="25000"/>
                  </a:srgbClr>
                </a:solidFill>
                <a:effectLst>
                  <a:outerShdw blurRad="38100" dist="12700" dir="5400000" rotWithShape="0">
                    <a:srgbClr val="000000">
                      <a:alpha val="50000"/>
                    </a:srgbClr>
                  </a:outerShdw>
                </a:effectLst>
                <a:uLnTx/>
                <a:uFillTx/>
                <a:latin typeface="微软雅黑"/>
                <a:cs typeface="Source Sans Pro Light" charset="0"/>
                <a:sym typeface="Arial" panose="020B0604020202020204" pitchFamily="34" charset="0"/>
              </a:endParaRPr>
            </a:p>
          </p:txBody>
        </p:sp>
      </p:grpSp>
      <p:grpSp>
        <p:nvGrpSpPr>
          <p:cNvPr id="24" name="Group 7"/>
          <p:cNvGrpSpPr/>
          <p:nvPr/>
        </p:nvGrpSpPr>
        <p:grpSpPr>
          <a:xfrm>
            <a:off x="9395661" y="3218988"/>
            <a:ext cx="1149109" cy="1149109"/>
            <a:chOff x="9395842" y="3218976"/>
            <a:chExt cx="1149172" cy="1149172"/>
          </a:xfrm>
        </p:grpSpPr>
        <p:sp>
          <p:nvSpPr>
            <p:cNvPr id="25" name="Oval 67"/>
            <p:cNvSpPr>
              <a:spLocks noChangeAspect="1"/>
            </p:cNvSpPr>
            <p:nvPr/>
          </p:nvSpPr>
          <p:spPr>
            <a:xfrm>
              <a:off x="9395842" y="3218976"/>
              <a:ext cx="1149172" cy="1149172"/>
            </a:xfrm>
            <a:prstGeom prst="ellipse">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26" name="Shape 2613"/>
            <p:cNvSpPr/>
            <p:nvPr/>
          </p:nvSpPr>
          <p:spPr>
            <a:xfrm>
              <a:off x="9823944" y="3679291"/>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9636" y="1964"/>
                  </a:moveTo>
                  <a:lnTo>
                    <a:pt x="10800" y="1964"/>
                  </a:lnTo>
                  <a:cubicBezTo>
                    <a:pt x="8836" y="1964"/>
                    <a:pt x="8836" y="0"/>
                    <a:pt x="6873" y="0"/>
                  </a:cubicBezTo>
                  <a:lnTo>
                    <a:pt x="1964" y="0"/>
                  </a:lnTo>
                  <a:cubicBezTo>
                    <a:pt x="879" y="0"/>
                    <a:pt x="0" y="879"/>
                    <a:pt x="0" y="1964"/>
                  </a:cubicBezTo>
                  <a:lnTo>
                    <a:pt x="0" y="15709"/>
                  </a:lnTo>
                  <a:cubicBezTo>
                    <a:pt x="0" y="16794"/>
                    <a:pt x="879" y="17673"/>
                    <a:pt x="1964" y="17673"/>
                  </a:cubicBezTo>
                  <a:lnTo>
                    <a:pt x="6599" y="17673"/>
                  </a:lnTo>
                  <a:cubicBezTo>
                    <a:pt x="6257" y="17372"/>
                    <a:pt x="5941" y="17046"/>
                    <a:pt x="5656" y="16691"/>
                  </a:cubicBezTo>
                  <a:lnTo>
                    <a:pt x="1964" y="16691"/>
                  </a:lnTo>
                  <a:cubicBezTo>
                    <a:pt x="1422" y="16691"/>
                    <a:pt x="982" y="16252"/>
                    <a:pt x="982" y="15709"/>
                  </a:cubicBezTo>
                  <a:lnTo>
                    <a:pt x="982" y="5891"/>
                  </a:lnTo>
                  <a:lnTo>
                    <a:pt x="6599" y="5891"/>
                  </a:lnTo>
                  <a:cubicBezTo>
                    <a:pt x="7023" y="5517"/>
                    <a:pt x="7484" y="5185"/>
                    <a:pt x="7982" y="4909"/>
                  </a:cubicBezTo>
                  <a:lnTo>
                    <a:pt x="982" y="4909"/>
                  </a:lnTo>
                  <a:lnTo>
                    <a:pt x="982" y="1964"/>
                  </a:lnTo>
                  <a:cubicBezTo>
                    <a:pt x="982" y="1422"/>
                    <a:pt x="1422" y="982"/>
                    <a:pt x="1964" y="982"/>
                  </a:cubicBezTo>
                  <a:lnTo>
                    <a:pt x="6873" y="982"/>
                  </a:lnTo>
                  <a:cubicBezTo>
                    <a:pt x="8345" y="982"/>
                    <a:pt x="8345" y="2946"/>
                    <a:pt x="10800" y="2946"/>
                  </a:cubicBezTo>
                  <a:lnTo>
                    <a:pt x="19636" y="2946"/>
                  </a:lnTo>
                  <a:cubicBezTo>
                    <a:pt x="20178" y="2946"/>
                    <a:pt x="20618" y="3385"/>
                    <a:pt x="20618" y="3927"/>
                  </a:cubicBezTo>
                  <a:lnTo>
                    <a:pt x="20618" y="4909"/>
                  </a:lnTo>
                  <a:lnTo>
                    <a:pt x="15582" y="4909"/>
                  </a:lnTo>
                  <a:cubicBezTo>
                    <a:pt x="16080" y="5185"/>
                    <a:pt x="16541" y="5517"/>
                    <a:pt x="16965" y="5891"/>
                  </a:cubicBezTo>
                  <a:lnTo>
                    <a:pt x="20618" y="5891"/>
                  </a:lnTo>
                  <a:lnTo>
                    <a:pt x="20618" y="15709"/>
                  </a:lnTo>
                  <a:cubicBezTo>
                    <a:pt x="20618" y="16252"/>
                    <a:pt x="20178" y="16691"/>
                    <a:pt x="19636" y="16691"/>
                  </a:cubicBezTo>
                  <a:lnTo>
                    <a:pt x="18766" y="16691"/>
                  </a:lnTo>
                  <a:lnTo>
                    <a:pt x="19738" y="17663"/>
                  </a:lnTo>
                  <a:cubicBezTo>
                    <a:pt x="20774" y="17609"/>
                    <a:pt x="21600" y="16759"/>
                    <a:pt x="21600" y="15709"/>
                  </a:cubicBezTo>
                  <a:lnTo>
                    <a:pt x="21600" y="3927"/>
                  </a:lnTo>
                  <a:cubicBezTo>
                    <a:pt x="21600" y="2843"/>
                    <a:pt x="20721" y="1964"/>
                    <a:pt x="19636" y="1964"/>
                  </a:cubicBezTo>
                  <a:moveTo>
                    <a:pt x="11782" y="17673"/>
                  </a:moveTo>
                  <a:cubicBezTo>
                    <a:pt x="8529" y="17673"/>
                    <a:pt x="5891" y="15036"/>
                    <a:pt x="5891" y="11782"/>
                  </a:cubicBezTo>
                  <a:cubicBezTo>
                    <a:pt x="5891" y="8529"/>
                    <a:pt x="8529" y="5891"/>
                    <a:pt x="11782" y="5891"/>
                  </a:cubicBezTo>
                  <a:cubicBezTo>
                    <a:pt x="15035" y="5891"/>
                    <a:pt x="17673" y="8529"/>
                    <a:pt x="17673" y="11782"/>
                  </a:cubicBezTo>
                  <a:cubicBezTo>
                    <a:pt x="17673" y="15036"/>
                    <a:pt x="15035" y="17673"/>
                    <a:pt x="11782" y="17673"/>
                  </a:cubicBezTo>
                  <a:moveTo>
                    <a:pt x="16972" y="16278"/>
                  </a:moveTo>
                  <a:cubicBezTo>
                    <a:pt x="18018" y="15072"/>
                    <a:pt x="18655" y="13503"/>
                    <a:pt x="18655" y="11782"/>
                  </a:cubicBezTo>
                  <a:cubicBezTo>
                    <a:pt x="18655" y="7987"/>
                    <a:pt x="15578" y="4910"/>
                    <a:pt x="11782" y="4910"/>
                  </a:cubicBezTo>
                  <a:cubicBezTo>
                    <a:pt x="7986" y="4910"/>
                    <a:pt x="4909" y="7987"/>
                    <a:pt x="4909" y="11782"/>
                  </a:cubicBezTo>
                  <a:cubicBezTo>
                    <a:pt x="4909" y="15578"/>
                    <a:pt x="7986" y="18655"/>
                    <a:pt x="11782" y="18655"/>
                  </a:cubicBezTo>
                  <a:cubicBezTo>
                    <a:pt x="13503" y="18655"/>
                    <a:pt x="15072" y="18017"/>
                    <a:pt x="16278" y="16972"/>
                  </a:cubicBezTo>
                  <a:lnTo>
                    <a:pt x="16972" y="17666"/>
                  </a:lnTo>
                  <a:cubicBezTo>
                    <a:pt x="16969" y="17668"/>
                    <a:pt x="16967" y="17671"/>
                    <a:pt x="16965" y="17673"/>
                  </a:cubicBezTo>
                  <a:lnTo>
                    <a:pt x="16979" y="17673"/>
                  </a:lnTo>
                  <a:lnTo>
                    <a:pt x="20762" y="21457"/>
                  </a:lnTo>
                  <a:cubicBezTo>
                    <a:pt x="20851" y="21546"/>
                    <a:pt x="20974" y="21600"/>
                    <a:pt x="21109" y="21600"/>
                  </a:cubicBezTo>
                  <a:cubicBezTo>
                    <a:pt x="21380" y="21600"/>
                    <a:pt x="21600" y="21381"/>
                    <a:pt x="21600" y="21109"/>
                  </a:cubicBezTo>
                  <a:cubicBezTo>
                    <a:pt x="21600" y="20974"/>
                    <a:pt x="21545" y="20851"/>
                    <a:pt x="21456" y="20762"/>
                  </a:cubicBezTo>
                  <a:cubicBezTo>
                    <a:pt x="21456" y="20762"/>
                    <a:pt x="16972" y="16278"/>
                    <a:pt x="16972" y="16278"/>
                  </a:cubicBezTo>
                  <a:close/>
                </a:path>
              </a:pathLst>
            </a:custGeom>
            <a:solidFill>
              <a:schemeClr val="bg1"/>
            </a:solidFill>
            <a:ln w="12700">
              <a:miter lim="400000"/>
            </a:ln>
          </p:spPr>
          <p:txBody>
            <a:bodyPr lIns="19044" tIns="19044" rIns="19044" bIns="19044" anchor="ctr"/>
            <a:lstStyle/>
            <a:p>
              <a:pPr marL="0" marR="0" lvl="0" indent="0" algn="l" defTabSz="228502"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rgbClr val="000000">
                    <a:lumMod val="75000"/>
                    <a:lumOff val="25000"/>
                  </a:srgbClr>
                </a:solidFill>
                <a:effectLst>
                  <a:outerShdw blurRad="38100" dist="12700" dir="5400000" rotWithShape="0">
                    <a:srgbClr val="000000">
                      <a:alpha val="50000"/>
                    </a:srgbClr>
                  </a:outerShdw>
                </a:effectLst>
                <a:uLnTx/>
                <a:uFillTx/>
                <a:latin typeface="微软雅黑"/>
                <a:cs typeface="Source Sans Pro Light" charset="0"/>
                <a:sym typeface="Arial" panose="020B0604020202020204" pitchFamily="34" charset="0"/>
              </a:endParaRPr>
            </a:p>
          </p:txBody>
        </p:sp>
      </p:grpSp>
      <p:sp>
        <p:nvSpPr>
          <p:cNvPr id="27" name="Text Placeholder 32"/>
          <p:cNvSpPr txBox="1">
            <a:spLocks/>
          </p:cNvSpPr>
          <p:nvPr/>
        </p:nvSpPr>
        <p:spPr>
          <a:xfrm>
            <a:off x="1150807" y="1979493"/>
            <a:ext cx="2172651" cy="43069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130000"/>
              </a:lnSpc>
              <a:spcBef>
                <a:spcPts val="750"/>
              </a:spcBef>
              <a:spcAft>
                <a:spcPts val="0"/>
              </a:spcAft>
              <a:buClrTx/>
              <a:buSzTx/>
              <a:buFont typeface="Arial" panose="020B0604020202020204" pitchFamily="34" charset="0"/>
              <a:buNone/>
              <a:tabLst/>
              <a:defRPr/>
            </a:pPr>
            <a:r>
              <a:rPr kumimoji="0" lang="zh-CN" altLang="en-US" sz="11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rPr>
              <a:t>请替换文字内容，修改文字内容，也可以直接复制</a:t>
            </a:r>
            <a:endParaRPr kumimoji="0" lang="en-US" sz="11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Open Sans" panose="020B0606030504020204" pitchFamily="34" charset="0"/>
              <a:sym typeface="Arial" panose="020B0604020202020204" pitchFamily="34" charset="0"/>
            </a:endParaRPr>
          </a:p>
        </p:txBody>
      </p:sp>
      <p:sp>
        <p:nvSpPr>
          <p:cNvPr id="28" name="Text Placeholder 32"/>
          <p:cNvSpPr txBox="1">
            <a:spLocks/>
          </p:cNvSpPr>
          <p:nvPr/>
        </p:nvSpPr>
        <p:spPr>
          <a:xfrm>
            <a:off x="3086083" y="5222528"/>
            <a:ext cx="2172651" cy="42567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130000"/>
              </a:lnSpc>
              <a:spcBef>
                <a:spcPts val="750"/>
              </a:spcBef>
              <a:spcAft>
                <a:spcPts val="0"/>
              </a:spcAft>
              <a:buClrTx/>
              <a:buSzTx/>
              <a:buFont typeface="Arial" panose="020B0604020202020204" pitchFamily="34" charset="0"/>
              <a:buNone/>
              <a:tabLst/>
              <a:defRPr/>
            </a:pPr>
            <a:r>
              <a:rPr kumimoji="0" lang="zh-CN" altLang="en-US" sz="11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rPr>
              <a:t>请替换文字内容，修改文字内容，也可以直接复制</a:t>
            </a:r>
            <a:endParaRPr kumimoji="0" lang="en-US" sz="11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Open Sans" panose="020B0606030504020204" pitchFamily="34" charset="0"/>
              <a:sym typeface="Arial" panose="020B0604020202020204" pitchFamily="34" charset="0"/>
            </a:endParaRPr>
          </a:p>
        </p:txBody>
      </p:sp>
      <p:sp>
        <p:nvSpPr>
          <p:cNvPr id="29" name="Text Placeholder 32"/>
          <p:cNvSpPr txBox="1">
            <a:spLocks/>
          </p:cNvSpPr>
          <p:nvPr/>
        </p:nvSpPr>
        <p:spPr>
          <a:xfrm>
            <a:off x="5021359" y="1979493"/>
            <a:ext cx="2172651" cy="43069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130000"/>
              </a:lnSpc>
              <a:spcBef>
                <a:spcPts val="750"/>
              </a:spcBef>
              <a:spcAft>
                <a:spcPts val="0"/>
              </a:spcAft>
              <a:buClrTx/>
              <a:buSzTx/>
              <a:buFont typeface="Arial" panose="020B0604020202020204" pitchFamily="34" charset="0"/>
              <a:buNone/>
              <a:tabLst/>
              <a:defRPr/>
            </a:pPr>
            <a:r>
              <a:rPr kumimoji="0" lang="zh-CN" altLang="en-US" sz="11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rPr>
              <a:t>请替换文字内容，修改文字内容，也可以直接复制</a:t>
            </a:r>
            <a:endParaRPr kumimoji="0" lang="en-US" sz="11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Open Sans" panose="020B0606030504020204" pitchFamily="34" charset="0"/>
              <a:sym typeface="Arial" panose="020B0604020202020204" pitchFamily="34" charset="0"/>
            </a:endParaRPr>
          </a:p>
        </p:txBody>
      </p:sp>
      <p:sp>
        <p:nvSpPr>
          <p:cNvPr id="30" name="Text Placeholder 32"/>
          <p:cNvSpPr txBox="1">
            <a:spLocks/>
          </p:cNvSpPr>
          <p:nvPr/>
        </p:nvSpPr>
        <p:spPr>
          <a:xfrm>
            <a:off x="6948613" y="5222528"/>
            <a:ext cx="2172651" cy="42567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130000"/>
              </a:lnSpc>
              <a:spcBef>
                <a:spcPts val="750"/>
              </a:spcBef>
              <a:spcAft>
                <a:spcPts val="0"/>
              </a:spcAft>
              <a:buClrTx/>
              <a:buSzTx/>
              <a:buFont typeface="Arial" panose="020B0604020202020204" pitchFamily="34" charset="0"/>
              <a:buNone/>
              <a:tabLst/>
              <a:defRPr/>
            </a:pPr>
            <a:r>
              <a:rPr kumimoji="0" lang="zh-CN" altLang="en-US" sz="11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rPr>
              <a:t>请替换文字内容，修改文字内容，也可以直接复制</a:t>
            </a:r>
            <a:endParaRPr kumimoji="0" lang="en-US" sz="11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Open Sans" panose="020B0606030504020204" pitchFamily="34" charset="0"/>
              <a:sym typeface="Arial" panose="020B0604020202020204" pitchFamily="34" charset="0"/>
            </a:endParaRPr>
          </a:p>
        </p:txBody>
      </p:sp>
      <p:sp>
        <p:nvSpPr>
          <p:cNvPr id="31" name="Text Placeholder 32"/>
          <p:cNvSpPr txBox="1">
            <a:spLocks/>
          </p:cNvSpPr>
          <p:nvPr/>
        </p:nvSpPr>
        <p:spPr>
          <a:xfrm>
            <a:off x="8891911" y="1975999"/>
            <a:ext cx="2172651" cy="4341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130000"/>
              </a:lnSpc>
              <a:spcBef>
                <a:spcPts val="750"/>
              </a:spcBef>
              <a:spcAft>
                <a:spcPts val="0"/>
              </a:spcAft>
              <a:buClrTx/>
              <a:buSzTx/>
              <a:buFont typeface="Arial" panose="020B0604020202020204" pitchFamily="34" charset="0"/>
              <a:buNone/>
              <a:tabLst/>
              <a:defRPr/>
            </a:pPr>
            <a:r>
              <a:rPr kumimoji="0" lang="zh-CN" altLang="en-US" sz="11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rPr>
              <a:t>请替换文字内容，修改文字内容，也可以直接复制</a:t>
            </a:r>
            <a:endParaRPr kumimoji="0" lang="en-US" sz="11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Open Sans" panose="020B0606030504020204" pitchFamily="34" charset="0"/>
              <a:sym typeface="Arial" panose="020B0604020202020204" pitchFamily="34" charset="0"/>
            </a:endParaRPr>
          </a:p>
        </p:txBody>
      </p:sp>
      <p:sp>
        <p:nvSpPr>
          <p:cNvPr id="32" name="TextBox 13"/>
          <p:cNvSpPr txBox="1"/>
          <p:nvPr>
            <p:custDataLst>
              <p:tags r:id="rId1"/>
            </p:custDataLst>
          </p:nvPr>
        </p:nvSpPr>
        <p:spPr>
          <a:xfrm>
            <a:off x="680935" y="299373"/>
            <a:ext cx="4622824" cy="571695"/>
          </a:xfrm>
          <a:prstGeom prst="rect">
            <a:avLst/>
          </a:prstGeom>
          <a:noFill/>
        </p:spPr>
        <p:txBody>
          <a:bodyPr wrap="square" rtlCol="0" anchor="ctr">
            <a:spAutoFit/>
          </a:bodyPr>
          <a:lstStyle/>
          <a:p>
            <a:pPr defTabSz="941755">
              <a:lnSpc>
                <a:spcPct val="150000"/>
              </a:lnSpc>
            </a:pPr>
            <a:r>
              <a:rPr lang="zh-CN" altLang="en-US" sz="2347" spc="300" dirty="0">
                <a:solidFill>
                  <a:schemeClr val="accent2"/>
                </a:solidFill>
                <a:latin typeface="方正粗谭黑简体" panose="02000000000000000000" pitchFamily="2" charset="-122"/>
                <a:ea typeface="方正粗谭黑简体" panose="02000000000000000000" pitchFamily="2" charset="-122"/>
              </a:rPr>
              <a:t>此处添加您的标题</a:t>
            </a:r>
          </a:p>
        </p:txBody>
      </p:sp>
      <p:sp>
        <p:nvSpPr>
          <p:cNvPr id="33" name="矩形 32"/>
          <p:cNvSpPr/>
          <p:nvPr>
            <p:custDataLst>
              <p:tags r:id="rId2"/>
            </p:custDataLst>
          </p:nvPr>
        </p:nvSpPr>
        <p:spPr>
          <a:xfrm>
            <a:off x="680935" y="723384"/>
            <a:ext cx="4993675" cy="369332"/>
          </a:xfrm>
          <a:prstGeom prst="rect">
            <a:avLst/>
          </a:prstGeom>
        </p:spPr>
        <p:txBody>
          <a:bodyPr wrap="none">
            <a:spAutoFit/>
          </a:bodyPr>
          <a:lstStyle/>
          <a:p>
            <a:r>
              <a:rPr lang="en-US" altLang="zh-CN" dirty="0">
                <a:solidFill>
                  <a:schemeClr val="accent1"/>
                </a:solidFill>
                <a:latin typeface="Arial" panose="020B0604020202020204" pitchFamily="34" charset="0"/>
                <a:ea typeface="微软雅黑" panose="020B0503020204020204" pitchFamily="34" charset="-122"/>
                <a:cs typeface="Arial" panose="020B0604020202020204" pitchFamily="34" charset="0"/>
              </a:rPr>
              <a:t>Please replace text, click add relevant headline</a:t>
            </a:r>
            <a:endParaRPr lang="zh-CN" altLang="en-US" dirty="0">
              <a:solidFill>
                <a:schemeClr val="accent1"/>
              </a:solidFill>
              <a:latin typeface="Arial" panose="020B0604020202020204" pitchFamily="34" charset="0"/>
              <a:ea typeface="微软雅黑" panose="020B0503020204020204" pitchFamily="34" charset="-122"/>
              <a:cs typeface="Arial" panose="020B0604020202020204" pitchFamily="34" charset="0"/>
            </a:endParaRPr>
          </a:p>
        </p:txBody>
      </p:sp>
      <p:sp>
        <p:nvSpPr>
          <p:cNvPr id="34" name="矩形 33"/>
          <p:cNvSpPr/>
          <p:nvPr>
            <p:custDataLst>
              <p:tags r:id="rId3"/>
            </p:custDataLst>
          </p:nvPr>
        </p:nvSpPr>
        <p:spPr>
          <a:xfrm rot="2299722">
            <a:off x="-149077" y="438674"/>
            <a:ext cx="689749" cy="6920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
        <p:nvSpPr>
          <p:cNvPr id="35" name="矩形 34"/>
          <p:cNvSpPr/>
          <p:nvPr>
            <p:custDataLst>
              <p:tags r:id="rId4"/>
            </p:custDataLst>
          </p:nvPr>
        </p:nvSpPr>
        <p:spPr>
          <a:xfrm rot="2299722">
            <a:off x="-290551" y="494148"/>
            <a:ext cx="581099" cy="58109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Tree>
    <p:extLst>
      <p:ext uri="{BB962C8B-B14F-4D97-AF65-F5344CB8AC3E}">
        <p14:creationId xmlns:p14="http://schemas.microsoft.com/office/powerpoint/2010/main" val="1902984335"/>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500"/>
                                        <p:tgtEl>
                                          <p:spTgt spid="10"/>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500"/>
                                        <p:tgtEl>
                                          <p:spTgt spid="2"/>
                                        </p:tgtEl>
                                      </p:cBhvr>
                                    </p:animEffect>
                                  </p:childTnLst>
                                </p:cTn>
                              </p:par>
                            </p:childTnLst>
                          </p:cTn>
                        </p:par>
                        <p:par>
                          <p:cTn id="28" fill="hold">
                            <p:stCondLst>
                              <p:cond delay="3000"/>
                            </p:stCondLst>
                            <p:childTnLst>
                              <p:par>
                                <p:cTn id="29" presetID="53" presetClass="entr" presetSubtype="16"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barn(inVertical)">
                                      <p:cBhvr>
                                        <p:cTn id="36" dur="500"/>
                                        <p:tgtEl>
                                          <p:spTgt spid="27"/>
                                        </p:tgtEl>
                                      </p:cBhvr>
                                    </p:animEffect>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left)">
                                      <p:cBhvr>
                                        <p:cTn id="40" dur="500"/>
                                        <p:tgtEl>
                                          <p:spTgt spid="5"/>
                                        </p:tgtEl>
                                      </p:cBhvr>
                                    </p:animEffect>
                                  </p:childTnLst>
                                </p:cTn>
                              </p:par>
                            </p:childTnLst>
                          </p:cTn>
                        </p:par>
                        <p:par>
                          <p:cTn id="41" fill="hold">
                            <p:stCondLst>
                              <p:cond delay="4000"/>
                            </p:stCondLst>
                            <p:childTnLst>
                              <p:par>
                                <p:cTn id="42" presetID="53" presetClass="entr" presetSubtype="16" fill="hold" nodeType="after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500" fill="hold"/>
                                        <p:tgtEl>
                                          <p:spTgt spid="15"/>
                                        </p:tgtEl>
                                        <p:attrNameLst>
                                          <p:attrName>ppt_w</p:attrName>
                                        </p:attrNameLst>
                                      </p:cBhvr>
                                      <p:tavLst>
                                        <p:tav tm="0">
                                          <p:val>
                                            <p:fltVal val="0"/>
                                          </p:val>
                                        </p:tav>
                                        <p:tav tm="100000">
                                          <p:val>
                                            <p:strVal val="#ppt_w"/>
                                          </p:val>
                                        </p:tav>
                                      </p:tavLst>
                                    </p:anim>
                                    <p:anim calcmode="lin" valueType="num">
                                      <p:cBhvr>
                                        <p:cTn id="45" dur="500" fill="hold"/>
                                        <p:tgtEl>
                                          <p:spTgt spid="15"/>
                                        </p:tgtEl>
                                        <p:attrNameLst>
                                          <p:attrName>ppt_h</p:attrName>
                                        </p:attrNameLst>
                                      </p:cBhvr>
                                      <p:tavLst>
                                        <p:tav tm="0">
                                          <p:val>
                                            <p:fltVal val="0"/>
                                          </p:val>
                                        </p:tav>
                                        <p:tav tm="100000">
                                          <p:val>
                                            <p:strVal val="#ppt_h"/>
                                          </p:val>
                                        </p:tav>
                                      </p:tavLst>
                                    </p:anim>
                                    <p:animEffect transition="in" filter="fade">
                                      <p:cBhvr>
                                        <p:cTn id="46" dur="500"/>
                                        <p:tgtEl>
                                          <p:spTgt spid="15"/>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barn(inVertical)">
                                      <p:cBhvr>
                                        <p:cTn id="49" dur="500"/>
                                        <p:tgtEl>
                                          <p:spTgt spid="28"/>
                                        </p:tgtEl>
                                      </p:cBhvr>
                                    </p:animEffect>
                                  </p:childTnLst>
                                </p:cTn>
                              </p:par>
                            </p:childTnLst>
                          </p:cTn>
                        </p:par>
                        <p:par>
                          <p:cTn id="50" fill="hold">
                            <p:stCondLst>
                              <p:cond delay="4500"/>
                            </p:stCondLst>
                            <p:childTnLst>
                              <p:par>
                                <p:cTn id="51" presetID="22" presetClass="entr" presetSubtype="8" fill="hold" grpId="0" nodeType="after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wipe(left)">
                                      <p:cBhvr>
                                        <p:cTn id="53" dur="500"/>
                                        <p:tgtEl>
                                          <p:spTgt spid="3"/>
                                        </p:tgtEl>
                                      </p:cBhvr>
                                    </p:animEffect>
                                  </p:childTnLst>
                                </p:cTn>
                              </p:par>
                            </p:childTnLst>
                          </p:cTn>
                        </p:par>
                        <p:par>
                          <p:cTn id="54" fill="hold">
                            <p:stCondLst>
                              <p:cond delay="5000"/>
                            </p:stCondLst>
                            <p:childTnLst>
                              <p:par>
                                <p:cTn id="55" presetID="53" presetClass="entr" presetSubtype="16" fill="hold" nodeType="after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p:cTn id="57" dur="500" fill="hold"/>
                                        <p:tgtEl>
                                          <p:spTgt spid="18"/>
                                        </p:tgtEl>
                                        <p:attrNameLst>
                                          <p:attrName>ppt_w</p:attrName>
                                        </p:attrNameLst>
                                      </p:cBhvr>
                                      <p:tavLst>
                                        <p:tav tm="0">
                                          <p:val>
                                            <p:fltVal val="0"/>
                                          </p:val>
                                        </p:tav>
                                        <p:tav tm="100000">
                                          <p:val>
                                            <p:strVal val="#ppt_w"/>
                                          </p:val>
                                        </p:tav>
                                      </p:tavLst>
                                    </p:anim>
                                    <p:anim calcmode="lin" valueType="num">
                                      <p:cBhvr>
                                        <p:cTn id="58" dur="500" fill="hold"/>
                                        <p:tgtEl>
                                          <p:spTgt spid="18"/>
                                        </p:tgtEl>
                                        <p:attrNameLst>
                                          <p:attrName>ppt_h</p:attrName>
                                        </p:attrNameLst>
                                      </p:cBhvr>
                                      <p:tavLst>
                                        <p:tav tm="0">
                                          <p:val>
                                            <p:fltVal val="0"/>
                                          </p:val>
                                        </p:tav>
                                        <p:tav tm="100000">
                                          <p:val>
                                            <p:strVal val="#ppt_h"/>
                                          </p:val>
                                        </p:tav>
                                      </p:tavLst>
                                    </p:anim>
                                    <p:animEffect transition="in" filter="fade">
                                      <p:cBhvr>
                                        <p:cTn id="59" dur="500"/>
                                        <p:tgtEl>
                                          <p:spTgt spid="18"/>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barn(inVertical)">
                                      <p:cBhvr>
                                        <p:cTn id="62" dur="500"/>
                                        <p:tgtEl>
                                          <p:spTgt spid="29"/>
                                        </p:tgtEl>
                                      </p:cBhvr>
                                    </p:animEffect>
                                  </p:childTnLst>
                                </p:cTn>
                              </p:par>
                            </p:childTnLst>
                          </p:cTn>
                        </p:par>
                        <p:par>
                          <p:cTn id="63" fill="hold">
                            <p:stCondLst>
                              <p:cond delay="5500"/>
                            </p:stCondLst>
                            <p:childTnLst>
                              <p:par>
                                <p:cTn id="64" presetID="22" presetClass="entr" presetSubtype="8" fill="hold" grpId="0" nodeType="after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wipe(left)">
                                      <p:cBhvr>
                                        <p:cTn id="66" dur="500"/>
                                        <p:tgtEl>
                                          <p:spTgt spid="6"/>
                                        </p:tgtEl>
                                      </p:cBhvr>
                                    </p:animEffect>
                                  </p:childTnLst>
                                </p:cTn>
                              </p:par>
                            </p:childTnLst>
                          </p:cTn>
                        </p:par>
                        <p:par>
                          <p:cTn id="67" fill="hold">
                            <p:stCondLst>
                              <p:cond delay="6000"/>
                            </p:stCondLst>
                            <p:childTnLst>
                              <p:par>
                                <p:cTn id="68" presetID="53" presetClass="entr" presetSubtype="16" fill="hold" nodeType="afterEffect">
                                  <p:stCondLst>
                                    <p:cond delay="0"/>
                                  </p:stCondLst>
                                  <p:childTnLst>
                                    <p:set>
                                      <p:cBhvr>
                                        <p:cTn id="69" dur="1" fill="hold">
                                          <p:stCondLst>
                                            <p:cond delay="0"/>
                                          </p:stCondLst>
                                        </p:cTn>
                                        <p:tgtEl>
                                          <p:spTgt spid="21"/>
                                        </p:tgtEl>
                                        <p:attrNameLst>
                                          <p:attrName>style.visibility</p:attrName>
                                        </p:attrNameLst>
                                      </p:cBhvr>
                                      <p:to>
                                        <p:strVal val="visible"/>
                                      </p:to>
                                    </p:set>
                                    <p:anim calcmode="lin" valueType="num">
                                      <p:cBhvr>
                                        <p:cTn id="70" dur="500" fill="hold"/>
                                        <p:tgtEl>
                                          <p:spTgt spid="21"/>
                                        </p:tgtEl>
                                        <p:attrNameLst>
                                          <p:attrName>ppt_w</p:attrName>
                                        </p:attrNameLst>
                                      </p:cBhvr>
                                      <p:tavLst>
                                        <p:tav tm="0">
                                          <p:val>
                                            <p:fltVal val="0"/>
                                          </p:val>
                                        </p:tav>
                                        <p:tav tm="100000">
                                          <p:val>
                                            <p:strVal val="#ppt_w"/>
                                          </p:val>
                                        </p:tav>
                                      </p:tavLst>
                                    </p:anim>
                                    <p:anim calcmode="lin" valueType="num">
                                      <p:cBhvr>
                                        <p:cTn id="71" dur="500" fill="hold"/>
                                        <p:tgtEl>
                                          <p:spTgt spid="21"/>
                                        </p:tgtEl>
                                        <p:attrNameLst>
                                          <p:attrName>ppt_h</p:attrName>
                                        </p:attrNameLst>
                                      </p:cBhvr>
                                      <p:tavLst>
                                        <p:tav tm="0">
                                          <p:val>
                                            <p:fltVal val="0"/>
                                          </p:val>
                                        </p:tav>
                                        <p:tav tm="100000">
                                          <p:val>
                                            <p:strVal val="#ppt_h"/>
                                          </p:val>
                                        </p:tav>
                                      </p:tavLst>
                                    </p:anim>
                                    <p:animEffect transition="in" filter="fade">
                                      <p:cBhvr>
                                        <p:cTn id="72" dur="500"/>
                                        <p:tgtEl>
                                          <p:spTgt spid="21"/>
                                        </p:tgtEl>
                                      </p:cBhvr>
                                    </p:animEffect>
                                  </p:childTnLst>
                                </p:cTn>
                              </p:par>
                              <p:par>
                                <p:cTn id="73" presetID="16" presetClass="entr" presetSubtype="21" fill="hold" grpId="0" nodeType="with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barn(inVertical)">
                                      <p:cBhvr>
                                        <p:cTn id="75" dur="500"/>
                                        <p:tgtEl>
                                          <p:spTgt spid="30"/>
                                        </p:tgtEl>
                                      </p:cBhvr>
                                    </p:animEffect>
                                  </p:childTnLst>
                                </p:cTn>
                              </p:par>
                            </p:childTnLst>
                          </p:cTn>
                        </p:par>
                        <p:par>
                          <p:cTn id="76" fill="hold">
                            <p:stCondLst>
                              <p:cond delay="6500"/>
                            </p:stCondLst>
                            <p:childTnLst>
                              <p:par>
                                <p:cTn id="77" presetID="22" presetClass="entr" presetSubtype="8" fill="hold" grpId="0" nodeType="afterEffect">
                                  <p:stCondLst>
                                    <p:cond delay="0"/>
                                  </p:stCondLst>
                                  <p:childTnLst>
                                    <p:set>
                                      <p:cBhvr>
                                        <p:cTn id="78" dur="1" fill="hold">
                                          <p:stCondLst>
                                            <p:cond delay="0"/>
                                          </p:stCondLst>
                                        </p:cTn>
                                        <p:tgtEl>
                                          <p:spTgt spid="4"/>
                                        </p:tgtEl>
                                        <p:attrNameLst>
                                          <p:attrName>style.visibility</p:attrName>
                                        </p:attrNameLst>
                                      </p:cBhvr>
                                      <p:to>
                                        <p:strVal val="visible"/>
                                      </p:to>
                                    </p:set>
                                    <p:animEffect transition="in" filter="wipe(left)">
                                      <p:cBhvr>
                                        <p:cTn id="79" dur="500"/>
                                        <p:tgtEl>
                                          <p:spTgt spid="4"/>
                                        </p:tgtEl>
                                      </p:cBhvr>
                                    </p:animEffect>
                                  </p:childTnLst>
                                </p:cTn>
                              </p:par>
                            </p:childTnLst>
                          </p:cTn>
                        </p:par>
                        <p:par>
                          <p:cTn id="80" fill="hold">
                            <p:stCondLst>
                              <p:cond delay="7000"/>
                            </p:stCondLst>
                            <p:childTnLst>
                              <p:par>
                                <p:cTn id="81" presetID="53" presetClass="entr" presetSubtype="16" fill="hold" nodeType="afterEffect">
                                  <p:stCondLst>
                                    <p:cond delay="0"/>
                                  </p:stCondLst>
                                  <p:childTnLst>
                                    <p:set>
                                      <p:cBhvr>
                                        <p:cTn id="82" dur="1" fill="hold">
                                          <p:stCondLst>
                                            <p:cond delay="0"/>
                                          </p:stCondLst>
                                        </p:cTn>
                                        <p:tgtEl>
                                          <p:spTgt spid="24"/>
                                        </p:tgtEl>
                                        <p:attrNameLst>
                                          <p:attrName>style.visibility</p:attrName>
                                        </p:attrNameLst>
                                      </p:cBhvr>
                                      <p:to>
                                        <p:strVal val="visible"/>
                                      </p:to>
                                    </p:set>
                                    <p:anim calcmode="lin" valueType="num">
                                      <p:cBhvr>
                                        <p:cTn id="83" dur="500" fill="hold"/>
                                        <p:tgtEl>
                                          <p:spTgt spid="24"/>
                                        </p:tgtEl>
                                        <p:attrNameLst>
                                          <p:attrName>ppt_w</p:attrName>
                                        </p:attrNameLst>
                                      </p:cBhvr>
                                      <p:tavLst>
                                        <p:tav tm="0">
                                          <p:val>
                                            <p:fltVal val="0"/>
                                          </p:val>
                                        </p:tav>
                                        <p:tav tm="100000">
                                          <p:val>
                                            <p:strVal val="#ppt_w"/>
                                          </p:val>
                                        </p:tav>
                                      </p:tavLst>
                                    </p:anim>
                                    <p:anim calcmode="lin" valueType="num">
                                      <p:cBhvr>
                                        <p:cTn id="84" dur="500" fill="hold"/>
                                        <p:tgtEl>
                                          <p:spTgt spid="24"/>
                                        </p:tgtEl>
                                        <p:attrNameLst>
                                          <p:attrName>ppt_h</p:attrName>
                                        </p:attrNameLst>
                                      </p:cBhvr>
                                      <p:tavLst>
                                        <p:tav tm="0">
                                          <p:val>
                                            <p:fltVal val="0"/>
                                          </p:val>
                                        </p:tav>
                                        <p:tav tm="100000">
                                          <p:val>
                                            <p:strVal val="#ppt_h"/>
                                          </p:val>
                                        </p:tav>
                                      </p:tavLst>
                                    </p:anim>
                                    <p:animEffect transition="in" filter="fade">
                                      <p:cBhvr>
                                        <p:cTn id="85" dur="500"/>
                                        <p:tgtEl>
                                          <p:spTgt spid="24"/>
                                        </p:tgtEl>
                                      </p:cBhvr>
                                    </p:animEffect>
                                  </p:childTnLst>
                                </p:cTn>
                              </p:par>
                              <p:par>
                                <p:cTn id="86" presetID="16" presetClass="entr" presetSubtype="21" fill="hold" grpId="0" nodeType="withEffect">
                                  <p:stCondLst>
                                    <p:cond delay="0"/>
                                  </p:stCondLst>
                                  <p:childTnLst>
                                    <p:set>
                                      <p:cBhvr>
                                        <p:cTn id="87" dur="1" fill="hold">
                                          <p:stCondLst>
                                            <p:cond delay="0"/>
                                          </p:stCondLst>
                                        </p:cTn>
                                        <p:tgtEl>
                                          <p:spTgt spid="31"/>
                                        </p:tgtEl>
                                        <p:attrNameLst>
                                          <p:attrName>style.visibility</p:attrName>
                                        </p:attrNameLst>
                                      </p:cBhvr>
                                      <p:to>
                                        <p:strVal val="visible"/>
                                      </p:to>
                                    </p:set>
                                    <p:animEffect transition="in" filter="barn(inVertical)">
                                      <p:cBhvr>
                                        <p:cTn id="8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27" grpId="0"/>
      <p:bldP spid="28" grpId="0"/>
      <p:bldP spid="29" grpId="0"/>
      <p:bldP spid="30" grpId="0"/>
      <p:bldP spid="3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descr="图片包含 天空, 平面, 户外, 飞机&#10;&#10;已生成极高可信度的说明"/>
          <p:cNvPicPr>
            <a:picLocks noGrp="1" noChangeAspect="1"/>
          </p:cNvPicPr>
          <p:nvPr>
            <p:ph type="pic" sz="quarter" idx="11"/>
          </p:nvPr>
        </p:nvPicPr>
        <p:blipFill>
          <a:blip r:embed="rId2" cstate="screen">
            <a:extLst>
              <a:ext uri="{28A0092B-C50C-407E-A947-70E740481C1C}">
                <a14:useLocalDpi xmlns:a14="http://schemas.microsoft.com/office/drawing/2010/main" val="0"/>
              </a:ext>
            </a:extLst>
          </a:blip>
          <a:srcRect l="19721" r="19721"/>
          <a:stretch>
            <a:fillRect/>
          </a:stretch>
        </p:blipFill>
        <p:spPr/>
      </p:pic>
      <p:sp>
        <p:nvSpPr>
          <p:cNvPr id="12" name="矩形 11"/>
          <p:cNvSpPr/>
          <p:nvPr/>
        </p:nvSpPr>
        <p:spPr>
          <a:xfrm rot="2299722">
            <a:off x="-368739" y="981229"/>
            <a:ext cx="4921335" cy="4937759"/>
          </a:xfrm>
          <a:prstGeom prst="rect">
            <a:avLst/>
          </a:prstGeom>
          <a:gradFill>
            <a:gsLst>
              <a:gs pos="0">
                <a:schemeClr val="tx1">
                  <a:alpha val="50000"/>
                </a:schemeClr>
              </a:gs>
              <a:gs pos="100000">
                <a:schemeClr val="tx1">
                  <a:alpha val="7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
        <p:nvSpPr>
          <p:cNvPr id="8" name="矩形 7"/>
          <p:cNvSpPr/>
          <p:nvPr/>
        </p:nvSpPr>
        <p:spPr>
          <a:xfrm rot="2299722">
            <a:off x="1278943" y="1214954"/>
            <a:ext cx="4050532" cy="405053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
        <p:nvSpPr>
          <p:cNvPr id="9" name="文本框 8"/>
          <p:cNvSpPr txBox="1"/>
          <p:nvPr/>
        </p:nvSpPr>
        <p:spPr>
          <a:xfrm>
            <a:off x="1747520" y="2097712"/>
            <a:ext cx="2519680" cy="2447721"/>
          </a:xfrm>
          <a:prstGeom prst="rect">
            <a:avLst/>
          </a:prstGeom>
          <a:noFill/>
        </p:spPr>
        <p:txBody>
          <a:bodyPr wrap="square" rtlCol="0">
            <a:spAutoFit/>
          </a:bodyPr>
          <a:lstStyle/>
          <a:p>
            <a:pPr algn="ctr"/>
            <a:r>
              <a:rPr lang="en-US" altLang="zh-CN" sz="15306" dirty="0">
                <a:solidFill>
                  <a:schemeClr val="bg1"/>
                </a:solidFill>
                <a:effectLst>
                  <a:outerShdw blurRad="38100" dist="38100" dir="2700000" algn="tl">
                    <a:srgbClr val="000000">
                      <a:alpha val="43137"/>
                    </a:srgbClr>
                  </a:outerShdw>
                </a:effectLst>
                <a:latin typeface="Impact" panose="020B0806030902050204" pitchFamily="34" charset="0"/>
              </a:rPr>
              <a:t>03</a:t>
            </a:r>
            <a:endParaRPr lang="zh-CN" altLang="en-US" sz="15306" dirty="0">
              <a:solidFill>
                <a:schemeClr val="bg1"/>
              </a:solidFill>
              <a:effectLst>
                <a:outerShdw blurRad="38100" dist="38100" dir="2700000" algn="tl">
                  <a:srgbClr val="000000">
                    <a:alpha val="43137"/>
                  </a:srgbClr>
                </a:outerShdw>
              </a:effectLst>
              <a:latin typeface="Impact" panose="020B0806030902050204" pitchFamily="34" charset="0"/>
            </a:endParaRPr>
          </a:p>
        </p:txBody>
      </p:sp>
      <p:sp>
        <p:nvSpPr>
          <p:cNvPr id="14" name="文本框 13"/>
          <p:cNvSpPr txBox="1"/>
          <p:nvPr/>
        </p:nvSpPr>
        <p:spPr>
          <a:xfrm>
            <a:off x="6012811" y="2667696"/>
            <a:ext cx="6179189" cy="904863"/>
          </a:xfrm>
          <a:prstGeom prst="rect">
            <a:avLst/>
          </a:prstGeom>
          <a:noFill/>
        </p:spPr>
        <p:txBody>
          <a:bodyPr wrap="square" rtlCol="0" anchor="ctr">
            <a:spAutoFit/>
          </a:bodyPr>
          <a:lstStyle/>
          <a:p>
            <a:pPr>
              <a:lnSpc>
                <a:spcPct val="120000"/>
              </a:lnSpc>
            </a:pPr>
            <a:r>
              <a:rPr lang="zh-CN" altLang="en-US" sz="4400" spc="300" dirty="0">
                <a:solidFill>
                  <a:schemeClr val="accent1"/>
                </a:solidFill>
                <a:latin typeface="方正粗谭黑简体" panose="02000000000000000000" pitchFamily="2" charset="-122"/>
                <a:ea typeface="方正粗谭黑简体" panose="02000000000000000000" pitchFamily="2" charset="-122"/>
              </a:rPr>
              <a:t>此处添加您的标题</a:t>
            </a:r>
            <a:r>
              <a:rPr lang="en-US" altLang="zh-CN" sz="4400" spc="300" dirty="0">
                <a:solidFill>
                  <a:schemeClr val="accent1"/>
                </a:solidFill>
                <a:latin typeface="方正粗谭黑简体" panose="02000000000000000000" pitchFamily="2" charset="-122"/>
                <a:ea typeface="方正粗谭黑简体" panose="02000000000000000000" pitchFamily="2" charset="-122"/>
              </a:rPr>
              <a:t>03</a:t>
            </a:r>
          </a:p>
        </p:txBody>
      </p:sp>
      <p:sp>
        <p:nvSpPr>
          <p:cNvPr id="15" name="矩形 14"/>
          <p:cNvSpPr/>
          <p:nvPr/>
        </p:nvSpPr>
        <p:spPr>
          <a:xfrm>
            <a:off x="6096000" y="3463295"/>
            <a:ext cx="5463577" cy="523220"/>
          </a:xfrm>
          <a:prstGeom prst="rect">
            <a:avLst/>
          </a:prstGeom>
        </p:spPr>
        <p:txBody>
          <a:bodyPr wrap="square">
            <a:spAutoFit/>
          </a:bodyPr>
          <a:lstStyle/>
          <a:p>
            <a:r>
              <a:rPr lang="en-US" altLang="zh-CN" sz="1400" dirty="0">
                <a:solidFill>
                  <a:schemeClr val="tx1">
                    <a:lumMod val="75000"/>
                    <a:lumOff val="25000"/>
                  </a:schemeClr>
                </a:solidFill>
                <a:latin typeface="Arial" panose="020B0604020202020204" pitchFamily="34" charset="0"/>
                <a:cs typeface="Arial" panose="020B0604020202020204" pitchFamily="34" charset="0"/>
              </a:rPr>
              <a:t>Please replace text, click add relevant headline, modify the text content, also can copy your content to this directly</a:t>
            </a:r>
            <a:r>
              <a:rPr lang="zh-CN" altLang="en-US" sz="1400" dirty="0">
                <a:solidFill>
                  <a:schemeClr val="tx1">
                    <a:lumMod val="75000"/>
                    <a:lumOff val="25000"/>
                  </a:schemeClr>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655970387"/>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ppt_x</p:attrName>
                                        </p:attrNameLst>
                                      </p:cBhvr>
                                      <p:tavLst>
                                        <p:tav tm="0">
                                          <p:val>
                                            <p:strVal val="#ppt_x-#ppt_w*1.125000"/>
                                          </p:val>
                                        </p:tav>
                                        <p:tav tm="100000">
                                          <p:val>
                                            <p:strVal val="#ppt_x"/>
                                          </p:val>
                                        </p:tav>
                                      </p:tavLst>
                                    </p:anim>
                                    <p:animEffect transition="in" filter="wipe(right)">
                                      <p:cBhvr>
                                        <p:cTn id="8" dur="500"/>
                                        <p:tgtEl>
                                          <p:spTgt spid="12"/>
                                        </p:tgtEl>
                                      </p:cBhvr>
                                    </p:animEffect>
                                  </p:childTnLst>
                                </p:cTn>
                              </p:par>
                            </p:childTnLst>
                          </p:cTn>
                        </p:par>
                        <p:par>
                          <p:cTn id="9" fill="hold">
                            <p:stCondLst>
                              <p:cond delay="500"/>
                            </p:stCondLst>
                            <p:childTnLst>
                              <p:par>
                                <p:cTn id="10" presetID="16" presetClass="entr" presetSubtype="21"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par>
                          <p:cTn id="13" fill="hold">
                            <p:stCondLst>
                              <p:cond delay="1000"/>
                            </p:stCondLst>
                            <p:childTnLst>
                              <p:par>
                                <p:cTn id="14" presetID="50" presetClass="entr" presetSubtype="0" decel="10000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1000" fill="hold"/>
                                        <p:tgtEl>
                                          <p:spTgt spid="9"/>
                                        </p:tgtEl>
                                        <p:attrNameLst>
                                          <p:attrName>ppt_w</p:attrName>
                                        </p:attrNameLst>
                                      </p:cBhvr>
                                      <p:tavLst>
                                        <p:tav tm="0">
                                          <p:val>
                                            <p:strVal val="#ppt_w+.3"/>
                                          </p:val>
                                        </p:tav>
                                        <p:tav tm="100000">
                                          <p:val>
                                            <p:strVal val="#ppt_w"/>
                                          </p:val>
                                        </p:tav>
                                      </p:tavLst>
                                    </p:anim>
                                    <p:anim calcmode="lin" valueType="num">
                                      <p:cBhvr>
                                        <p:cTn id="17" dur="1000" fill="hold"/>
                                        <p:tgtEl>
                                          <p:spTgt spid="9"/>
                                        </p:tgtEl>
                                        <p:attrNameLst>
                                          <p:attrName>ppt_h</p:attrName>
                                        </p:attrNameLst>
                                      </p:cBhvr>
                                      <p:tavLst>
                                        <p:tav tm="0">
                                          <p:val>
                                            <p:strVal val="#ppt_h"/>
                                          </p:val>
                                        </p:tav>
                                        <p:tav tm="100000">
                                          <p:val>
                                            <p:strVal val="#ppt_h"/>
                                          </p:val>
                                        </p:tav>
                                      </p:tavLst>
                                    </p:anim>
                                    <p:animEffect transition="in" filter="fade">
                                      <p:cBhvr>
                                        <p:cTn id="18" dur="1000"/>
                                        <p:tgtEl>
                                          <p:spTgt spid="9"/>
                                        </p:tgtEl>
                                      </p:cBhvr>
                                    </p:animEffect>
                                  </p:childTnLst>
                                </p:cTn>
                              </p:par>
                            </p:childTnLst>
                          </p:cTn>
                        </p:par>
                        <p:par>
                          <p:cTn id="19" fill="hold">
                            <p:stCondLst>
                              <p:cond delay="200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childTnLst>
                          </p:cTn>
                        </p:par>
                        <p:par>
                          <p:cTn id="25" fill="hold">
                            <p:stCondLst>
                              <p:cond delay="2950"/>
                            </p:stCondLst>
                            <p:childTnLst>
                              <p:par>
                                <p:cTn id="26" presetID="53" presetClass="entr" presetSubtype="16" fill="hold" grpId="0" nodeType="afterEffect">
                                  <p:stCondLst>
                                    <p:cond delay="0"/>
                                  </p:stCondLst>
                                  <p:iterate type="lt">
                                    <p:tmPct val="6000"/>
                                  </p:iterate>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9" grpId="0"/>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7"/>
          <p:cNvSpPr>
            <a:spLocks noChangeArrowheads="1"/>
          </p:cNvSpPr>
          <p:nvPr/>
        </p:nvSpPr>
        <p:spPr bwMode="auto">
          <a:xfrm>
            <a:off x="1399574" y="3827173"/>
            <a:ext cx="744580" cy="746571"/>
          </a:xfrm>
          <a:prstGeom prst="ellipse">
            <a:avLst/>
          </a:prstGeom>
          <a:solidFill>
            <a:schemeClr val="accent3"/>
          </a:solidFill>
          <a:ln w="9525">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sp>
        <p:nvSpPr>
          <p:cNvPr id="3" name="Oval 18"/>
          <p:cNvSpPr>
            <a:spLocks noChangeArrowheads="1"/>
          </p:cNvSpPr>
          <p:nvPr/>
        </p:nvSpPr>
        <p:spPr bwMode="auto">
          <a:xfrm>
            <a:off x="4879589" y="1921923"/>
            <a:ext cx="662955" cy="662956"/>
          </a:xfrm>
          <a:prstGeom prst="ellipse">
            <a:avLst/>
          </a:prstGeom>
          <a:solidFill>
            <a:schemeClr val="accent3"/>
          </a:solidFill>
          <a:ln w="9525">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sp>
        <p:nvSpPr>
          <p:cNvPr id="4" name="Oval 19"/>
          <p:cNvSpPr>
            <a:spLocks noChangeArrowheads="1"/>
          </p:cNvSpPr>
          <p:nvPr/>
        </p:nvSpPr>
        <p:spPr bwMode="auto">
          <a:xfrm>
            <a:off x="6786829" y="5650796"/>
            <a:ext cx="577348" cy="579339"/>
          </a:xfrm>
          <a:prstGeom prst="ellipse">
            <a:avLst/>
          </a:prstGeom>
          <a:solidFill>
            <a:schemeClr val="accent4"/>
          </a:solidFill>
          <a:ln w="9525">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sp>
        <p:nvSpPr>
          <p:cNvPr id="5" name="Oval 20"/>
          <p:cNvSpPr>
            <a:spLocks noChangeArrowheads="1"/>
          </p:cNvSpPr>
          <p:nvPr/>
        </p:nvSpPr>
        <p:spPr bwMode="auto">
          <a:xfrm>
            <a:off x="9932380" y="4655369"/>
            <a:ext cx="497715" cy="497715"/>
          </a:xfrm>
          <a:prstGeom prst="ellipse">
            <a:avLst/>
          </a:prstGeom>
          <a:solidFill>
            <a:schemeClr val="accent4"/>
          </a:solidFill>
          <a:ln w="9525">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sp>
        <p:nvSpPr>
          <p:cNvPr id="6" name="Oval 21"/>
          <p:cNvSpPr>
            <a:spLocks noChangeArrowheads="1"/>
          </p:cNvSpPr>
          <p:nvPr/>
        </p:nvSpPr>
        <p:spPr bwMode="auto">
          <a:xfrm>
            <a:off x="9104184" y="2334031"/>
            <a:ext cx="746571" cy="746571"/>
          </a:xfrm>
          <a:prstGeom prst="ellipse">
            <a:avLst/>
          </a:prstGeom>
          <a:solidFill>
            <a:schemeClr val="accent1"/>
          </a:solidFill>
          <a:ln w="9525">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grpSp>
        <p:nvGrpSpPr>
          <p:cNvPr id="7" name="Group 27"/>
          <p:cNvGrpSpPr>
            <a:grpSpLocks/>
          </p:cNvGrpSpPr>
          <p:nvPr/>
        </p:nvGrpSpPr>
        <p:grpSpPr bwMode="auto">
          <a:xfrm>
            <a:off x="2560242" y="2087166"/>
            <a:ext cx="1909231" cy="1491151"/>
            <a:chOff x="1286" y="1027"/>
            <a:chExt cx="959" cy="749"/>
          </a:xfrm>
        </p:grpSpPr>
        <p:sp>
          <p:nvSpPr>
            <p:cNvPr id="8" name="Oval 16"/>
            <p:cNvSpPr>
              <a:spLocks noChangeArrowheads="1"/>
            </p:cNvSpPr>
            <p:nvPr/>
          </p:nvSpPr>
          <p:spPr bwMode="auto">
            <a:xfrm>
              <a:off x="1286" y="1027"/>
              <a:ext cx="748" cy="749"/>
            </a:xfrm>
            <a:prstGeom prst="ellipse">
              <a:avLst/>
            </a:prstGeom>
            <a:solidFill>
              <a:schemeClr val="accent1"/>
            </a:solidFill>
            <a:ln w="9525">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257" b="0" i="0" u="none" strike="noStrike" kern="120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sp>
          <p:nvSpPr>
            <p:cNvPr id="9" name="Text Box 27"/>
            <p:cNvSpPr txBox="1">
              <a:spLocks noChangeArrowheads="1"/>
            </p:cNvSpPr>
            <p:nvPr/>
          </p:nvSpPr>
          <p:spPr bwMode="auto">
            <a:xfrm>
              <a:off x="1293" y="1293"/>
              <a:ext cx="952" cy="221"/>
            </a:xfrm>
            <a:prstGeom prst="rect">
              <a:avLst/>
            </a:prstGeom>
            <a:noFill/>
            <a:ln w="9525">
              <a:noFill/>
              <a:miter lim="800000"/>
              <a:headEnd/>
              <a:tailEnd/>
            </a:ln>
          </p:spPr>
          <p:txBody>
            <a:bodyPr>
              <a:spAutoFit/>
            </a:bodyPr>
            <a:lstStyle/>
            <a:p>
              <a:pPr marL="0" marR="0" lvl="0" indent="0" algn="l" defTabSz="1146721" rtl="0" eaLnBrk="1" fontAlgn="auto" latinLnBrk="0" hangingPunct="1">
                <a:lnSpc>
                  <a:spcPct val="100000"/>
                </a:lnSpc>
                <a:spcBef>
                  <a:spcPct val="50000"/>
                </a:spcBef>
                <a:spcAft>
                  <a:spcPts val="0"/>
                </a:spcAft>
                <a:buClrTx/>
                <a:buSzTx/>
                <a:buFontTx/>
                <a:buNone/>
                <a:tabLst/>
                <a:defRPr/>
              </a:pPr>
              <a:r>
                <a:rPr kumimoji="0" lang="zh-CN" altLang="en-US" sz="2257" b="0" i="0" u="none" strike="noStrike" kern="1200" cap="none" spc="0" normalizeH="0" baseline="0" noProof="0">
                  <a:ln>
                    <a:noFill/>
                  </a:ln>
                  <a:solidFill>
                    <a:srgbClr val="FFFFFF"/>
                  </a:solidFill>
                  <a:effectLst/>
                  <a:uLnTx/>
                  <a:uFillTx/>
                  <a:latin typeface="微软雅黑"/>
                  <a:ea typeface="微软雅黑"/>
                  <a:cs typeface="+mn-cs"/>
                  <a:sym typeface="Arial" panose="020B0604020202020204" pitchFamily="34" charset="0"/>
                </a:rPr>
                <a:t>添加标题</a:t>
              </a:r>
            </a:p>
          </p:txBody>
        </p:sp>
      </p:grpSp>
      <p:grpSp>
        <p:nvGrpSpPr>
          <p:cNvPr id="10" name="Group 28"/>
          <p:cNvGrpSpPr>
            <a:grpSpLocks/>
          </p:cNvGrpSpPr>
          <p:nvPr/>
        </p:nvGrpSpPr>
        <p:grpSpPr bwMode="auto">
          <a:xfrm>
            <a:off x="6701222" y="1756683"/>
            <a:ext cx="2012756" cy="1738016"/>
            <a:chOff x="3366" y="861"/>
            <a:chExt cx="1011" cy="873"/>
          </a:xfrm>
        </p:grpSpPr>
        <p:sp>
          <p:nvSpPr>
            <p:cNvPr id="11" name="Oval 22"/>
            <p:cNvSpPr>
              <a:spLocks noChangeArrowheads="1"/>
            </p:cNvSpPr>
            <p:nvPr/>
          </p:nvSpPr>
          <p:spPr bwMode="auto">
            <a:xfrm>
              <a:off x="3366" y="861"/>
              <a:ext cx="874" cy="873"/>
            </a:xfrm>
            <a:prstGeom prst="ellipse">
              <a:avLst/>
            </a:prstGeom>
            <a:solidFill>
              <a:schemeClr val="accent2"/>
            </a:solidFill>
            <a:ln w="9525">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257" b="0"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endParaRPr>
            </a:p>
          </p:txBody>
        </p:sp>
        <p:sp>
          <p:nvSpPr>
            <p:cNvPr id="12" name="Text Box 28"/>
            <p:cNvSpPr txBox="1">
              <a:spLocks noChangeArrowheads="1"/>
            </p:cNvSpPr>
            <p:nvPr/>
          </p:nvSpPr>
          <p:spPr bwMode="auto">
            <a:xfrm>
              <a:off x="3425" y="1189"/>
              <a:ext cx="952" cy="221"/>
            </a:xfrm>
            <a:prstGeom prst="rect">
              <a:avLst/>
            </a:prstGeom>
            <a:noFill/>
            <a:ln w="9525">
              <a:noFill/>
              <a:miter lim="800000"/>
              <a:headEnd/>
              <a:tailEnd/>
            </a:ln>
          </p:spPr>
          <p:txBody>
            <a:bodyPr>
              <a:spAutoFit/>
            </a:bodyPr>
            <a:lstStyle/>
            <a:p>
              <a:pPr marL="0" marR="0" lvl="0" indent="0" algn="l" defTabSz="1146721" rtl="0" eaLnBrk="1" fontAlgn="auto" latinLnBrk="0" hangingPunct="1">
                <a:lnSpc>
                  <a:spcPct val="100000"/>
                </a:lnSpc>
                <a:spcBef>
                  <a:spcPct val="50000"/>
                </a:spcBef>
                <a:spcAft>
                  <a:spcPts val="0"/>
                </a:spcAft>
                <a:buClrTx/>
                <a:buSzTx/>
                <a:buFontTx/>
                <a:buNone/>
                <a:tabLst/>
                <a:defRPr/>
              </a:pPr>
              <a:r>
                <a:rPr kumimoji="0" lang="zh-CN" altLang="en-US" sz="2257" b="0" i="0" u="none" strike="noStrike" kern="1200" cap="none" spc="0" normalizeH="0" baseline="0" noProof="0">
                  <a:ln>
                    <a:noFill/>
                  </a:ln>
                  <a:solidFill>
                    <a:srgbClr val="FFFFFF"/>
                  </a:solidFill>
                  <a:effectLst/>
                  <a:uLnTx/>
                  <a:uFillTx/>
                  <a:latin typeface="微软雅黑"/>
                  <a:ea typeface="微软雅黑"/>
                  <a:cs typeface="+mn-cs"/>
                  <a:sym typeface="Arial" panose="020B0604020202020204" pitchFamily="34" charset="0"/>
                </a:rPr>
                <a:t>添加标题</a:t>
              </a:r>
            </a:p>
          </p:txBody>
        </p:sp>
      </p:grpSp>
      <p:grpSp>
        <p:nvGrpSpPr>
          <p:cNvPr id="13" name="Group 30"/>
          <p:cNvGrpSpPr>
            <a:grpSpLocks/>
          </p:cNvGrpSpPr>
          <p:nvPr/>
        </p:nvGrpSpPr>
        <p:grpSpPr bwMode="auto">
          <a:xfrm>
            <a:off x="2476626" y="4406514"/>
            <a:ext cx="1992847" cy="1574767"/>
            <a:chOff x="1244" y="2192"/>
            <a:chExt cx="1001" cy="791"/>
          </a:xfrm>
        </p:grpSpPr>
        <p:sp>
          <p:nvSpPr>
            <p:cNvPr id="14" name="Oval 23"/>
            <p:cNvSpPr>
              <a:spLocks noChangeArrowheads="1"/>
            </p:cNvSpPr>
            <p:nvPr/>
          </p:nvSpPr>
          <p:spPr bwMode="auto">
            <a:xfrm>
              <a:off x="1244" y="2192"/>
              <a:ext cx="791" cy="791"/>
            </a:xfrm>
            <a:prstGeom prst="ellipse">
              <a:avLst/>
            </a:prstGeom>
            <a:solidFill>
              <a:schemeClr val="accent2"/>
            </a:solidFill>
            <a:ln w="9525">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257" b="0"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endParaRPr>
            </a:p>
          </p:txBody>
        </p:sp>
        <p:sp>
          <p:nvSpPr>
            <p:cNvPr id="15" name="Text Box 29"/>
            <p:cNvSpPr txBox="1">
              <a:spLocks noChangeArrowheads="1"/>
            </p:cNvSpPr>
            <p:nvPr/>
          </p:nvSpPr>
          <p:spPr bwMode="auto">
            <a:xfrm>
              <a:off x="1293" y="2472"/>
              <a:ext cx="952" cy="221"/>
            </a:xfrm>
            <a:prstGeom prst="rect">
              <a:avLst/>
            </a:prstGeom>
            <a:noFill/>
            <a:ln w="9525">
              <a:noFill/>
              <a:miter lim="800000"/>
              <a:headEnd/>
              <a:tailEnd/>
            </a:ln>
          </p:spPr>
          <p:txBody>
            <a:bodyPr>
              <a:spAutoFit/>
            </a:bodyPr>
            <a:lstStyle/>
            <a:p>
              <a:pPr marL="0" marR="0" lvl="0" indent="0" algn="l" defTabSz="1146721" rtl="0" eaLnBrk="1" fontAlgn="auto" latinLnBrk="0" hangingPunct="1">
                <a:lnSpc>
                  <a:spcPct val="100000"/>
                </a:lnSpc>
                <a:spcBef>
                  <a:spcPct val="50000"/>
                </a:spcBef>
                <a:spcAft>
                  <a:spcPts val="0"/>
                </a:spcAft>
                <a:buClrTx/>
                <a:buSzTx/>
                <a:buFontTx/>
                <a:buNone/>
                <a:tabLst/>
                <a:defRPr/>
              </a:pPr>
              <a:r>
                <a:rPr kumimoji="0" lang="zh-CN" altLang="en-US" sz="2257" b="0" i="0" u="none" strike="noStrike" kern="1200" cap="none" spc="0" normalizeH="0" baseline="0" noProof="0">
                  <a:ln>
                    <a:noFill/>
                  </a:ln>
                  <a:solidFill>
                    <a:srgbClr val="FFFFFF"/>
                  </a:solidFill>
                  <a:effectLst/>
                  <a:uLnTx/>
                  <a:uFillTx/>
                  <a:latin typeface="微软雅黑"/>
                  <a:ea typeface="微软雅黑"/>
                  <a:cs typeface="+mn-cs"/>
                  <a:sym typeface="Arial" panose="020B0604020202020204" pitchFamily="34" charset="0"/>
                </a:rPr>
                <a:t>添加标题</a:t>
              </a:r>
            </a:p>
          </p:txBody>
        </p:sp>
      </p:grpSp>
      <p:grpSp>
        <p:nvGrpSpPr>
          <p:cNvPr id="16" name="Group 31"/>
          <p:cNvGrpSpPr>
            <a:grpSpLocks/>
          </p:cNvGrpSpPr>
          <p:nvPr/>
        </p:nvGrpSpPr>
        <p:grpSpPr bwMode="auto">
          <a:xfrm>
            <a:off x="7696650" y="4324887"/>
            <a:ext cx="2010764" cy="1740008"/>
            <a:chOff x="3866" y="2151"/>
            <a:chExt cx="1010" cy="874"/>
          </a:xfrm>
        </p:grpSpPr>
        <p:sp>
          <p:nvSpPr>
            <p:cNvPr id="17" name="Oval 24"/>
            <p:cNvSpPr>
              <a:spLocks noChangeArrowheads="1"/>
            </p:cNvSpPr>
            <p:nvPr/>
          </p:nvSpPr>
          <p:spPr bwMode="auto">
            <a:xfrm>
              <a:off x="3866" y="2151"/>
              <a:ext cx="874" cy="874"/>
            </a:xfrm>
            <a:prstGeom prst="ellipse">
              <a:avLst/>
            </a:prstGeom>
            <a:solidFill>
              <a:schemeClr val="accent1"/>
            </a:solidFill>
            <a:ln w="9525">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257" b="0" i="0" u="none" strike="noStrike" kern="120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sp>
          <p:nvSpPr>
            <p:cNvPr id="18" name="Text Box 30"/>
            <p:cNvSpPr txBox="1">
              <a:spLocks noChangeArrowheads="1"/>
            </p:cNvSpPr>
            <p:nvPr/>
          </p:nvSpPr>
          <p:spPr bwMode="auto">
            <a:xfrm>
              <a:off x="3924" y="2472"/>
              <a:ext cx="952" cy="221"/>
            </a:xfrm>
            <a:prstGeom prst="rect">
              <a:avLst/>
            </a:prstGeom>
            <a:noFill/>
            <a:ln w="9525">
              <a:noFill/>
              <a:miter lim="800000"/>
              <a:headEnd/>
              <a:tailEnd/>
            </a:ln>
          </p:spPr>
          <p:txBody>
            <a:bodyPr>
              <a:spAutoFit/>
            </a:bodyPr>
            <a:lstStyle/>
            <a:p>
              <a:pPr marL="0" marR="0" lvl="0" indent="0" algn="l" defTabSz="1146721" rtl="0" eaLnBrk="1" fontAlgn="auto" latinLnBrk="0" hangingPunct="1">
                <a:lnSpc>
                  <a:spcPct val="100000"/>
                </a:lnSpc>
                <a:spcBef>
                  <a:spcPct val="50000"/>
                </a:spcBef>
                <a:spcAft>
                  <a:spcPts val="0"/>
                </a:spcAft>
                <a:buClrTx/>
                <a:buSzTx/>
                <a:buFontTx/>
                <a:buNone/>
                <a:tabLst/>
                <a:defRPr/>
              </a:pPr>
              <a:r>
                <a:rPr kumimoji="0" lang="zh-CN" altLang="en-US" sz="2257" b="0" i="0" u="none" strike="noStrike" kern="1200" cap="none" spc="0" normalizeH="0" baseline="0" noProof="0">
                  <a:ln>
                    <a:noFill/>
                  </a:ln>
                  <a:solidFill>
                    <a:srgbClr val="FFFFFF"/>
                  </a:solidFill>
                  <a:effectLst/>
                  <a:uLnTx/>
                  <a:uFillTx/>
                  <a:latin typeface="微软雅黑"/>
                  <a:ea typeface="微软雅黑"/>
                  <a:cs typeface="+mn-cs"/>
                  <a:sym typeface="Arial" panose="020B0604020202020204" pitchFamily="34" charset="0"/>
                </a:rPr>
                <a:t>添加标题</a:t>
              </a:r>
            </a:p>
          </p:txBody>
        </p:sp>
      </p:grpSp>
      <p:grpSp>
        <p:nvGrpSpPr>
          <p:cNvPr id="19" name="Group 29"/>
          <p:cNvGrpSpPr>
            <a:grpSpLocks/>
          </p:cNvGrpSpPr>
          <p:nvPr/>
        </p:nvGrpSpPr>
        <p:grpSpPr bwMode="auto">
          <a:xfrm>
            <a:off x="4714347" y="3247833"/>
            <a:ext cx="2319347" cy="2319347"/>
            <a:chOff x="2368" y="1610"/>
            <a:chExt cx="1165" cy="1165"/>
          </a:xfrm>
        </p:grpSpPr>
        <p:sp>
          <p:nvSpPr>
            <p:cNvPr id="20" name="Oval 25"/>
            <p:cNvSpPr>
              <a:spLocks noChangeArrowheads="1"/>
            </p:cNvSpPr>
            <p:nvPr/>
          </p:nvSpPr>
          <p:spPr bwMode="auto">
            <a:xfrm>
              <a:off x="2368" y="1610"/>
              <a:ext cx="1165" cy="1165"/>
            </a:xfrm>
            <a:prstGeom prst="ellipse">
              <a:avLst/>
            </a:prstGeom>
            <a:solidFill>
              <a:schemeClr val="accent1"/>
            </a:solidFill>
            <a:ln w="9525">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257" b="0" i="0" u="none" strike="noStrike" kern="120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sp>
          <p:nvSpPr>
            <p:cNvPr id="21" name="Text Box 31"/>
            <p:cNvSpPr txBox="1">
              <a:spLocks noChangeArrowheads="1"/>
            </p:cNvSpPr>
            <p:nvPr/>
          </p:nvSpPr>
          <p:spPr bwMode="auto">
            <a:xfrm>
              <a:off x="2472" y="1928"/>
              <a:ext cx="952" cy="667"/>
            </a:xfrm>
            <a:prstGeom prst="rect">
              <a:avLst/>
            </a:prstGeom>
            <a:noFill/>
            <a:ln w="9525">
              <a:noFill/>
              <a:miter lim="800000"/>
              <a:headEnd/>
              <a:tailEnd/>
            </a:ln>
          </p:spPr>
          <p:txBody>
            <a:bodyPr>
              <a:spAutoFit/>
            </a:bodyPr>
            <a:lstStyle/>
            <a:p>
              <a:pPr marL="0" marR="0" lvl="0" indent="0" algn="ctr" defTabSz="1146721" rtl="0" eaLnBrk="1" fontAlgn="auto" latinLnBrk="0" hangingPunct="1">
                <a:lnSpc>
                  <a:spcPct val="100000"/>
                </a:lnSpc>
                <a:spcBef>
                  <a:spcPct val="50000"/>
                </a:spcBef>
                <a:spcAft>
                  <a:spcPts val="0"/>
                </a:spcAft>
                <a:buClrTx/>
                <a:buSzTx/>
                <a:buFontTx/>
                <a:buNone/>
                <a:tabLst/>
                <a:defRPr/>
              </a:pPr>
              <a:r>
                <a:rPr kumimoji="0" lang="zh-CN" altLang="en-US" sz="4013" b="0" i="0" u="none" strike="noStrike" kern="1200" cap="none" spc="0" normalizeH="0" baseline="0" noProof="0">
                  <a:ln>
                    <a:noFill/>
                  </a:ln>
                  <a:solidFill>
                    <a:srgbClr val="FFFFFF"/>
                  </a:solidFill>
                  <a:effectLst/>
                  <a:uLnTx/>
                  <a:uFillTx/>
                  <a:latin typeface="微软雅黑"/>
                  <a:ea typeface="微软雅黑"/>
                  <a:cs typeface="+mn-cs"/>
                  <a:sym typeface="Arial" panose="020B0604020202020204" pitchFamily="34" charset="0"/>
                </a:rPr>
                <a:t>添加标题</a:t>
              </a:r>
            </a:p>
          </p:txBody>
        </p:sp>
      </p:grpSp>
      <p:sp>
        <p:nvSpPr>
          <p:cNvPr id="22" name="Line 32"/>
          <p:cNvSpPr>
            <a:spLocks noChangeShapeType="1"/>
          </p:cNvSpPr>
          <p:nvPr/>
        </p:nvSpPr>
        <p:spPr bwMode="auto">
          <a:xfrm flipV="1">
            <a:off x="2032666" y="3339413"/>
            <a:ext cx="631101" cy="541513"/>
          </a:xfrm>
          <a:prstGeom prst="line">
            <a:avLst/>
          </a:prstGeom>
          <a:noFill/>
          <a:ln w="9525">
            <a:solidFill>
              <a:schemeClr val="accent2">
                <a:lumMod val="50000"/>
              </a:schemeClr>
            </a:solidFill>
            <a:prstDash val="dash"/>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sp>
        <p:nvSpPr>
          <p:cNvPr id="23" name="Line 33"/>
          <p:cNvSpPr>
            <a:spLocks noChangeShapeType="1"/>
          </p:cNvSpPr>
          <p:nvPr/>
        </p:nvSpPr>
        <p:spPr bwMode="auto">
          <a:xfrm flipV="1">
            <a:off x="4109129" y="2435565"/>
            <a:ext cx="722681" cy="181168"/>
          </a:xfrm>
          <a:prstGeom prst="line">
            <a:avLst/>
          </a:prstGeom>
          <a:noFill/>
          <a:ln w="9525">
            <a:solidFill>
              <a:schemeClr val="accent2">
                <a:lumMod val="50000"/>
              </a:schemeClr>
            </a:solidFill>
            <a:prstDash val="dash"/>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sp>
        <p:nvSpPr>
          <p:cNvPr id="24" name="Line 34"/>
          <p:cNvSpPr>
            <a:spLocks noChangeShapeType="1"/>
          </p:cNvSpPr>
          <p:nvPr/>
        </p:nvSpPr>
        <p:spPr bwMode="auto">
          <a:xfrm>
            <a:off x="5644078" y="2254398"/>
            <a:ext cx="993436" cy="179177"/>
          </a:xfrm>
          <a:prstGeom prst="line">
            <a:avLst/>
          </a:prstGeom>
          <a:noFill/>
          <a:ln w="9525">
            <a:solidFill>
              <a:schemeClr val="accent2">
                <a:lumMod val="50000"/>
              </a:schemeClr>
            </a:solidFill>
            <a:prstDash val="dash"/>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sp>
        <p:nvSpPr>
          <p:cNvPr id="25" name="Line 35"/>
          <p:cNvSpPr>
            <a:spLocks noChangeShapeType="1"/>
          </p:cNvSpPr>
          <p:nvPr/>
        </p:nvSpPr>
        <p:spPr bwMode="auto">
          <a:xfrm>
            <a:off x="8445212" y="2525155"/>
            <a:ext cx="541513" cy="97551"/>
          </a:xfrm>
          <a:prstGeom prst="line">
            <a:avLst/>
          </a:prstGeom>
          <a:noFill/>
          <a:ln w="9525">
            <a:solidFill>
              <a:schemeClr val="accent2">
                <a:lumMod val="50000"/>
              </a:schemeClr>
            </a:solidFill>
            <a:prstDash val="dash"/>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sp>
        <p:nvSpPr>
          <p:cNvPr id="26" name="Line 36"/>
          <p:cNvSpPr>
            <a:spLocks noChangeShapeType="1"/>
          </p:cNvSpPr>
          <p:nvPr/>
        </p:nvSpPr>
        <p:spPr bwMode="auto">
          <a:xfrm>
            <a:off x="9617825" y="3158248"/>
            <a:ext cx="541513" cy="1445361"/>
          </a:xfrm>
          <a:prstGeom prst="line">
            <a:avLst/>
          </a:prstGeom>
          <a:noFill/>
          <a:ln w="9525">
            <a:solidFill>
              <a:schemeClr val="accent2">
                <a:lumMod val="50000"/>
              </a:schemeClr>
            </a:solidFill>
            <a:prstDash val="dash"/>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sp>
        <p:nvSpPr>
          <p:cNvPr id="27" name="Line 37"/>
          <p:cNvSpPr>
            <a:spLocks noChangeShapeType="1"/>
          </p:cNvSpPr>
          <p:nvPr/>
        </p:nvSpPr>
        <p:spPr bwMode="auto">
          <a:xfrm flipH="1">
            <a:off x="9528237" y="5053541"/>
            <a:ext cx="360345" cy="91579"/>
          </a:xfrm>
          <a:prstGeom prst="line">
            <a:avLst/>
          </a:prstGeom>
          <a:noFill/>
          <a:ln w="9525">
            <a:solidFill>
              <a:schemeClr val="accent2">
                <a:lumMod val="50000"/>
              </a:schemeClr>
            </a:solidFill>
            <a:prstDash val="dash"/>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sp>
        <p:nvSpPr>
          <p:cNvPr id="28" name="Line 38"/>
          <p:cNvSpPr>
            <a:spLocks noChangeShapeType="1"/>
          </p:cNvSpPr>
          <p:nvPr/>
        </p:nvSpPr>
        <p:spPr bwMode="auto">
          <a:xfrm flipH="1">
            <a:off x="7360195" y="5776221"/>
            <a:ext cx="451924" cy="91579"/>
          </a:xfrm>
          <a:prstGeom prst="line">
            <a:avLst/>
          </a:prstGeom>
          <a:noFill/>
          <a:ln w="9525">
            <a:solidFill>
              <a:schemeClr val="accent2">
                <a:lumMod val="50000"/>
              </a:schemeClr>
            </a:solidFill>
            <a:prstDash val="dash"/>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sp>
        <p:nvSpPr>
          <p:cNvPr id="29" name="Line 39"/>
          <p:cNvSpPr>
            <a:spLocks noChangeShapeType="1"/>
          </p:cNvSpPr>
          <p:nvPr/>
        </p:nvSpPr>
        <p:spPr bwMode="auto">
          <a:xfrm flipH="1" flipV="1">
            <a:off x="6729094" y="5326287"/>
            <a:ext cx="179177" cy="270756"/>
          </a:xfrm>
          <a:prstGeom prst="line">
            <a:avLst/>
          </a:prstGeom>
          <a:noFill/>
          <a:ln w="9525">
            <a:solidFill>
              <a:schemeClr val="accent2">
                <a:lumMod val="50000"/>
              </a:schemeClr>
            </a:solidFill>
            <a:prstDash val="dash"/>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sp>
        <p:nvSpPr>
          <p:cNvPr id="30" name="Line 40"/>
          <p:cNvSpPr>
            <a:spLocks noChangeShapeType="1"/>
          </p:cNvSpPr>
          <p:nvPr/>
        </p:nvSpPr>
        <p:spPr bwMode="auto">
          <a:xfrm flipH="1">
            <a:off x="4109127" y="4874363"/>
            <a:ext cx="633092" cy="89588"/>
          </a:xfrm>
          <a:prstGeom prst="line">
            <a:avLst/>
          </a:prstGeom>
          <a:noFill/>
          <a:ln w="9525">
            <a:solidFill>
              <a:schemeClr val="accent2">
                <a:lumMod val="50000"/>
              </a:schemeClr>
            </a:solidFill>
            <a:prstDash val="dash"/>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sp>
        <p:nvSpPr>
          <p:cNvPr id="31" name="Line 41"/>
          <p:cNvSpPr>
            <a:spLocks noChangeShapeType="1"/>
          </p:cNvSpPr>
          <p:nvPr/>
        </p:nvSpPr>
        <p:spPr bwMode="auto">
          <a:xfrm flipH="1" flipV="1">
            <a:off x="2211843" y="4422439"/>
            <a:ext cx="362336" cy="270756"/>
          </a:xfrm>
          <a:prstGeom prst="line">
            <a:avLst/>
          </a:prstGeom>
          <a:noFill/>
          <a:ln w="9525">
            <a:solidFill>
              <a:schemeClr val="accent2">
                <a:lumMod val="50000"/>
              </a:schemeClr>
            </a:solidFill>
            <a:prstDash val="dash"/>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sp>
        <p:nvSpPr>
          <p:cNvPr id="32" name="TextBox 13"/>
          <p:cNvSpPr txBox="1"/>
          <p:nvPr>
            <p:custDataLst>
              <p:tags r:id="rId1"/>
            </p:custDataLst>
          </p:nvPr>
        </p:nvSpPr>
        <p:spPr>
          <a:xfrm>
            <a:off x="680935" y="299373"/>
            <a:ext cx="4622824" cy="571695"/>
          </a:xfrm>
          <a:prstGeom prst="rect">
            <a:avLst/>
          </a:prstGeom>
          <a:noFill/>
        </p:spPr>
        <p:txBody>
          <a:bodyPr wrap="square" rtlCol="0" anchor="ctr">
            <a:spAutoFit/>
          </a:bodyPr>
          <a:lstStyle/>
          <a:p>
            <a:pPr defTabSz="941755">
              <a:lnSpc>
                <a:spcPct val="150000"/>
              </a:lnSpc>
            </a:pPr>
            <a:r>
              <a:rPr lang="zh-CN" altLang="en-US" sz="2347" spc="300" dirty="0">
                <a:solidFill>
                  <a:schemeClr val="accent2"/>
                </a:solidFill>
                <a:latin typeface="方正粗谭黑简体" panose="02000000000000000000" pitchFamily="2" charset="-122"/>
                <a:ea typeface="方正粗谭黑简体" panose="02000000000000000000" pitchFamily="2" charset="-122"/>
              </a:rPr>
              <a:t>此处添加您的标题</a:t>
            </a:r>
          </a:p>
        </p:txBody>
      </p:sp>
      <p:sp>
        <p:nvSpPr>
          <p:cNvPr id="33" name="矩形 32"/>
          <p:cNvSpPr/>
          <p:nvPr>
            <p:custDataLst>
              <p:tags r:id="rId2"/>
            </p:custDataLst>
          </p:nvPr>
        </p:nvSpPr>
        <p:spPr>
          <a:xfrm>
            <a:off x="680935" y="723384"/>
            <a:ext cx="4993675" cy="369332"/>
          </a:xfrm>
          <a:prstGeom prst="rect">
            <a:avLst/>
          </a:prstGeom>
        </p:spPr>
        <p:txBody>
          <a:bodyPr wrap="none">
            <a:spAutoFit/>
          </a:bodyPr>
          <a:lstStyle/>
          <a:p>
            <a:r>
              <a:rPr lang="en-US" altLang="zh-CN" dirty="0">
                <a:solidFill>
                  <a:schemeClr val="accent1"/>
                </a:solidFill>
                <a:latin typeface="Arial" panose="020B0604020202020204" pitchFamily="34" charset="0"/>
                <a:ea typeface="微软雅黑" panose="020B0503020204020204" pitchFamily="34" charset="-122"/>
                <a:cs typeface="Arial" panose="020B0604020202020204" pitchFamily="34" charset="0"/>
              </a:rPr>
              <a:t>Please replace text, click add relevant headline</a:t>
            </a:r>
            <a:endParaRPr lang="zh-CN" altLang="en-US" dirty="0">
              <a:solidFill>
                <a:schemeClr val="accent1"/>
              </a:solidFill>
              <a:latin typeface="Arial" panose="020B0604020202020204" pitchFamily="34" charset="0"/>
              <a:ea typeface="微软雅黑" panose="020B0503020204020204" pitchFamily="34" charset="-122"/>
              <a:cs typeface="Arial" panose="020B0604020202020204" pitchFamily="34" charset="0"/>
            </a:endParaRPr>
          </a:p>
        </p:txBody>
      </p:sp>
      <p:sp>
        <p:nvSpPr>
          <p:cNvPr id="34" name="矩形 33"/>
          <p:cNvSpPr/>
          <p:nvPr>
            <p:custDataLst>
              <p:tags r:id="rId3"/>
            </p:custDataLst>
          </p:nvPr>
        </p:nvSpPr>
        <p:spPr>
          <a:xfrm rot="2299722">
            <a:off x="-149077" y="438674"/>
            <a:ext cx="689749" cy="6920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
        <p:nvSpPr>
          <p:cNvPr id="35" name="矩形 34"/>
          <p:cNvSpPr/>
          <p:nvPr>
            <p:custDataLst>
              <p:tags r:id="rId4"/>
            </p:custDataLst>
          </p:nvPr>
        </p:nvSpPr>
        <p:spPr>
          <a:xfrm rot="2299722">
            <a:off x="-290551" y="494148"/>
            <a:ext cx="581099" cy="58109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Tree>
    <p:extLst>
      <p:ext uri="{BB962C8B-B14F-4D97-AF65-F5344CB8AC3E}">
        <p14:creationId xmlns:p14="http://schemas.microsoft.com/office/powerpoint/2010/main" val="1421056179"/>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0"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Effect transition="in" filter="fade">
                                      <p:cBhvr>
                                        <p:cTn id="29" dur="500"/>
                                        <p:tgtEl>
                                          <p:spTgt spid="4"/>
                                        </p:tgtEl>
                                      </p:cBhvr>
                                    </p:animEffect>
                                  </p:childTnLst>
                                </p:cTn>
                              </p:par>
                            </p:childTnLst>
                          </p:cTn>
                        </p:par>
                        <p:par>
                          <p:cTn id="30" fill="hold">
                            <p:stCondLst>
                              <p:cond delay="500"/>
                            </p:stCondLst>
                            <p:childTnLst>
                              <p:par>
                                <p:cTn id="31" presetID="53" presetClass="entr" presetSubtype="0"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fltVal val="0"/>
                                          </p:val>
                                        </p:tav>
                                        <p:tav tm="100000">
                                          <p:val>
                                            <p:strVal val="#ppt_h"/>
                                          </p:val>
                                        </p:tav>
                                      </p:tavLst>
                                    </p:anim>
                                    <p:animEffect transition="in" filter="fade">
                                      <p:cBhvr>
                                        <p:cTn id="35" dur="500"/>
                                        <p:tgtEl>
                                          <p:spTgt spid="7"/>
                                        </p:tgtEl>
                                      </p:cBhvr>
                                    </p:animEffect>
                                  </p:childTnLst>
                                </p:cTn>
                              </p:par>
                              <p:par>
                                <p:cTn id="36" presetID="53" presetClass="entr" presetSubtype="0" fill="hold" nodeType="with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Effect transition="in" filter="fade">
                                      <p:cBhvr>
                                        <p:cTn id="40" dur="500"/>
                                        <p:tgtEl>
                                          <p:spTgt spid="10"/>
                                        </p:tgtEl>
                                      </p:cBhvr>
                                    </p:animEffect>
                                  </p:childTnLst>
                                </p:cTn>
                              </p:par>
                              <p:par>
                                <p:cTn id="41" presetID="53" presetClass="entr" presetSubtype="0"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childTnLst>
                                </p:cTn>
                              </p:par>
                              <p:par>
                                <p:cTn id="46" presetID="53" presetClass="entr" presetSubtype="0" fill="hold" nodeType="with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animEffect transition="in" filter="fade">
                                      <p:cBhvr>
                                        <p:cTn id="50" dur="500"/>
                                        <p:tgtEl>
                                          <p:spTgt spid="16"/>
                                        </p:tgtEl>
                                      </p:cBhvr>
                                    </p:animEffect>
                                  </p:childTnLst>
                                </p:cTn>
                              </p:par>
                              <p:par>
                                <p:cTn id="51" presetID="53"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p:cTn id="53" dur="500" fill="hold"/>
                                        <p:tgtEl>
                                          <p:spTgt spid="19"/>
                                        </p:tgtEl>
                                        <p:attrNameLst>
                                          <p:attrName>ppt_w</p:attrName>
                                        </p:attrNameLst>
                                      </p:cBhvr>
                                      <p:tavLst>
                                        <p:tav tm="0">
                                          <p:val>
                                            <p:fltVal val="0"/>
                                          </p:val>
                                        </p:tav>
                                        <p:tav tm="100000">
                                          <p:val>
                                            <p:strVal val="#ppt_w"/>
                                          </p:val>
                                        </p:tav>
                                      </p:tavLst>
                                    </p:anim>
                                    <p:anim calcmode="lin" valueType="num">
                                      <p:cBhvr>
                                        <p:cTn id="54" dur="500" fill="hold"/>
                                        <p:tgtEl>
                                          <p:spTgt spid="19"/>
                                        </p:tgtEl>
                                        <p:attrNameLst>
                                          <p:attrName>ppt_h</p:attrName>
                                        </p:attrNameLst>
                                      </p:cBhvr>
                                      <p:tavLst>
                                        <p:tav tm="0">
                                          <p:val>
                                            <p:fltVal val="0"/>
                                          </p:val>
                                        </p:tav>
                                        <p:tav tm="100000">
                                          <p:val>
                                            <p:strVal val="#ppt_h"/>
                                          </p:val>
                                        </p:tav>
                                      </p:tavLst>
                                    </p:anim>
                                    <p:animEffect transition="in" filter="fade">
                                      <p:cBhvr>
                                        <p:cTn id="55" dur="500"/>
                                        <p:tgtEl>
                                          <p:spTgt spid="19"/>
                                        </p:tgtEl>
                                      </p:cBhvr>
                                    </p:animEffect>
                                  </p:childTnLst>
                                </p:cTn>
                              </p:par>
                            </p:childTnLst>
                          </p:cTn>
                        </p:par>
                        <p:par>
                          <p:cTn id="56" fill="hold">
                            <p:stCondLst>
                              <p:cond delay="1000"/>
                            </p:stCondLst>
                            <p:childTnLst>
                              <p:par>
                                <p:cTn id="57" presetID="22" presetClass="entr" presetSubtype="4"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ipe(down)">
                                      <p:cBhvr>
                                        <p:cTn id="59" dur="500"/>
                                        <p:tgtEl>
                                          <p:spTgt spid="22"/>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wipe(down)">
                                      <p:cBhvr>
                                        <p:cTn id="62" dur="500"/>
                                        <p:tgtEl>
                                          <p:spTgt spid="23"/>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wipe(down)">
                                      <p:cBhvr>
                                        <p:cTn id="65" dur="500"/>
                                        <p:tgtEl>
                                          <p:spTgt spid="24"/>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wipe(down)">
                                      <p:cBhvr>
                                        <p:cTn id="68" dur="500"/>
                                        <p:tgtEl>
                                          <p:spTgt spid="25"/>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wipe(down)">
                                      <p:cBhvr>
                                        <p:cTn id="71" dur="500"/>
                                        <p:tgtEl>
                                          <p:spTgt spid="26"/>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wipe(down)">
                                      <p:cBhvr>
                                        <p:cTn id="74" dur="500"/>
                                        <p:tgtEl>
                                          <p:spTgt spid="27"/>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wipe(down)">
                                      <p:cBhvr>
                                        <p:cTn id="77" dur="500"/>
                                        <p:tgtEl>
                                          <p:spTgt spid="28"/>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29"/>
                                        </p:tgtEl>
                                        <p:attrNameLst>
                                          <p:attrName>style.visibility</p:attrName>
                                        </p:attrNameLst>
                                      </p:cBhvr>
                                      <p:to>
                                        <p:strVal val="visible"/>
                                      </p:to>
                                    </p:set>
                                    <p:animEffect transition="in" filter="wipe(down)">
                                      <p:cBhvr>
                                        <p:cTn id="80" dur="500"/>
                                        <p:tgtEl>
                                          <p:spTgt spid="29"/>
                                        </p:tgtEl>
                                      </p:cBhvr>
                                    </p:animEffect>
                                  </p:childTnLst>
                                </p:cTn>
                              </p:par>
                              <p:par>
                                <p:cTn id="81" presetID="22" presetClass="entr" presetSubtype="4" fill="hold" grpId="0" nodeType="with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wipe(down)">
                                      <p:cBhvr>
                                        <p:cTn id="83" dur="500"/>
                                        <p:tgtEl>
                                          <p:spTgt spid="30"/>
                                        </p:tgtEl>
                                      </p:cBhvr>
                                    </p:animEffect>
                                  </p:childTnLst>
                                </p:cTn>
                              </p:par>
                              <p:par>
                                <p:cTn id="84" presetID="22" presetClass="entr" presetSubtype="4" fill="hold" grpId="0" nodeType="withEffect">
                                  <p:stCondLst>
                                    <p:cond delay="0"/>
                                  </p:stCondLst>
                                  <p:childTnLst>
                                    <p:set>
                                      <p:cBhvr>
                                        <p:cTn id="85" dur="1" fill="hold">
                                          <p:stCondLst>
                                            <p:cond delay="0"/>
                                          </p:stCondLst>
                                        </p:cTn>
                                        <p:tgtEl>
                                          <p:spTgt spid="31"/>
                                        </p:tgtEl>
                                        <p:attrNameLst>
                                          <p:attrName>style.visibility</p:attrName>
                                        </p:attrNameLst>
                                      </p:cBhvr>
                                      <p:to>
                                        <p:strVal val="visible"/>
                                      </p:to>
                                    </p:set>
                                    <p:animEffect transition="in" filter="wipe(down)">
                                      <p:cBhvr>
                                        <p:cTn id="8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占位符 24" descr="图片包含 天空, 户外, 平面, 放飞&#10;&#10;已生成极高可信度的说明"/>
          <p:cNvPicPr>
            <a:picLocks noGrp="1" noChangeAspect="1"/>
          </p:cNvPicPr>
          <p:nvPr>
            <p:ph type="pic" sz="quarter" idx="13"/>
          </p:nvPr>
        </p:nvPicPr>
        <p:blipFill>
          <a:blip r:embed="rId21" cstate="screen">
            <a:extLst>
              <a:ext uri="{28A0092B-C50C-407E-A947-70E740481C1C}">
                <a14:useLocalDpi xmlns:a14="http://schemas.microsoft.com/office/drawing/2010/main" val="0"/>
              </a:ext>
            </a:extLst>
          </a:blip>
          <a:srcRect t="25155" b="25155"/>
          <a:stretch>
            <a:fillRect/>
          </a:stretch>
        </p:blipFill>
        <p:spPr/>
      </p:pic>
      <p:sp>
        <p:nvSpPr>
          <p:cNvPr id="2" name="PA_矩形 8" hidden="1"/>
          <p:cNvSpPr/>
          <p:nvPr>
            <p:custDataLst>
              <p:tags r:id="rId1"/>
            </p:custDataLst>
          </p:nvPr>
        </p:nvSpPr>
        <p:spPr>
          <a:xfrm>
            <a:off x="2639582" y="1442941"/>
            <a:ext cx="9552420" cy="2841945"/>
          </a:xfrm>
          <a:prstGeom prst="rect">
            <a:avLst/>
          </a:prstGeom>
          <a:blipFill dpi="0" rotWithShape="1">
            <a:blip r:embed="rId22" cstate="print">
              <a:extLst>
                <a:ext uri="{28A0092B-C50C-407E-A947-70E740481C1C}">
                  <a14:useLocalDpi xmlns:a14="http://schemas.microsoft.com/office/drawing/2010/main" val="0"/>
                </a:ext>
              </a:extLst>
            </a:blip>
            <a:srcRect/>
            <a:stretch>
              <a:fillRect l="1"/>
            </a:stretch>
          </a:blipFill>
          <a:ln w="12700" cap="flat" cmpd="sng" algn="ctr">
            <a:noFill/>
            <a:prstDash val="solid"/>
            <a:miter lim="800000"/>
          </a:ln>
          <a:effectLst/>
        </p:spPr>
        <p:txBody>
          <a:bodyPr lIns="91440" tIns="45720" rIns="91440" bIns="4572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微软雅黑"/>
              <a:ea typeface="微软雅黑"/>
              <a:cs typeface="+mn-cs"/>
            </a:endParaRPr>
          </a:p>
        </p:txBody>
      </p:sp>
      <p:grpSp>
        <p:nvGrpSpPr>
          <p:cNvPr id="3" name="PA_组合 9"/>
          <p:cNvGrpSpPr/>
          <p:nvPr>
            <p:custDataLst>
              <p:tags r:id="rId2"/>
            </p:custDataLst>
          </p:nvPr>
        </p:nvGrpSpPr>
        <p:grpSpPr>
          <a:xfrm>
            <a:off x="-10645" y="1442941"/>
            <a:ext cx="2910289" cy="2841945"/>
            <a:chOff x="-7985" y="901147"/>
            <a:chExt cx="2182717" cy="2131459"/>
          </a:xfrm>
          <a:solidFill>
            <a:srgbClr val="0079C3"/>
          </a:solidFill>
        </p:grpSpPr>
        <p:sp>
          <p:nvSpPr>
            <p:cNvPr id="4" name="Rectangle 12"/>
            <p:cNvSpPr/>
            <p:nvPr/>
          </p:nvSpPr>
          <p:spPr>
            <a:xfrm>
              <a:off x="-7985" y="901147"/>
              <a:ext cx="2012646" cy="2131459"/>
            </a:xfrm>
            <a:prstGeom prst="rect">
              <a:avLst/>
            </a:prstGeom>
            <a:solidFill>
              <a:schemeClr val="accent1"/>
            </a:solidFill>
            <a:ln w="12700" cap="flat" cmpd="sng" algn="ctr">
              <a:noFill/>
              <a:prstDash val="solid"/>
              <a:miter lim="800000"/>
            </a:ln>
            <a:effectLst>
              <a:outerShdw blurRad="317500" sx="1000" sy="1000" rotWithShape="0">
                <a:prstClr val="black"/>
              </a:outerShdw>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微软雅黑"/>
                <a:ea typeface="微软雅黑"/>
                <a:cs typeface="+mn-cs"/>
              </a:endParaRPr>
            </a:p>
          </p:txBody>
        </p:sp>
        <p:sp>
          <p:nvSpPr>
            <p:cNvPr id="5" name="Isosceles Triangle 11"/>
            <p:cNvSpPr/>
            <p:nvPr/>
          </p:nvSpPr>
          <p:spPr>
            <a:xfrm rot="5400000">
              <a:off x="1846781" y="1869353"/>
              <a:ext cx="460856" cy="195047"/>
            </a:xfrm>
            <a:prstGeom prst="triangle">
              <a:avLst/>
            </a:prstGeom>
            <a:solidFill>
              <a:schemeClr val="accent1"/>
            </a:solidFill>
            <a:ln w="12700" cap="flat" cmpd="sng" algn="ctr">
              <a:noFill/>
              <a:prstDash val="solid"/>
              <a:miter lim="800000"/>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微软雅黑"/>
                <a:ea typeface="微软雅黑"/>
                <a:cs typeface="+mn-cs"/>
              </a:endParaRPr>
            </a:p>
          </p:txBody>
        </p:sp>
      </p:grpSp>
      <p:sp>
        <p:nvSpPr>
          <p:cNvPr id="6" name="PA_文本框 15"/>
          <p:cNvSpPr txBox="1"/>
          <p:nvPr>
            <p:custDataLst>
              <p:tags r:id="rId3"/>
            </p:custDataLst>
          </p:nvPr>
        </p:nvSpPr>
        <p:spPr>
          <a:xfrm>
            <a:off x="1050823" y="5423769"/>
            <a:ext cx="10113028" cy="1083630"/>
          </a:xfrm>
          <a:prstGeom prst="rect">
            <a:avLst/>
          </a:prstGeom>
          <a:noFill/>
        </p:spPr>
        <p:txBody>
          <a:bodyPr wrap="square" lIns="0" tIns="0" rIns="0" bIns="0" rtlCol="0">
            <a:spAutoFit/>
          </a:bodyPr>
          <a:lstStyle/>
          <a:p>
            <a:pPr marL="0" marR="0" lvl="0" indent="0" algn="l" defTabSz="1219170" rtl="0" eaLnBrk="1" fontAlgn="auto" latinLnBrk="0" hangingPunct="1">
              <a:lnSpc>
                <a:spcPct val="120000"/>
              </a:lnSpc>
              <a:spcBef>
                <a:spcPct val="0"/>
              </a:spcBef>
              <a:spcAft>
                <a:spcPts val="0"/>
              </a:spcAft>
              <a:buClrTx/>
              <a:buSzTx/>
              <a:buFontTx/>
              <a:buNone/>
              <a:tabLst/>
              <a:defRPr/>
            </a:pPr>
            <a:r>
              <a:rPr kumimoji="0" lang="zh-CN" altLang="en-US" sz="1467" b="0" i="0" u="none" strike="noStrike" kern="0" cap="none" spc="0" normalizeH="0" baseline="0" noProof="0" dirty="0">
                <a:ln>
                  <a:noFill/>
                </a:ln>
                <a:solidFill>
                  <a:srgbClr val="000000">
                    <a:lumMod val="75000"/>
                    <a:lumOff val="25000"/>
                  </a:srgbClr>
                </a:solidFill>
                <a:effectLst/>
                <a:uLnTx/>
                <a:uFillTx/>
                <a:latin typeface="微软雅黑"/>
                <a:ea typeface="微软雅黑"/>
                <a:cs typeface="+mn-cs"/>
                <a:sym typeface="微软雅黑" pitchFamily="34" charset="-122"/>
              </a:rPr>
              <a:t>点击输入简要文字内容，文字内容需概括精炼，不用多余的文字修饰，言简意赅的说明该项内容，点击输入简要文字内容，文字内容需概括精炼，不用多余的文字修饰，言简意赅的说明该项内容，点击输入简要文字内容，文字内容需概括精炼，不用多余的文字修饰，言简意赅的说明该项内容，点击输入简要文字内容，文字内容需概括精炼，不用多余的文字修饰，言简意赅的说明该项内容。</a:t>
            </a:r>
          </a:p>
        </p:txBody>
      </p:sp>
      <p:sp>
        <p:nvSpPr>
          <p:cNvPr id="7" name="PA_椭圆 16"/>
          <p:cNvSpPr/>
          <p:nvPr>
            <p:custDataLst>
              <p:tags r:id="rId4"/>
            </p:custDataLst>
          </p:nvPr>
        </p:nvSpPr>
        <p:spPr>
          <a:xfrm>
            <a:off x="5294567" y="3739057"/>
            <a:ext cx="1100223" cy="1100223"/>
          </a:xfrm>
          <a:prstGeom prst="ellipse">
            <a:avLst/>
          </a:prstGeom>
          <a:solidFill>
            <a:schemeClr val="accent1"/>
          </a:solidFill>
          <a:ln w="38100" cap="flat" cmpd="sng" algn="ctr">
            <a:solidFill>
              <a:sysClr val="window" lastClr="FFFFFF"/>
            </a:solidFill>
            <a:prstDash val="solid"/>
            <a:miter lim="800000"/>
          </a:ln>
          <a:effectLst/>
        </p:spPr>
        <p:txBody>
          <a:bodyPr lIns="91440" tIns="45720" rIns="91440" bIns="4572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dirty="0">
              <a:ln>
                <a:noFill/>
              </a:ln>
              <a:solidFill>
                <a:srgbClr val="FFFFFF"/>
              </a:solidFill>
              <a:effectLst/>
              <a:uLnTx/>
              <a:uFillTx/>
              <a:latin typeface="微软雅黑"/>
              <a:ea typeface="微软雅黑"/>
              <a:cs typeface="+mn-cs"/>
            </a:endParaRPr>
          </a:p>
        </p:txBody>
      </p:sp>
      <p:sp>
        <p:nvSpPr>
          <p:cNvPr id="8" name="PA_椭圆 17"/>
          <p:cNvSpPr/>
          <p:nvPr>
            <p:custDataLst>
              <p:tags r:id="rId5"/>
            </p:custDataLst>
          </p:nvPr>
        </p:nvSpPr>
        <p:spPr>
          <a:xfrm>
            <a:off x="6818043" y="3739057"/>
            <a:ext cx="1100223" cy="1100223"/>
          </a:xfrm>
          <a:prstGeom prst="ellipse">
            <a:avLst/>
          </a:prstGeom>
          <a:solidFill>
            <a:schemeClr val="accent2"/>
          </a:solidFill>
          <a:ln w="38100" cap="flat" cmpd="sng" algn="ctr">
            <a:solidFill>
              <a:sysClr val="window" lastClr="FFFFFF"/>
            </a:solidFill>
            <a:prstDash val="solid"/>
            <a:miter lim="800000"/>
          </a:ln>
          <a:effectLst/>
        </p:spPr>
        <p:txBody>
          <a:bodyPr lIns="91440" tIns="45720" rIns="91440" bIns="4572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dirty="0">
              <a:ln>
                <a:noFill/>
              </a:ln>
              <a:solidFill>
                <a:srgbClr val="FFFFFF"/>
              </a:solidFill>
              <a:effectLst/>
              <a:uLnTx/>
              <a:uFillTx/>
              <a:latin typeface="微软雅黑"/>
              <a:ea typeface="微软雅黑"/>
              <a:cs typeface="+mn-cs"/>
            </a:endParaRPr>
          </a:p>
        </p:txBody>
      </p:sp>
      <p:sp>
        <p:nvSpPr>
          <p:cNvPr id="9" name="PA_椭圆 18"/>
          <p:cNvSpPr/>
          <p:nvPr>
            <p:custDataLst>
              <p:tags r:id="rId6"/>
            </p:custDataLst>
          </p:nvPr>
        </p:nvSpPr>
        <p:spPr>
          <a:xfrm>
            <a:off x="8341519" y="3739057"/>
            <a:ext cx="1100223" cy="1100223"/>
          </a:xfrm>
          <a:prstGeom prst="ellipse">
            <a:avLst/>
          </a:prstGeom>
          <a:solidFill>
            <a:schemeClr val="accent3"/>
          </a:solidFill>
          <a:ln w="38100" cap="flat" cmpd="sng" algn="ctr">
            <a:solidFill>
              <a:sysClr val="window" lastClr="FFFFFF"/>
            </a:solidFill>
            <a:prstDash val="solid"/>
            <a:miter lim="800000"/>
          </a:ln>
          <a:effectLst/>
        </p:spPr>
        <p:txBody>
          <a:bodyPr lIns="91440" tIns="45720" rIns="91440" bIns="4572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dirty="0">
              <a:ln>
                <a:noFill/>
              </a:ln>
              <a:solidFill>
                <a:srgbClr val="FFFFFF"/>
              </a:solidFill>
              <a:effectLst/>
              <a:uLnTx/>
              <a:uFillTx/>
              <a:latin typeface="微软雅黑"/>
              <a:ea typeface="微软雅黑"/>
              <a:cs typeface="+mn-cs"/>
            </a:endParaRPr>
          </a:p>
        </p:txBody>
      </p:sp>
      <p:sp>
        <p:nvSpPr>
          <p:cNvPr id="10" name="PA_椭圆 19"/>
          <p:cNvSpPr/>
          <p:nvPr>
            <p:custDataLst>
              <p:tags r:id="rId7"/>
            </p:custDataLst>
          </p:nvPr>
        </p:nvSpPr>
        <p:spPr>
          <a:xfrm>
            <a:off x="9864997" y="3739057"/>
            <a:ext cx="1100223" cy="1100223"/>
          </a:xfrm>
          <a:prstGeom prst="ellipse">
            <a:avLst/>
          </a:prstGeom>
          <a:solidFill>
            <a:schemeClr val="accent4"/>
          </a:solidFill>
          <a:ln w="38100" cap="flat" cmpd="sng" algn="ctr">
            <a:solidFill>
              <a:sysClr val="window" lastClr="FFFFFF"/>
            </a:solidFill>
            <a:prstDash val="solid"/>
            <a:miter lim="800000"/>
          </a:ln>
          <a:effectLst/>
        </p:spPr>
        <p:txBody>
          <a:bodyPr lIns="91440" tIns="45720" rIns="91440" bIns="4572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dirty="0">
              <a:ln>
                <a:noFill/>
              </a:ln>
              <a:solidFill>
                <a:srgbClr val="FFFFFF"/>
              </a:solidFill>
              <a:effectLst/>
              <a:uLnTx/>
              <a:uFillTx/>
              <a:latin typeface="微软雅黑"/>
              <a:ea typeface="微软雅黑"/>
              <a:cs typeface="+mn-cs"/>
            </a:endParaRPr>
          </a:p>
        </p:txBody>
      </p:sp>
      <p:cxnSp>
        <p:nvCxnSpPr>
          <p:cNvPr id="11" name="PA_直接连接符 20"/>
          <p:cNvCxnSpPr/>
          <p:nvPr>
            <p:custDataLst>
              <p:tags r:id="rId8"/>
            </p:custDataLst>
          </p:nvPr>
        </p:nvCxnSpPr>
        <p:spPr>
          <a:xfrm>
            <a:off x="1042976" y="5279075"/>
            <a:ext cx="10106051" cy="0"/>
          </a:xfrm>
          <a:prstGeom prst="line">
            <a:avLst/>
          </a:prstGeom>
          <a:noFill/>
          <a:ln w="19050" cap="flat" cmpd="sng" algn="ctr">
            <a:solidFill>
              <a:sysClr val="window" lastClr="FFFFFF">
                <a:lumMod val="75000"/>
              </a:sysClr>
            </a:solidFill>
            <a:prstDash val="sysDot"/>
            <a:miter lim="800000"/>
            <a:headEnd type="none"/>
            <a:tailEnd type="none"/>
          </a:ln>
          <a:effectLst/>
        </p:spPr>
      </p:cxnSp>
      <p:sp>
        <p:nvSpPr>
          <p:cNvPr id="12" name="PA_矩形 21"/>
          <p:cNvSpPr/>
          <p:nvPr>
            <p:custDataLst>
              <p:tags r:id="rId9"/>
            </p:custDataLst>
          </p:nvPr>
        </p:nvSpPr>
        <p:spPr>
          <a:xfrm>
            <a:off x="1059018" y="4771292"/>
            <a:ext cx="1231106" cy="369332"/>
          </a:xfrm>
          <a:prstGeom prst="rect">
            <a:avLst/>
          </a:prstGeom>
        </p:spPr>
        <p:txBody>
          <a:bodyPr wrap="none" lIns="0" tIns="0" rIns="0" bIns="0" anchor="ctr">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000000">
                    <a:lumMod val="75000"/>
                    <a:lumOff val="25000"/>
                  </a:srgbClr>
                </a:solidFill>
                <a:effectLst/>
                <a:uLnTx/>
                <a:uFillTx/>
                <a:latin typeface="微软雅黑"/>
                <a:ea typeface="微软雅黑"/>
                <a:cs typeface="+mn-cs"/>
              </a:rPr>
              <a:t>添加标题</a:t>
            </a:r>
            <a:endParaRPr kumimoji="0" lang="en-US" sz="2400" b="1" i="0" u="none" strike="noStrike" kern="0" cap="none" spc="0" normalizeH="0" baseline="0" noProof="0" dirty="0">
              <a:ln>
                <a:noFill/>
              </a:ln>
              <a:solidFill>
                <a:srgbClr val="000000">
                  <a:lumMod val="75000"/>
                  <a:lumOff val="25000"/>
                </a:srgbClr>
              </a:solidFill>
              <a:effectLst/>
              <a:uLnTx/>
              <a:uFillTx/>
              <a:latin typeface="微软雅黑"/>
              <a:ea typeface="微软雅黑"/>
              <a:cs typeface="+mn-cs"/>
            </a:endParaRPr>
          </a:p>
        </p:txBody>
      </p:sp>
      <p:sp>
        <p:nvSpPr>
          <p:cNvPr id="13" name="PA_矩形 12"/>
          <p:cNvSpPr/>
          <p:nvPr>
            <p:custDataLst>
              <p:tags r:id="rId10"/>
            </p:custDataLst>
          </p:nvPr>
        </p:nvSpPr>
        <p:spPr>
          <a:xfrm>
            <a:off x="5317730" y="3918179"/>
            <a:ext cx="1053897" cy="830997"/>
          </a:xfrm>
          <a:prstGeom prst="rect">
            <a:avLst/>
          </a:prstGeom>
        </p:spPr>
        <p:txBody>
          <a:bodyPr wrap="square" lIns="91440" tIns="45720" rIns="91440" bIns="4572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FFFFFF"/>
                </a:solidFill>
                <a:effectLst/>
                <a:uLnTx/>
                <a:uFillTx/>
                <a:latin typeface="微软雅黑"/>
                <a:ea typeface="微软雅黑"/>
                <a:cs typeface="+mn-cs"/>
              </a:rPr>
              <a:t>添加</a:t>
            </a:r>
            <a:endParaRPr kumimoji="0" lang="en-US" altLang="zh-CN" sz="2400" b="1" i="0" u="none" strike="noStrike" kern="0" cap="none" spc="0" normalizeH="0" baseline="0" noProof="0" dirty="0">
              <a:ln>
                <a:noFill/>
              </a:ln>
              <a:solidFill>
                <a:srgbClr val="FFFFFF"/>
              </a:solidFill>
              <a:effectLst/>
              <a:uLnTx/>
              <a:uFillTx/>
              <a:latin typeface="微软雅黑"/>
              <a:ea typeface="微软雅黑"/>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FFFFFF"/>
                </a:solidFill>
                <a:effectLst/>
                <a:uLnTx/>
                <a:uFillTx/>
                <a:latin typeface="微软雅黑"/>
                <a:ea typeface="微软雅黑"/>
                <a:cs typeface="+mn-cs"/>
              </a:rPr>
              <a:t>标题</a:t>
            </a:r>
            <a:endParaRPr kumimoji="0" lang="en-US" altLang="zh-CN" sz="2400" b="1" i="0" u="none" strike="noStrike" kern="0" cap="none" spc="0" normalizeH="0" baseline="0" noProof="0" dirty="0">
              <a:ln>
                <a:noFill/>
              </a:ln>
              <a:solidFill>
                <a:srgbClr val="FFFFFF"/>
              </a:solidFill>
              <a:effectLst/>
              <a:uLnTx/>
              <a:uFillTx/>
              <a:latin typeface="微软雅黑"/>
              <a:ea typeface="微软雅黑"/>
              <a:cs typeface="+mn-cs"/>
            </a:endParaRPr>
          </a:p>
        </p:txBody>
      </p:sp>
      <p:sp>
        <p:nvSpPr>
          <p:cNvPr id="14" name="PA_矩形 13"/>
          <p:cNvSpPr/>
          <p:nvPr>
            <p:custDataLst>
              <p:tags r:id="rId11"/>
            </p:custDataLst>
          </p:nvPr>
        </p:nvSpPr>
        <p:spPr>
          <a:xfrm>
            <a:off x="6842641" y="3918179"/>
            <a:ext cx="1053897" cy="830997"/>
          </a:xfrm>
          <a:prstGeom prst="rect">
            <a:avLst/>
          </a:prstGeom>
        </p:spPr>
        <p:txBody>
          <a:bodyPr wrap="square" lIns="91440" tIns="45720" rIns="91440" bIns="4572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FFFFFF"/>
                </a:solidFill>
                <a:effectLst/>
                <a:uLnTx/>
                <a:uFillTx/>
                <a:latin typeface="微软雅黑"/>
                <a:ea typeface="微软雅黑"/>
                <a:cs typeface="+mn-cs"/>
              </a:rPr>
              <a:t>添加</a:t>
            </a:r>
            <a:endParaRPr kumimoji="0" lang="en-US" altLang="zh-CN" sz="2400" b="1" i="0" u="none" strike="noStrike" kern="0" cap="none" spc="0" normalizeH="0" baseline="0" noProof="0" dirty="0">
              <a:ln>
                <a:noFill/>
              </a:ln>
              <a:solidFill>
                <a:srgbClr val="FFFFFF"/>
              </a:solidFill>
              <a:effectLst/>
              <a:uLnTx/>
              <a:uFillTx/>
              <a:latin typeface="微软雅黑"/>
              <a:ea typeface="微软雅黑"/>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FFFFFF"/>
                </a:solidFill>
                <a:effectLst/>
                <a:uLnTx/>
                <a:uFillTx/>
                <a:latin typeface="微软雅黑"/>
                <a:ea typeface="微软雅黑"/>
                <a:cs typeface="+mn-cs"/>
              </a:rPr>
              <a:t>标题</a:t>
            </a:r>
            <a:endParaRPr kumimoji="0" lang="en-US" altLang="zh-CN" sz="2400" b="1" i="0" u="none" strike="noStrike" kern="0" cap="none" spc="0" normalizeH="0" baseline="0" noProof="0" dirty="0">
              <a:ln>
                <a:noFill/>
              </a:ln>
              <a:solidFill>
                <a:srgbClr val="FFFFFF"/>
              </a:solidFill>
              <a:effectLst/>
              <a:uLnTx/>
              <a:uFillTx/>
              <a:latin typeface="微软雅黑"/>
              <a:ea typeface="微软雅黑"/>
              <a:cs typeface="+mn-cs"/>
            </a:endParaRPr>
          </a:p>
        </p:txBody>
      </p:sp>
      <p:sp>
        <p:nvSpPr>
          <p:cNvPr id="15" name="PA_矩形 14"/>
          <p:cNvSpPr/>
          <p:nvPr>
            <p:custDataLst>
              <p:tags r:id="rId12"/>
            </p:custDataLst>
          </p:nvPr>
        </p:nvSpPr>
        <p:spPr>
          <a:xfrm>
            <a:off x="8367553" y="3918179"/>
            <a:ext cx="1053897" cy="830997"/>
          </a:xfrm>
          <a:prstGeom prst="rect">
            <a:avLst/>
          </a:prstGeom>
        </p:spPr>
        <p:txBody>
          <a:bodyPr wrap="square" lIns="91440" tIns="45720" rIns="91440" bIns="4572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FFFFFF"/>
                </a:solidFill>
                <a:effectLst/>
                <a:uLnTx/>
                <a:uFillTx/>
                <a:latin typeface="微软雅黑"/>
                <a:ea typeface="微软雅黑"/>
                <a:cs typeface="+mn-cs"/>
              </a:rPr>
              <a:t>添加</a:t>
            </a:r>
            <a:endParaRPr kumimoji="0" lang="en-US" altLang="zh-CN" sz="2400" b="1" i="0" u="none" strike="noStrike" kern="0" cap="none" spc="0" normalizeH="0" baseline="0" noProof="0" dirty="0">
              <a:ln>
                <a:noFill/>
              </a:ln>
              <a:solidFill>
                <a:srgbClr val="FFFFFF"/>
              </a:solidFill>
              <a:effectLst/>
              <a:uLnTx/>
              <a:uFillTx/>
              <a:latin typeface="微软雅黑"/>
              <a:ea typeface="微软雅黑"/>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FFFFFF"/>
                </a:solidFill>
                <a:effectLst/>
                <a:uLnTx/>
                <a:uFillTx/>
                <a:latin typeface="微软雅黑"/>
                <a:ea typeface="微软雅黑"/>
                <a:cs typeface="+mn-cs"/>
              </a:rPr>
              <a:t>标题</a:t>
            </a:r>
            <a:endParaRPr kumimoji="0" lang="en-US" altLang="zh-CN" sz="2400" b="1" i="0" u="none" strike="noStrike" kern="0" cap="none" spc="0" normalizeH="0" baseline="0" noProof="0" dirty="0">
              <a:ln>
                <a:noFill/>
              </a:ln>
              <a:solidFill>
                <a:srgbClr val="FFFFFF"/>
              </a:solidFill>
              <a:effectLst/>
              <a:uLnTx/>
              <a:uFillTx/>
              <a:latin typeface="微软雅黑"/>
              <a:ea typeface="微软雅黑"/>
              <a:cs typeface="+mn-cs"/>
            </a:endParaRPr>
          </a:p>
        </p:txBody>
      </p:sp>
      <p:sp>
        <p:nvSpPr>
          <p:cNvPr id="16" name="PA_矩形 15"/>
          <p:cNvSpPr/>
          <p:nvPr>
            <p:custDataLst>
              <p:tags r:id="rId13"/>
            </p:custDataLst>
          </p:nvPr>
        </p:nvSpPr>
        <p:spPr>
          <a:xfrm>
            <a:off x="9892462" y="3918179"/>
            <a:ext cx="1053897" cy="830997"/>
          </a:xfrm>
          <a:prstGeom prst="rect">
            <a:avLst/>
          </a:prstGeom>
        </p:spPr>
        <p:txBody>
          <a:bodyPr wrap="square" lIns="91440" tIns="45720" rIns="91440" bIns="4572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FFFFFF"/>
                </a:solidFill>
                <a:effectLst/>
                <a:uLnTx/>
                <a:uFillTx/>
                <a:latin typeface="微软雅黑"/>
                <a:ea typeface="微软雅黑"/>
                <a:cs typeface="+mn-cs"/>
              </a:rPr>
              <a:t>添加</a:t>
            </a:r>
            <a:endParaRPr kumimoji="0" lang="en-US" altLang="zh-CN" sz="2400" b="1" i="0" u="none" strike="noStrike" kern="0" cap="none" spc="0" normalizeH="0" baseline="0" noProof="0" dirty="0">
              <a:ln>
                <a:noFill/>
              </a:ln>
              <a:solidFill>
                <a:srgbClr val="FFFFFF"/>
              </a:solidFill>
              <a:effectLst/>
              <a:uLnTx/>
              <a:uFillTx/>
              <a:latin typeface="微软雅黑"/>
              <a:ea typeface="微软雅黑"/>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FFFFFF"/>
                </a:solidFill>
                <a:effectLst/>
                <a:uLnTx/>
                <a:uFillTx/>
                <a:latin typeface="微软雅黑"/>
                <a:ea typeface="微软雅黑"/>
                <a:cs typeface="+mn-cs"/>
              </a:rPr>
              <a:t>标题</a:t>
            </a:r>
            <a:endParaRPr kumimoji="0" lang="en-US" altLang="zh-CN" sz="2400" b="1" i="0" u="none" strike="noStrike" kern="0" cap="none" spc="0" normalizeH="0" baseline="0" noProof="0" dirty="0">
              <a:ln>
                <a:noFill/>
              </a:ln>
              <a:solidFill>
                <a:srgbClr val="FFFFFF"/>
              </a:solidFill>
              <a:effectLst/>
              <a:uLnTx/>
              <a:uFillTx/>
              <a:latin typeface="微软雅黑"/>
              <a:ea typeface="微软雅黑"/>
              <a:cs typeface="+mn-cs"/>
            </a:endParaRPr>
          </a:p>
        </p:txBody>
      </p:sp>
      <p:sp>
        <p:nvSpPr>
          <p:cNvPr id="17" name="PA_矩形 16"/>
          <p:cNvSpPr>
            <a:spLocks noChangeArrowheads="1"/>
          </p:cNvSpPr>
          <p:nvPr>
            <p:custDataLst>
              <p:tags r:id="rId14"/>
            </p:custDataLst>
          </p:nvPr>
        </p:nvSpPr>
        <p:spPr bwMode="auto">
          <a:xfrm>
            <a:off x="173290" y="2270457"/>
            <a:ext cx="2406878" cy="1853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marL="0" marR="0" lvl="0" indent="0" algn="l" defTabSz="1219170" rtl="0" eaLnBrk="1" fontAlgn="auto" latinLnBrk="0" hangingPunct="1">
              <a:lnSpc>
                <a:spcPct val="130000"/>
              </a:lnSpc>
              <a:spcBef>
                <a:spcPct val="0"/>
              </a:spcBef>
              <a:spcAft>
                <a:spcPts val="0"/>
              </a:spcAft>
              <a:buClrTx/>
              <a:buSzTx/>
              <a:buFontTx/>
              <a:buNone/>
              <a:tabLst/>
              <a:defRPr/>
            </a:pPr>
            <a:r>
              <a:rPr kumimoji="0" lang="zh-CN" altLang="en-US" sz="1467" b="0" i="0" u="none" strike="noStrike" kern="0" cap="none" spc="0" normalizeH="0" baseline="0" noProof="0" dirty="0">
                <a:ln>
                  <a:noFill/>
                </a:ln>
                <a:solidFill>
                  <a:srgbClr val="FFFFFF"/>
                </a:solidFill>
                <a:effectLst/>
                <a:uLnTx/>
                <a:uFillTx/>
                <a:latin typeface="微软雅黑"/>
                <a:ea typeface="微软雅黑"/>
                <a:cs typeface="+mn-cs"/>
                <a:sym typeface="微软雅黑" pitchFamily="34" charset="-122"/>
              </a:rPr>
              <a:t>右键点击图片选择设置图片格式可直接替换图片。您可以点击文字框输入您的描述说明，或者通过复制粘贴，在此录入您的描述说明。</a:t>
            </a:r>
          </a:p>
        </p:txBody>
      </p:sp>
      <p:sp>
        <p:nvSpPr>
          <p:cNvPr id="18" name="PA_矩形 3"/>
          <p:cNvSpPr>
            <a:spLocks noChangeArrowheads="1"/>
          </p:cNvSpPr>
          <p:nvPr>
            <p:custDataLst>
              <p:tags r:id="rId15"/>
            </p:custDataLst>
          </p:nvPr>
        </p:nvSpPr>
        <p:spPr bwMode="auto">
          <a:xfrm>
            <a:off x="731541" y="1679652"/>
            <a:ext cx="1620938" cy="52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p>
            <a:pPr marL="0" marR="0" lvl="0" indent="0" algn="r" defTabSz="1219170" rtl="0" eaLnBrk="1" fontAlgn="auto" latinLnBrk="0" hangingPunct="1">
              <a:lnSpc>
                <a:spcPct val="100000"/>
              </a:lnSpc>
              <a:spcBef>
                <a:spcPct val="0"/>
              </a:spcBef>
              <a:spcAft>
                <a:spcPts val="0"/>
              </a:spcAft>
              <a:buClrTx/>
              <a:buSzTx/>
              <a:buFontTx/>
              <a:buNone/>
              <a:tabLst/>
              <a:defRPr/>
            </a:pPr>
            <a:r>
              <a:rPr kumimoji="0" lang="zh-CN" altLang="en-US" sz="2800" b="1" i="0" u="none" strike="noStrike" kern="0" cap="none" spc="0" normalizeH="0" baseline="0" noProof="0" dirty="0">
                <a:ln>
                  <a:noFill/>
                </a:ln>
                <a:solidFill>
                  <a:srgbClr val="FFFFFF"/>
                </a:solidFill>
                <a:effectLst/>
                <a:uLnTx/>
                <a:uFillTx/>
                <a:latin typeface="微软雅黑"/>
                <a:ea typeface="微软雅黑"/>
                <a:cs typeface="Arial" panose="020B0604020202020204" pitchFamily="34" charset="0"/>
              </a:rPr>
              <a:t>关于我们</a:t>
            </a:r>
          </a:p>
        </p:txBody>
      </p:sp>
      <p:sp>
        <p:nvSpPr>
          <p:cNvPr id="20" name="TextBox 13"/>
          <p:cNvSpPr txBox="1"/>
          <p:nvPr>
            <p:custDataLst>
              <p:tags r:id="rId16"/>
            </p:custDataLst>
          </p:nvPr>
        </p:nvSpPr>
        <p:spPr>
          <a:xfrm>
            <a:off x="680935" y="299373"/>
            <a:ext cx="4622824" cy="571695"/>
          </a:xfrm>
          <a:prstGeom prst="rect">
            <a:avLst/>
          </a:prstGeom>
          <a:noFill/>
        </p:spPr>
        <p:txBody>
          <a:bodyPr wrap="square" rtlCol="0" anchor="ctr">
            <a:spAutoFit/>
          </a:bodyPr>
          <a:lstStyle/>
          <a:p>
            <a:pPr defTabSz="941755">
              <a:lnSpc>
                <a:spcPct val="150000"/>
              </a:lnSpc>
            </a:pPr>
            <a:r>
              <a:rPr lang="zh-CN" altLang="en-US" sz="2347" spc="300" dirty="0">
                <a:solidFill>
                  <a:schemeClr val="accent2"/>
                </a:solidFill>
                <a:latin typeface="方正粗谭黑简体" panose="02000000000000000000" pitchFamily="2" charset="-122"/>
                <a:ea typeface="方正粗谭黑简体" panose="02000000000000000000" pitchFamily="2" charset="-122"/>
              </a:rPr>
              <a:t>此处添加您的标题</a:t>
            </a:r>
          </a:p>
        </p:txBody>
      </p:sp>
      <p:sp>
        <p:nvSpPr>
          <p:cNvPr id="21" name="矩形 20"/>
          <p:cNvSpPr/>
          <p:nvPr>
            <p:custDataLst>
              <p:tags r:id="rId17"/>
            </p:custDataLst>
          </p:nvPr>
        </p:nvSpPr>
        <p:spPr>
          <a:xfrm>
            <a:off x="680935" y="723384"/>
            <a:ext cx="4993675" cy="369332"/>
          </a:xfrm>
          <a:prstGeom prst="rect">
            <a:avLst/>
          </a:prstGeom>
        </p:spPr>
        <p:txBody>
          <a:bodyPr wrap="none">
            <a:spAutoFit/>
          </a:bodyPr>
          <a:lstStyle/>
          <a:p>
            <a:r>
              <a:rPr lang="en-US" altLang="zh-CN" dirty="0">
                <a:solidFill>
                  <a:schemeClr val="accent1"/>
                </a:solidFill>
                <a:latin typeface="Arial" panose="020B0604020202020204" pitchFamily="34" charset="0"/>
                <a:ea typeface="微软雅黑" panose="020B0503020204020204" pitchFamily="34" charset="-122"/>
                <a:cs typeface="Arial" panose="020B0604020202020204" pitchFamily="34" charset="0"/>
              </a:rPr>
              <a:t>Please replace text, click add relevant headline</a:t>
            </a:r>
            <a:endParaRPr lang="zh-CN" altLang="en-US" dirty="0">
              <a:solidFill>
                <a:schemeClr val="accent1"/>
              </a:solidFill>
              <a:latin typeface="Arial" panose="020B0604020202020204" pitchFamily="34" charset="0"/>
              <a:ea typeface="微软雅黑" panose="020B0503020204020204" pitchFamily="34" charset="-122"/>
              <a:cs typeface="Arial" panose="020B0604020202020204" pitchFamily="34" charset="0"/>
            </a:endParaRPr>
          </a:p>
        </p:txBody>
      </p:sp>
      <p:sp>
        <p:nvSpPr>
          <p:cNvPr id="22" name="矩形 21"/>
          <p:cNvSpPr/>
          <p:nvPr>
            <p:custDataLst>
              <p:tags r:id="rId18"/>
            </p:custDataLst>
          </p:nvPr>
        </p:nvSpPr>
        <p:spPr>
          <a:xfrm rot="2299722">
            <a:off x="-149077" y="438674"/>
            <a:ext cx="689749" cy="6920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
        <p:nvSpPr>
          <p:cNvPr id="23" name="矩形 22"/>
          <p:cNvSpPr/>
          <p:nvPr>
            <p:custDataLst>
              <p:tags r:id="rId19"/>
            </p:custDataLst>
          </p:nvPr>
        </p:nvSpPr>
        <p:spPr>
          <a:xfrm rot="2299722">
            <a:off x="-290551" y="494148"/>
            <a:ext cx="581099" cy="58109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Tree>
    <p:extLst>
      <p:ext uri="{BB962C8B-B14F-4D97-AF65-F5344CB8AC3E}">
        <p14:creationId xmlns:p14="http://schemas.microsoft.com/office/powerpoint/2010/main" val="804008423"/>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accel="50000" decel="50000" fill="hold" grpId="0" nodeType="withEffect">
                                      <p:stCondLst>
                                        <p:cond delay="5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2" accel="50000" decel="50000" fill="hold" grpId="0" nodeType="withEffect">
                                      <p:stCondLst>
                                        <p:cond delay="10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par>
                                    <p:cTn id="17" presetID="18" presetClass="entr" presetSubtype="3" fill="hold" nodeType="withEffect">
                                      <p:stCondLst>
                                        <p:cond delay="1500"/>
                                      </p:stCondLst>
                                      <p:childTnLst>
                                        <p:set>
                                          <p:cBhvr>
                                            <p:cTn id="18" dur="1" fill="hold">
                                              <p:stCondLst>
                                                <p:cond delay="0"/>
                                              </p:stCondLst>
                                            </p:cTn>
                                            <p:tgtEl>
                                              <p:spTgt spid="11"/>
                                            </p:tgtEl>
                                            <p:attrNameLst>
                                              <p:attrName>style.visibility</p:attrName>
                                            </p:attrNameLst>
                                          </p:cBhvr>
                                          <p:to>
                                            <p:strVal val="visible"/>
                                          </p:to>
                                        </p:set>
                                        <p:animEffect transition="in" filter="strips(upRight)">
                                          <p:cBhvr>
                                            <p:cTn id="19" dur="500"/>
                                            <p:tgtEl>
                                              <p:spTgt spid="11"/>
                                            </p:tgtEl>
                                          </p:cBhvr>
                                        </p:animEffect>
                                      </p:childTnLst>
                                    </p:cTn>
                                  </p:par>
                                  <p:par>
                                    <p:cTn id="20" presetID="10" presetClass="entr" presetSubtype="0" fill="hold" grpId="0" nodeType="withEffect">
                                      <p:stCondLst>
                                        <p:cond delay="200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2" presetClass="entr" presetSubtype="4" fill="hold" grpId="0" nodeType="withEffect" p14:presetBounceEnd="40000">
                                      <p:stCondLst>
                                        <p:cond delay="2500"/>
                                      </p:stCondLst>
                                      <p:childTnLst>
                                        <p:set>
                                          <p:cBhvr>
                                            <p:cTn id="24" dur="1" fill="hold">
                                              <p:stCondLst>
                                                <p:cond delay="0"/>
                                              </p:stCondLst>
                                            </p:cTn>
                                            <p:tgtEl>
                                              <p:spTgt spid="7"/>
                                            </p:tgtEl>
                                            <p:attrNameLst>
                                              <p:attrName>style.visibility</p:attrName>
                                            </p:attrNameLst>
                                          </p:cBhvr>
                                          <p:to>
                                            <p:strVal val="visible"/>
                                          </p:to>
                                        </p:set>
                                        <p:anim calcmode="lin" valueType="num" p14:bounceEnd="40000">
                                          <p:cBhvr additive="base">
                                            <p:cTn id="25" dur="50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26" dur="500" fill="hold"/>
                                            <p:tgtEl>
                                              <p:spTgt spid="7"/>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14:presetBounceEnd="40000">
                                      <p:stCondLst>
                                        <p:cond delay="2500"/>
                                      </p:stCondLst>
                                      <p:childTnLst>
                                        <p:set>
                                          <p:cBhvr>
                                            <p:cTn id="28" dur="1" fill="hold">
                                              <p:stCondLst>
                                                <p:cond delay="0"/>
                                              </p:stCondLst>
                                            </p:cTn>
                                            <p:tgtEl>
                                              <p:spTgt spid="8"/>
                                            </p:tgtEl>
                                            <p:attrNameLst>
                                              <p:attrName>style.visibility</p:attrName>
                                            </p:attrNameLst>
                                          </p:cBhvr>
                                          <p:to>
                                            <p:strVal val="visible"/>
                                          </p:to>
                                        </p:set>
                                        <p:anim calcmode="lin" valueType="num" p14:bounceEnd="40000">
                                          <p:cBhvr additive="base">
                                            <p:cTn id="29" dur="5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30" dur="500" fill="hold"/>
                                            <p:tgtEl>
                                              <p:spTgt spid="8"/>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14:presetBounceEnd="40000">
                                      <p:stCondLst>
                                        <p:cond delay="2500"/>
                                      </p:stCondLst>
                                      <p:childTnLst>
                                        <p:set>
                                          <p:cBhvr>
                                            <p:cTn id="32" dur="1" fill="hold">
                                              <p:stCondLst>
                                                <p:cond delay="0"/>
                                              </p:stCondLst>
                                            </p:cTn>
                                            <p:tgtEl>
                                              <p:spTgt spid="9"/>
                                            </p:tgtEl>
                                            <p:attrNameLst>
                                              <p:attrName>style.visibility</p:attrName>
                                            </p:attrNameLst>
                                          </p:cBhvr>
                                          <p:to>
                                            <p:strVal val="visible"/>
                                          </p:to>
                                        </p:set>
                                        <p:anim calcmode="lin" valueType="num" p14:bounceEnd="40000">
                                          <p:cBhvr additive="base">
                                            <p:cTn id="33" dur="5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34" dur="500" fill="hold"/>
                                            <p:tgtEl>
                                              <p:spTgt spid="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14:presetBounceEnd="40000">
                                      <p:stCondLst>
                                        <p:cond delay="2500"/>
                                      </p:stCondLst>
                                      <p:childTnLst>
                                        <p:set>
                                          <p:cBhvr>
                                            <p:cTn id="36" dur="1" fill="hold">
                                              <p:stCondLst>
                                                <p:cond delay="0"/>
                                              </p:stCondLst>
                                            </p:cTn>
                                            <p:tgtEl>
                                              <p:spTgt spid="10"/>
                                            </p:tgtEl>
                                            <p:attrNameLst>
                                              <p:attrName>style.visibility</p:attrName>
                                            </p:attrNameLst>
                                          </p:cBhvr>
                                          <p:to>
                                            <p:strVal val="visible"/>
                                          </p:to>
                                        </p:set>
                                        <p:anim calcmode="lin" valueType="num" p14:bounceEnd="40000">
                                          <p:cBhvr additive="base">
                                            <p:cTn id="37"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38" dur="500" fill="hold"/>
                                            <p:tgtEl>
                                              <p:spTgt spid="10"/>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14:presetBounceEnd="40000">
                                      <p:stCondLst>
                                        <p:cond delay="2500"/>
                                      </p:stCondLst>
                                      <p:childTnLst>
                                        <p:set>
                                          <p:cBhvr>
                                            <p:cTn id="40" dur="1" fill="hold">
                                              <p:stCondLst>
                                                <p:cond delay="0"/>
                                              </p:stCondLst>
                                            </p:cTn>
                                            <p:tgtEl>
                                              <p:spTgt spid="13"/>
                                            </p:tgtEl>
                                            <p:attrNameLst>
                                              <p:attrName>style.visibility</p:attrName>
                                            </p:attrNameLst>
                                          </p:cBhvr>
                                          <p:to>
                                            <p:strVal val="visible"/>
                                          </p:to>
                                        </p:set>
                                        <p:anim calcmode="lin" valueType="num" p14:bounceEnd="40000">
                                          <p:cBhvr additive="base">
                                            <p:cTn id="41" dur="5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42" dur="500" fill="hold"/>
                                            <p:tgtEl>
                                              <p:spTgt spid="1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14:presetBounceEnd="40000">
                                      <p:stCondLst>
                                        <p:cond delay="2500"/>
                                      </p:stCondLst>
                                      <p:childTnLst>
                                        <p:set>
                                          <p:cBhvr>
                                            <p:cTn id="44" dur="1" fill="hold">
                                              <p:stCondLst>
                                                <p:cond delay="0"/>
                                              </p:stCondLst>
                                            </p:cTn>
                                            <p:tgtEl>
                                              <p:spTgt spid="14"/>
                                            </p:tgtEl>
                                            <p:attrNameLst>
                                              <p:attrName>style.visibility</p:attrName>
                                            </p:attrNameLst>
                                          </p:cBhvr>
                                          <p:to>
                                            <p:strVal val="visible"/>
                                          </p:to>
                                        </p:set>
                                        <p:anim calcmode="lin" valueType="num" p14:bounceEnd="40000">
                                          <p:cBhvr additive="base">
                                            <p:cTn id="45" dur="500" fill="hold"/>
                                            <p:tgtEl>
                                              <p:spTgt spid="14"/>
                                            </p:tgtEl>
                                            <p:attrNameLst>
                                              <p:attrName>ppt_x</p:attrName>
                                            </p:attrNameLst>
                                          </p:cBhvr>
                                          <p:tavLst>
                                            <p:tav tm="0">
                                              <p:val>
                                                <p:strVal val="#ppt_x"/>
                                              </p:val>
                                            </p:tav>
                                            <p:tav tm="100000">
                                              <p:val>
                                                <p:strVal val="#ppt_x"/>
                                              </p:val>
                                            </p:tav>
                                          </p:tavLst>
                                        </p:anim>
                                        <p:anim calcmode="lin" valueType="num" p14:bounceEnd="40000">
                                          <p:cBhvr additive="base">
                                            <p:cTn id="46" dur="500" fill="hold"/>
                                            <p:tgtEl>
                                              <p:spTgt spid="14"/>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14:presetBounceEnd="40000">
                                      <p:stCondLst>
                                        <p:cond delay="2500"/>
                                      </p:stCondLst>
                                      <p:childTnLst>
                                        <p:set>
                                          <p:cBhvr>
                                            <p:cTn id="48" dur="1" fill="hold">
                                              <p:stCondLst>
                                                <p:cond delay="0"/>
                                              </p:stCondLst>
                                            </p:cTn>
                                            <p:tgtEl>
                                              <p:spTgt spid="15"/>
                                            </p:tgtEl>
                                            <p:attrNameLst>
                                              <p:attrName>style.visibility</p:attrName>
                                            </p:attrNameLst>
                                          </p:cBhvr>
                                          <p:to>
                                            <p:strVal val="visible"/>
                                          </p:to>
                                        </p:set>
                                        <p:anim calcmode="lin" valueType="num" p14:bounceEnd="40000">
                                          <p:cBhvr additive="base">
                                            <p:cTn id="49" dur="50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50" dur="500" fill="hold"/>
                                            <p:tgtEl>
                                              <p:spTgt spid="15"/>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14:presetBounceEnd="40000">
                                      <p:stCondLst>
                                        <p:cond delay="2500"/>
                                      </p:stCondLst>
                                      <p:childTnLst>
                                        <p:set>
                                          <p:cBhvr>
                                            <p:cTn id="52" dur="1" fill="hold">
                                              <p:stCondLst>
                                                <p:cond delay="0"/>
                                              </p:stCondLst>
                                            </p:cTn>
                                            <p:tgtEl>
                                              <p:spTgt spid="16"/>
                                            </p:tgtEl>
                                            <p:attrNameLst>
                                              <p:attrName>style.visibility</p:attrName>
                                            </p:attrNameLst>
                                          </p:cBhvr>
                                          <p:to>
                                            <p:strVal val="visible"/>
                                          </p:to>
                                        </p:set>
                                        <p:anim calcmode="lin" valueType="num" p14:bounceEnd="40000">
                                          <p:cBhvr additive="base">
                                            <p:cTn id="53" dur="50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54" dur="500" fill="hold"/>
                                            <p:tgtEl>
                                              <p:spTgt spid="16"/>
                                            </p:tgtEl>
                                            <p:attrNameLst>
                                              <p:attrName>ppt_y</p:attrName>
                                            </p:attrNameLst>
                                          </p:cBhvr>
                                          <p:tavLst>
                                            <p:tav tm="0">
                                              <p:val>
                                                <p:strVal val="1+#ppt_h/2"/>
                                              </p:val>
                                            </p:tav>
                                            <p:tav tm="100000">
                                              <p:val>
                                                <p:strVal val="#ppt_y"/>
                                              </p:val>
                                            </p:tav>
                                          </p:tavLst>
                                        </p:anim>
                                      </p:childTnLst>
                                    </p:cTn>
                                  </p:par>
                                  <p:par>
                                    <p:cTn id="55" presetID="22" presetClass="entr" presetSubtype="8" fill="hold" grpId="0" nodeType="withEffect">
                                      <p:stCondLst>
                                        <p:cond delay="3000"/>
                                      </p:stCondLst>
                                      <p:childTnLst>
                                        <p:set>
                                          <p:cBhvr>
                                            <p:cTn id="56" dur="1" fill="hold">
                                              <p:stCondLst>
                                                <p:cond delay="0"/>
                                              </p:stCondLst>
                                            </p:cTn>
                                            <p:tgtEl>
                                              <p:spTgt spid="18"/>
                                            </p:tgtEl>
                                            <p:attrNameLst>
                                              <p:attrName>style.visibility</p:attrName>
                                            </p:attrNameLst>
                                          </p:cBhvr>
                                          <p:to>
                                            <p:strVal val="visible"/>
                                          </p:to>
                                        </p:set>
                                        <p:animEffect transition="in" filter="wipe(left)">
                                          <p:cBhvr>
                                            <p:cTn id="57" dur="500"/>
                                            <p:tgtEl>
                                              <p:spTgt spid="18"/>
                                            </p:tgtEl>
                                          </p:cBhvr>
                                        </p:animEffect>
                                      </p:childTnLst>
                                    </p:cTn>
                                  </p:par>
                                  <p:par>
                                    <p:cTn id="58" presetID="22" presetClass="entr" presetSubtype="8" fill="hold" grpId="0" nodeType="withEffect">
                                      <p:stCondLst>
                                        <p:cond delay="3500"/>
                                      </p:stCondLst>
                                      <p:childTnLst>
                                        <p:set>
                                          <p:cBhvr>
                                            <p:cTn id="59" dur="1" fill="hold">
                                              <p:stCondLst>
                                                <p:cond delay="0"/>
                                              </p:stCondLst>
                                            </p:cTn>
                                            <p:tgtEl>
                                              <p:spTgt spid="17"/>
                                            </p:tgtEl>
                                            <p:attrNameLst>
                                              <p:attrName>style.visibility</p:attrName>
                                            </p:attrNameLst>
                                          </p:cBhvr>
                                          <p:to>
                                            <p:strVal val="visible"/>
                                          </p:to>
                                        </p:set>
                                        <p:animEffect transition="in" filter="wipe(left)">
                                          <p:cBhvr>
                                            <p:cTn id="6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animBg="1"/>
          <p:bldP spid="8" grpId="0" animBg="1"/>
          <p:bldP spid="9" grpId="0" animBg="1"/>
          <p:bldP spid="10" grpId="0" animBg="1"/>
          <p:bldP spid="12" grpId="0"/>
          <p:bldP spid="13" grpId="0"/>
          <p:bldP spid="14" grpId="0"/>
          <p:bldP spid="15" grpId="0"/>
          <p:bldP spid="16" grpId="0"/>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accel="50000" decel="50000" fill="hold" grpId="0" nodeType="withEffect">
                                      <p:stCondLst>
                                        <p:cond delay="5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2" accel="50000" decel="50000" fill="hold" grpId="0" nodeType="withEffect">
                                      <p:stCondLst>
                                        <p:cond delay="10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par>
                                    <p:cTn id="17" presetID="18" presetClass="entr" presetSubtype="3" fill="hold" nodeType="withEffect">
                                      <p:stCondLst>
                                        <p:cond delay="1500"/>
                                      </p:stCondLst>
                                      <p:childTnLst>
                                        <p:set>
                                          <p:cBhvr>
                                            <p:cTn id="18" dur="1" fill="hold">
                                              <p:stCondLst>
                                                <p:cond delay="0"/>
                                              </p:stCondLst>
                                            </p:cTn>
                                            <p:tgtEl>
                                              <p:spTgt spid="11"/>
                                            </p:tgtEl>
                                            <p:attrNameLst>
                                              <p:attrName>style.visibility</p:attrName>
                                            </p:attrNameLst>
                                          </p:cBhvr>
                                          <p:to>
                                            <p:strVal val="visible"/>
                                          </p:to>
                                        </p:set>
                                        <p:animEffect transition="in" filter="strips(upRight)">
                                          <p:cBhvr>
                                            <p:cTn id="19" dur="500"/>
                                            <p:tgtEl>
                                              <p:spTgt spid="11"/>
                                            </p:tgtEl>
                                          </p:cBhvr>
                                        </p:animEffect>
                                      </p:childTnLst>
                                    </p:cTn>
                                  </p:par>
                                  <p:par>
                                    <p:cTn id="20" presetID="10" presetClass="entr" presetSubtype="0" fill="hold" grpId="0" nodeType="withEffect">
                                      <p:stCondLst>
                                        <p:cond delay="200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2" presetClass="entr" presetSubtype="4" fill="hold" grpId="0" nodeType="withEffect">
                                      <p:stCondLst>
                                        <p:cond delay="250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250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250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ppt_x"/>
                                              </p:val>
                                            </p:tav>
                                            <p:tav tm="100000">
                                              <p:val>
                                                <p:strVal val="#ppt_x"/>
                                              </p:val>
                                            </p:tav>
                                          </p:tavLst>
                                        </p:anim>
                                        <p:anim calcmode="lin" valueType="num">
                                          <p:cBhvr additive="base">
                                            <p:cTn id="34" dur="500" fill="hold"/>
                                            <p:tgtEl>
                                              <p:spTgt spid="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250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250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250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ppt_x"/>
                                              </p:val>
                                            </p:tav>
                                            <p:tav tm="100000">
                                              <p:val>
                                                <p:strVal val="#ppt_x"/>
                                              </p:val>
                                            </p:tav>
                                          </p:tavLst>
                                        </p:anim>
                                        <p:anim calcmode="lin" valueType="num">
                                          <p:cBhvr additive="base">
                                            <p:cTn id="46" dur="500" fill="hold"/>
                                            <p:tgtEl>
                                              <p:spTgt spid="14"/>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250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fill="hold"/>
                                            <p:tgtEl>
                                              <p:spTgt spid="15"/>
                                            </p:tgtEl>
                                            <p:attrNameLst>
                                              <p:attrName>ppt_x</p:attrName>
                                            </p:attrNameLst>
                                          </p:cBhvr>
                                          <p:tavLst>
                                            <p:tav tm="0">
                                              <p:val>
                                                <p:strVal val="#ppt_x"/>
                                              </p:val>
                                            </p:tav>
                                            <p:tav tm="100000">
                                              <p:val>
                                                <p:strVal val="#ppt_x"/>
                                              </p:val>
                                            </p:tav>
                                          </p:tavLst>
                                        </p:anim>
                                        <p:anim calcmode="lin" valueType="num">
                                          <p:cBhvr additive="base">
                                            <p:cTn id="50" dur="500" fill="hold"/>
                                            <p:tgtEl>
                                              <p:spTgt spid="15"/>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250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00" fill="hold"/>
                                            <p:tgtEl>
                                              <p:spTgt spid="16"/>
                                            </p:tgtEl>
                                            <p:attrNameLst>
                                              <p:attrName>ppt_x</p:attrName>
                                            </p:attrNameLst>
                                          </p:cBhvr>
                                          <p:tavLst>
                                            <p:tav tm="0">
                                              <p:val>
                                                <p:strVal val="#ppt_x"/>
                                              </p:val>
                                            </p:tav>
                                            <p:tav tm="100000">
                                              <p:val>
                                                <p:strVal val="#ppt_x"/>
                                              </p:val>
                                            </p:tav>
                                          </p:tavLst>
                                        </p:anim>
                                        <p:anim calcmode="lin" valueType="num">
                                          <p:cBhvr additive="base">
                                            <p:cTn id="54" dur="500" fill="hold"/>
                                            <p:tgtEl>
                                              <p:spTgt spid="16"/>
                                            </p:tgtEl>
                                            <p:attrNameLst>
                                              <p:attrName>ppt_y</p:attrName>
                                            </p:attrNameLst>
                                          </p:cBhvr>
                                          <p:tavLst>
                                            <p:tav tm="0">
                                              <p:val>
                                                <p:strVal val="1+#ppt_h/2"/>
                                              </p:val>
                                            </p:tav>
                                            <p:tav tm="100000">
                                              <p:val>
                                                <p:strVal val="#ppt_y"/>
                                              </p:val>
                                            </p:tav>
                                          </p:tavLst>
                                        </p:anim>
                                      </p:childTnLst>
                                    </p:cTn>
                                  </p:par>
                                  <p:par>
                                    <p:cTn id="55" presetID="22" presetClass="entr" presetSubtype="8" fill="hold" grpId="0" nodeType="withEffect">
                                      <p:stCondLst>
                                        <p:cond delay="3000"/>
                                      </p:stCondLst>
                                      <p:childTnLst>
                                        <p:set>
                                          <p:cBhvr>
                                            <p:cTn id="56" dur="1" fill="hold">
                                              <p:stCondLst>
                                                <p:cond delay="0"/>
                                              </p:stCondLst>
                                            </p:cTn>
                                            <p:tgtEl>
                                              <p:spTgt spid="18"/>
                                            </p:tgtEl>
                                            <p:attrNameLst>
                                              <p:attrName>style.visibility</p:attrName>
                                            </p:attrNameLst>
                                          </p:cBhvr>
                                          <p:to>
                                            <p:strVal val="visible"/>
                                          </p:to>
                                        </p:set>
                                        <p:animEffect transition="in" filter="wipe(left)">
                                          <p:cBhvr>
                                            <p:cTn id="57" dur="500"/>
                                            <p:tgtEl>
                                              <p:spTgt spid="18"/>
                                            </p:tgtEl>
                                          </p:cBhvr>
                                        </p:animEffect>
                                      </p:childTnLst>
                                    </p:cTn>
                                  </p:par>
                                  <p:par>
                                    <p:cTn id="58" presetID="22" presetClass="entr" presetSubtype="8" fill="hold" grpId="0" nodeType="withEffect">
                                      <p:stCondLst>
                                        <p:cond delay="3500"/>
                                      </p:stCondLst>
                                      <p:childTnLst>
                                        <p:set>
                                          <p:cBhvr>
                                            <p:cTn id="59" dur="1" fill="hold">
                                              <p:stCondLst>
                                                <p:cond delay="0"/>
                                              </p:stCondLst>
                                            </p:cTn>
                                            <p:tgtEl>
                                              <p:spTgt spid="17"/>
                                            </p:tgtEl>
                                            <p:attrNameLst>
                                              <p:attrName>style.visibility</p:attrName>
                                            </p:attrNameLst>
                                          </p:cBhvr>
                                          <p:to>
                                            <p:strVal val="visible"/>
                                          </p:to>
                                        </p:set>
                                        <p:animEffect transition="in" filter="wipe(left)">
                                          <p:cBhvr>
                                            <p:cTn id="6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animBg="1"/>
          <p:bldP spid="8" grpId="0" animBg="1"/>
          <p:bldP spid="9" grpId="0" animBg="1"/>
          <p:bldP spid="10" grpId="0" animBg="1"/>
          <p:bldP spid="12" grpId="0"/>
          <p:bldP spid="13" grpId="0"/>
          <p:bldP spid="14" grpId="0"/>
          <p:bldP spid="15" grpId="0"/>
          <p:bldP spid="16" grpId="0"/>
          <p:bldP spid="17" grpId="0"/>
          <p:bldP spid="18"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6"/>
          <p:cNvGrpSpPr/>
          <p:nvPr/>
        </p:nvGrpSpPr>
        <p:grpSpPr>
          <a:xfrm>
            <a:off x="1673788" y="2955732"/>
            <a:ext cx="996641" cy="996641"/>
            <a:chOff x="1673545" y="2955706"/>
            <a:chExt cx="996696" cy="996696"/>
          </a:xfrm>
        </p:grpSpPr>
        <p:grpSp>
          <p:nvGrpSpPr>
            <p:cNvPr id="3" name="Group 55"/>
            <p:cNvGrpSpPr/>
            <p:nvPr/>
          </p:nvGrpSpPr>
          <p:grpSpPr>
            <a:xfrm>
              <a:off x="1673545" y="2955706"/>
              <a:ext cx="996696" cy="996696"/>
              <a:chOff x="1673545" y="2955706"/>
              <a:chExt cx="996696" cy="996696"/>
            </a:xfrm>
          </p:grpSpPr>
          <p:sp>
            <p:nvSpPr>
              <p:cNvPr id="5" name="Oval 51"/>
              <p:cNvSpPr/>
              <p:nvPr/>
            </p:nvSpPr>
            <p:spPr>
              <a:xfrm>
                <a:off x="1673545" y="2955706"/>
                <a:ext cx="996696" cy="996696"/>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07" b="0" i="0" u="none" strike="noStrike" kern="1200" cap="none" spc="0" normalizeH="0" baseline="0" noProof="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6" name="Oval 52"/>
              <p:cNvSpPr/>
              <p:nvPr/>
            </p:nvSpPr>
            <p:spPr>
              <a:xfrm>
                <a:off x="1755934" y="3043438"/>
                <a:ext cx="822960" cy="822960"/>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07" b="0" i="0" u="none" strike="noStrike" kern="1200" cap="none" spc="0" normalizeH="0" baseline="0" noProof="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7" name="Oval 53"/>
              <p:cNvSpPr/>
              <p:nvPr/>
            </p:nvSpPr>
            <p:spPr>
              <a:xfrm>
                <a:off x="1847374" y="3134878"/>
                <a:ext cx="640080" cy="6400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07" b="0" i="0" u="none" strike="noStrike" kern="1200" cap="none" spc="0" normalizeH="0" baseline="0" noProof="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grpSp>
        <p:sp>
          <p:nvSpPr>
            <p:cNvPr id="4" name="Shape 2526"/>
            <p:cNvSpPr/>
            <p:nvPr/>
          </p:nvSpPr>
          <p:spPr>
            <a:xfrm>
              <a:off x="2035447" y="3307939"/>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4236" y="16752"/>
                  </a:moveTo>
                  <a:cubicBezTo>
                    <a:pt x="14001" y="16887"/>
                    <a:pt x="13921" y="17188"/>
                    <a:pt x="14057" y="17422"/>
                  </a:cubicBezTo>
                  <a:cubicBezTo>
                    <a:pt x="14192" y="17658"/>
                    <a:pt x="14493" y="17738"/>
                    <a:pt x="14727" y="17602"/>
                  </a:cubicBezTo>
                  <a:cubicBezTo>
                    <a:pt x="14962" y="17467"/>
                    <a:pt x="15042" y="17167"/>
                    <a:pt x="14907" y="16932"/>
                  </a:cubicBezTo>
                  <a:cubicBezTo>
                    <a:pt x="14771" y="16697"/>
                    <a:pt x="14472" y="16617"/>
                    <a:pt x="14236" y="16752"/>
                  </a:cubicBezTo>
                  <a:moveTo>
                    <a:pt x="10800" y="11782"/>
                  </a:moveTo>
                  <a:cubicBezTo>
                    <a:pt x="10258" y="11782"/>
                    <a:pt x="9818" y="11342"/>
                    <a:pt x="9818" y="10800"/>
                  </a:cubicBezTo>
                  <a:cubicBezTo>
                    <a:pt x="9818" y="10258"/>
                    <a:pt x="10258" y="9818"/>
                    <a:pt x="10800" y="9818"/>
                  </a:cubicBezTo>
                  <a:cubicBezTo>
                    <a:pt x="11342" y="9818"/>
                    <a:pt x="11782" y="10258"/>
                    <a:pt x="11782" y="10800"/>
                  </a:cubicBezTo>
                  <a:cubicBezTo>
                    <a:pt x="11782" y="11342"/>
                    <a:pt x="11342" y="11782"/>
                    <a:pt x="10800" y="11782"/>
                  </a:cubicBezTo>
                  <a:moveTo>
                    <a:pt x="15218" y="10309"/>
                  </a:moveTo>
                  <a:lnTo>
                    <a:pt x="12694" y="10309"/>
                  </a:lnTo>
                  <a:cubicBezTo>
                    <a:pt x="12515" y="9624"/>
                    <a:pt x="11978" y="9084"/>
                    <a:pt x="11291" y="8906"/>
                  </a:cubicBezTo>
                  <a:lnTo>
                    <a:pt x="11291" y="3436"/>
                  </a:lnTo>
                  <a:cubicBezTo>
                    <a:pt x="11291" y="3166"/>
                    <a:pt x="11071" y="2945"/>
                    <a:pt x="10800" y="2945"/>
                  </a:cubicBezTo>
                  <a:cubicBezTo>
                    <a:pt x="10529" y="2945"/>
                    <a:pt x="10309" y="3166"/>
                    <a:pt x="10309" y="3436"/>
                  </a:cubicBezTo>
                  <a:lnTo>
                    <a:pt x="10309" y="8906"/>
                  </a:lnTo>
                  <a:cubicBezTo>
                    <a:pt x="9464" y="9125"/>
                    <a:pt x="8836" y="9886"/>
                    <a:pt x="8836" y="10800"/>
                  </a:cubicBezTo>
                  <a:cubicBezTo>
                    <a:pt x="8836" y="11885"/>
                    <a:pt x="9716" y="12764"/>
                    <a:pt x="10800" y="12764"/>
                  </a:cubicBezTo>
                  <a:cubicBezTo>
                    <a:pt x="11714" y="12764"/>
                    <a:pt x="12476" y="12137"/>
                    <a:pt x="12694" y="11291"/>
                  </a:cubicBezTo>
                  <a:lnTo>
                    <a:pt x="15218" y="11291"/>
                  </a:lnTo>
                  <a:cubicBezTo>
                    <a:pt x="15489" y="11291"/>
                    <a:pt x="15709" y="11072"/>
                    <a:pt x="15709" y="10800"/>
                  </a:cubicBezTo>
                  <a:cubicBezTo>
                    <a:pt x="15709" y="10529"/>
                    <a:pt x="15489" y="10309"/>
                    <a:pt x="15218" y="10309"/>
                  </a:cubicBezTo>
                  <a:moveTo>
                    <a:pt x="16932" y="6693"/>
                  </a:moveTo>
                  <a:cubicBezTo>
                    <a:pt x="16697" y="6829"/>
                    <a:pt x="16616" y="7129"/>
                    <a:pt x="16752" y="7364"/>
                  </a:cubicBezTo>
                  <a:cubicBezTo>
                    <a:pt x="16887" y="7599"/>
                    <a:pt x="17188" y="7679"/>
                    <a:pt x="17422" y="7543"/>
                  </a:cubicBezTo>
                  <a:cubicBezTo>
                    <a:pt x="17657" y="7408"/>
                    <a:pt x="17737" y="7108"/>
                    <a:pt x="17602" y="6873"/>
                  </a:cubicBezTo>
                  <a:cubicBezTo>
                    <a:pt x="17467" y="6638"/>
                    <a:pt x="17166" y="6557"/>
                    <a:pt x="16932" y="6693"/>
                  </a:cubicBezTo>
                  <a:moveTo>
                    <a:pt x="10800" y="17673"/>
                  </a:moveTo>
                  <a:cubicBezTo>
                    <a:pt x="10529" y="17673"/>
                    <a:pt x="10309" y="17893"/>
                    <a:pt x="10309" y="18164"/>
                  </a:cubicBezTo>
                  <a:cubicBezTo>
                    <a:pt x="10309" y="18435"/>
                    <a:pt x="10529" y="18655"/>
                    <a:pt x="10800" y="18655"/>
                  </a:cubicBezTo>
                  <a:cubicBezTo>
                    <a:pt x="11071" y="18655"/>
                    <a:pt x="11291" y="18435"/>
                    <a:pt x="11291" y="18164"/>
                  </a:cubicBezTo>
                  <a:cubicBezTo>
                    <a:pt x="11291" y="17893"/>
                    <a:pt x="11071" y="17673"/>
                    <a:pt x="10800" y="17673"/>
                  </a:cubicBezTo>
                  <a:moveTo>
                    <a:pt x="17422" y="14057"/>
                  </a:moveTo>
                  <a:cubicBezTo>
                    <a:pt x="17188" y="13921"/>
                    <a:pt x="16887" y="14001"/>
                    <a:pt x="16752" y="14236"/>
                  </a:cubicBezTo>
                  <a:cubicBezTo>
                    <a:pt x="16616" y="14472"/>
                    <a:pt x="16697" y="14772"/>
                    <a:pt x="16932" y="14907"/>
                  </a:cubicBezTo>
                  <a:cubicBezTo>
                    <a:pt x="17166" y="15043"/>
                    <a:pt x="17467" y="14962"/>
                    <a:pt x="17602" y="14727"/>
                  </a:cubicBezTo>
                  <a:cubicBezTo>
                    <a:pt x="17737" y="14492"/>
                    <a:pt x="17657" y="14192"/>
                    <a:pt x="17422" y="14057"/>
                  </a:cubicBezTo>
                  <a:moveTo>
                    <a:pt x="4668" y="6693"/>
                  </a:moveTo>
                  <a:cubicBezTo>
                    <a:pt x="4433" y="6557"/>
                    <a:pt x="4133" y="6638"/>
                    <a:pt x="3998" y="6873"/>
                  </a:cubicBezTo>
                  <a:cubicBezTo>
                    <a:pt x="3863" y="7108"/>
                    <a:pt x="3942" y="7408"/>
                    <a:pt x="4178" y="7543"/>
                  </a:cubicBezTo>
                  <a:cubicBezTo>
                    <a:pt x="4412" y="7679"/>
                    <a:pt x="4713" y="7599"/>
                    <a:pt x="4848" y="7364"/>
                  </a:cubicBezTo>
                  <a:cubicBezTo>
                    <a:pt x="4984" y="7129"/>
                    <a:pt x="4903" y="6829"/>
                    <a:pt x="4668" y="6693"/>
                  </a:cubicBezTo>
                  <a:moveTo>
                    <a:pt x="14236" y="4848"/>
                  </a:moveTo>
                  <a:cubicBezTo>
                    <a:pt x="14472" y="4984"/>
                    <a:pt x="14771" y="4903"/>
                    <a:pt x="14907" y="4669"/>
                  </a:cubicBezTo>
                  <a:cubicBezTo>
                    <a:pt x="15042" y="4434"/>
                    <a:pt x="14962" y="4134"/>
                    <a:pt x="14727" y="3998"/>
                  </a:cubicBezTo>
                  <a:cubicBezTo>
                    <a:pt x="14493" y="3863"/>
                    <a:pt x="14192" y="3943"/>
                    <a:pt x="14057" y="4178"/>
                  </a:cubicBezTo>
                  <a:cubicBezTo>
                    <a:pt x="13921" y="4412"/>
                    <a:pt x="14001" y="4713"/>
                    <a:pt x="14236" y="4848"/>
                  </a:cubicBezTo>
                  <a:moveTo>
                    <a:pt x="3436" y="10309"/>
                  </a:moveTo>
                  <a:cubicBezTo>
                    <a:pt x="3166" y="10309"/>
                    <a:pt x="2945" y="10529"/>
                    <a:pt x="2945" y="10800"/>
                  </a:cubicBezTo>
                  <a:cubicBezTo>
                    <a:pt x="2945" y="11072"/>
                    <a:pt x="3166" y="11291"/>
                    <a:pt x="3436" y="11291"/>
                  </a:cubicBezTo>
                  <a:cubicBezTo>
                    <a:pt x="3707" y="11291"/>
                    <a:pt x="3927" y="11072"/>
                    <a:pt x="3927" y="10800"/>
                  </a:cubicBezTo>
                  <a:cubicBezTo>
                    <a:pt x="3927" y="10529"/>
                    <a:pt x="3707" y="10309"/>
                    <a:pt x="3436" y="10309"/>
                  </a:cubicBezTo>
                  <a:moveTo>
                    <a:pt x="6873" y="3998"/>
                  </a:moveTo>
                  <a:cubicBezTo>
                    <a:pt x="6638" y="4134"/>
                    <a:pt x="6558" y="4434"/>
                    <a:pt x="6693" y="4669"/>
                  </a:cubicBezTo>
                  <a:cubicBezTo>
                    <a:pt x="6829" y="4903"/>
                    <a:pt x="7129" y="4984"/>
                    <a:pt x="7364" y="4848"/>
                  </a:cubicBezTo>
                  <a:cubicBezTo>
                    <a:pt x="7599" y="4713"/>
                    <a:pt x="7679" y="4412"/>
                    <a:pt x="7543" y="4178"/>
                  </a:cubicBezTo>
                  <a:cubicBezTo>
                    <a:pt x="7408" y="3943"/>
                    <a:pt x="7108" y="3863"/>
                    <a:pt x="6873" y="3998"/>
                  </a:cubicBezTo>
                  <a:moveTo>
                    <a:pt x="4178" y="14057"/>
                  </a:moveTo>
                  <a:cubicBezTo>
                    <a:pt x="3942" y="14192"/>
                    <a:pt x="3863" y="14492"/>
                    <a:pt x="3998" y="14727"/>
                  </a:cubicBezTo>
                  <a:cubicBezTo>
                    <a:pt x="4133" y="14962"/>
                    <a:pt x="4433" y="15043"/>
                    <a:pt x="4668" y="14907"/>
                  </a:cubicBezTo>
                  <a:cubicBezTo>
                    <a:pt x="4903" y="14772"/>
                    <a:pt x="4984" y="14472"/>
                    <a:pt x="4848" y="14236"/>
                  </a:cubicBezTo>
                  <a:cubicBezTo>
                    <a:pt x="4713" y="14001"/>
                    <a:pt x="4412" y="13921"/>
                    <a:pt x="4178" y="14057"/>
                  </a:cubicBezTo>
                  <a:moveTo>
                    <a:pt x="7364" y="16752"/>
                  </a:moveTo>
                  <a:cubicBezTo>
                    <a:pt x="7129" y="16617"/>
                    <a:pt x="6829" y="16697"/>
                    <a:pt x="6693" y="16932"/>
                  </a:cubicBezTo>
                  <a:cubicBezTo>
                    <a:pt x="6558" y="17167"/>
                    <a:pt x="6638" y="17467"/>
                    <a:pt x="6873" y="17602"/>
                  </a:cubicBezTo>
                  <a:cubicBezTo>
                    <a:pt x="7108" y="17738"/>
                    <a:pt x="7408" y="17658"/>
                    <a:pt x="7543" y="17422"/>
                  </a:cubicBezTo>
                  <a:cubicBezTo>
                    <a:pt x="7679" y="17188"/>
                    <a:pt x="7599" y="16887"/>
                    <a:pt x="7364" y="16752"/>
                  </a:cubicBezTo>
                  <a:moveTo>
                    <a:pt x="18164" y="10309"/>
                  </a:moveTo>
                  <a:cubicBezTo>
                    <a:pt x="17893" y="10309"/>
                    <a:pt x="17673" y="10529"/>
                    <a:pt x="17673" y="10800"/>
                  </a:cubicBezTo>
                  <a:cubicBezTo>
                    <a:pt x="17673" y="11072"/>
                    <a:pt x="17893" y="11291"/>
                    <a:pt x="18164" y="11291"/>
                  </a:cubicBezTo>
                  <a:cubicBezTo>
                    <a:pt x="18434" y="11291"/>
                    <a:pt x="18655" y="11072"/>
                    <a:pt x="18655" y="10800"/>
                  </a:cubicBezTo>
                  <a:cubicBezTo>
                    <a:pt x="18655" y="10529"/>
                    <a:pt x="18434" y="10309"/>
                    <a:pt x="18164" y="10309"/>
                  </a:cubicBezTo>
                </a:path>
              </a:pathLst>
            </a:custGeom>
            <a:solidFill>
              <a:schemeClr val="bg1"/>
            </a:solidFill>
            <a:ln w="12700">
              <a:miter lim="400000"/>
            </a:ln>
          </p:spPr>
          <p:txBody>
            <a:bodyPr lIns="19044" tIns="19044" rIns="19044" bIns="19044" anchor="ctr"/>
            <a:lstStyle/>
            <a:p>
              <a:pPr marL="0" marR="0" lvl="0" indent="0" algn="l" defTabSz="228502"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rgbClr val="000000">
                    <a:lumMod val="75000"/>
                    <a:lumOff val="25000"/>
                  </a:srgbClr>
                </a:solidFill>
                <a:effectLst>
                  <a:outerShdw blurRad="38100" dist="12700" dir="5400000" rotWithShape="0">
                    <a:srgbClr val="000000">
                      <a:alpha val="50000"/>
                    </a:srgbClr>
                  </a:outerShdw>
                </a:effectLst>
                <a:uLnTx/>
                <a:uFillTx/>
                <a:latin typeface="微软雅黑"/>
                <a:cs typeface="Source Sans Pro Light" charset="0"/>
                <a:sym typeface="Arial" panose="020B0604020202020204" pitchFamily="34" charset="0"/>
              </a:endParaRPr>
            </a:p>
          </p:txBody>
        </p:sp>
      </p:grpSp>
      <p:grpSp>
        <p:nvGrpSpPr>
          <p:cNvPr id="8" name="Group 88"/>
          <p:cNvGrpSpPr/>
          <p:nvPr/>
        </p:nvGrpSpPr>
        <p:grpSpPr>
          <a:xfrm>
            <a:off x="5594546" y="2955732"/>
            <a:ext cx="996641" cy="996641"/>
            <a:chOff x="5594518" y="2955706"/>
            <a:chExt cx="996696" cy="996696"/>
          </a:xfrm>
        </p:grpSpPr>
        <p:grpSp>
          <p:nvGrpSpPr>
            <p:cNvPr id="9" name="Group 60"/>
            <p:cNvGrpSpPr/>
            <p:nvPr/>
          </p:nvGrpSpPr>
          <p:grpSpPr>
            <a:xfrm>
              <a:off x="5594518" y="2955706"/>
              <a:ext cx="996696" cy="996696"/>
              <a:chOff x="1673545" y="2955706"/>
              <a:chExt cx="996696" cy="996696"/>
            </a:xfrm>
          </p:grpSpPr>
          <p:sp>
            <p:nvSpPr>
              <p:cNvPr id="11" name="Oval 61"/>
              <p:cNvSpPr/>
              <p:nvPr/>
            </p:nvSpPr>
            <p:spPr>
              <a:xfrm>
                <a:off x="1673545" y="2955706"/>
                <a:ext cx="996696" cy="996696"/>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07" b="0" i="0" u="none" strike="noStrike" kern="1200" cap="none" spc="0" normalizeH="0" baseline="0" noProof="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12" name="Oval 62"/>
              <p:cNvSpPr/>
              <p:nvPr/>
            </p:nvSpPr>
            <p:spPr>
              <a:xfrm>
                <a:off x="1755934" y="3043438"/>
                <a:ext cx="822960" cy="822960"/>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07" b="0" i="0" u="none" strike="noStrike" kern="1200" cap="none" spc="0" normalizeH="0" baseline="0" noProof="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13" name="Oval 63"/>
              <p:cNvSpPr/>
              <p:nvPr/>
            </p:nvSpPr>
            <p:spPr>
              <a:xfrm>
                <a:off x="1847374" y="3134878"/>
                <a:ext cx="640080" cy="6400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07" b="0" i="0" u="none" strike="noStrike" kern="1200" cap="none" spc="0" normalizeH="0" baseline="0" noProof="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grpSp>
        <p:sp>
          <p:nvSpPr>
            <p:cNvPr id="10" name="Shape 2544"/>
            <p:cNvSpPr/>
            <p:nvPr/>
          </p:nvSpPr>
          <p:spPr>
            <a:xfrm>
              <a:off x="5956336" y="3314390"/>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8836" y="8255"/>
                  </a:moveTo>
                  <a:lnTo>
                    <a:pt x="12837" y="10800"/>
                  </a:lnTo>
                  <a:lnTo>
                    <a:pt x="8836" y="13345"/>
                  </a:lnTo>
                  <a:cubicBezTo>
                    <a:pt x="8836" y="13345"/>
                    <a:pt x="8836" y="8255"/>
                    <a:pt x="8836" y="8255"/>
                  </a:cubicBezTo>
                  <a:close/>
                  <a:moveTo>
                    <a:pt x="8345" y="14727"/>
                  </a:moveTo>
                  <a:cubicBezTo>
                    <a:pt x="8461" y="14727"/>
                    <a:pt x="8564" y="14681"/>
                    <a:pt x="8647" y="14614"/>
                  </a:cubicBezTo>
                  <a:lnTo>
                    <a:pt x="8652" y="14620"/>
                  </a:lnTo>
                  <a:lnTo>
                    <a:pt x="14052" y="11184"/>
                  </a:lnTo>
                  <a:lnTo>
                    <a:pt x="14047" y="11178"/>
                  </a:lnTo>
                  <a:cubicBezTo>
                    <a:pt x="14160" y="11088"/>
                    <a:pt x="14236" y="10955"/>
                    <a:pt x="14236" y="10800"/>
                  </a:cubicBezTo>
                  <a:cubicBezTo>
                    <a:pt x="14236" y="10645"/>
                    <a:pt x="14160" y="10512"/>
                    <a:pt x="14047" y="10422"/>
                  </a:cubicBezTo>
                  <a:lnTo>
                    <a:pt x="14052" y="10417"/>
                  </a:lnTo>
                  <a:lnTo>
                    <a:pt x="8652" y="6980"/>
                  </a:lnTo>
                  <a:lnTo>
                    <a:pt x="8647" y="6986"/>
                  </a:lnTo>
                  <a:cubicBezTo>
                    <a:pt x="8564" y="6919"/>
                    <a:pt x="8461" y="6873"/>
                    <a:pt x="8345" y="6873"/>
                  </a:cubicBezTo>
                  <a:cubicBezTo>
                    <a:pt x="8074" y="6873"/>
                    <a:pt x="7855" y="7093"/>
                    <a:pt x="7855" y="7364"/>
                  </a:cubicBezTo>
                  <a:lnTo>
                    <a:pt x="7855" y="14236"/>
                  </a:lnTo>
                  <a:cubicBezTo>
                    <a:pt x="7855" y="14507"/>
                    <a:pt x="8074" y="14727"/>
                    <a:pt x="8345" y="14727"/>
                  </a:cubicBezTo>
                  <a:moveTo>
                    <a:pt x="19636" y="18655"/>
                  </a:moveTo>
                  <a:lnTo>
                    <a:pt x="18655" y="18655"/>
                  </a:lnTo>
                  <a:lnTo>
                    <a:pt x="18655" y="19636"/>
                  </a:lnTo>
                  <a:lnTo>
                    <a:pt x="19636" y="19636"/>
                  </a:lnTo>
                  <a:cubicBezTo>
                    <a:pt x="19636" y="19636"/>
                    <a:pt x="19636" y="18655"/>
                    <a:pt x="19636" y="18655"/>
                  </a:cubicBezTo>
                  <a:close/>
                  <a:moveTo>
                    <a:pt x="19636" y="14727"/>
                  </a:moveTo>
                  <a:lnTo>
                    <a:pt x="18655" y="14727"/>
                  </a:lnTo>
                  <a:lnTo>
                    <a:pt x="18655" y="15709"/>
                  </a:lnTo>
                  <a:lnTo>
                    <a:pt x="19636" y="15709"/>
                  </a:lnTo>
                  <a:cubicBezTo>
                    <a:pt x="19636" y="15709"/>
                    <a:pt x="19636" y="14727"/>
                    <a:pt x="19636" y="14727"/>
                  </a:cubicBezTo>
                  <a:close/>
                  <a:moveTo>
                    <a:pt x="19636" y="12764"/>
                  </a:moveTo>
                  <a:lnTo>
                    <a:pt x="18655" y="12764"/>
                  </a:lnTo>
                  <a:lnTo>
                    <a:pt x="18655" y="13745"/>
                  </a:lnTo>
                  <a:lnTo>
                    <a:pt x="19636" y="13745"/>
                  </a:lnTo>
                  <a:cubicBezTo>
                    <a:pt x="19636" y="13745"/>
                    <a:pt x="19636" y="12764"/>
                    <a:pt x="19636" y="12764"/>
                  </a:cubicBezTo>
                  <a:close/>
                  <a:moveTo>
                    <a:pt x="19636" y="16691"/>
                  </a:moveTo>
                  <a:lnTo>
                    <a:pt x="18655" y="16691"/>
                  </a:lnTo>
                  <a:lnTo>
                    <a:pt x="18655" y="17673"/>
                  </a:lnTo>
                  <a:lnTo>
                    <a:pt x="19636" y="17673"/>
                  </a:lnTo>
                  <a:cubicBezTo>
                    <a:pt x="19636" y="17673"/>
                    <a:pt x="19636" y="16691"/>
                    <a:pt x="19636" y="16691"/>
                  </a:cubicBezTo>
                  <a:close/>
                  <a:moveTo>
                    <a:pt x="18655" y="2945"/>
                  </a:moveTo>
                  <a:lnTo>
                    <a:pt x="19636" y="2945"/>
                  </a:lnTo>
                  <a:lnTo>
                    <a:pt x="19636" y="1964"/>
                  </a:lnTo>
                  <a:lnTo>
                    <a:pt x="18655" y="1964"/>
                  </a:lnTo>
                  <a:cubicBezTo>
                    <a:pt x="18655" y="1964"/>
                    <a:pt x="18655" y="2945"/>
                    <a:pt x="18655" y="2945"/>
                  </a:cubicBezTo>
                  <a:close/>
                  <a:moveTo>
                    <a:pt x="20618" y="10309"/>
                  </a:moveTo>
                  <a:lnTo>
                    <a:pt x="17673" y="10309"/>
                  </a:lnTo>
                  <a:lnTo>
                    <a:pt x="17673" y="982"/>
                  </a:lnTo>
                  <a:lnTo>
                    <a:pt x="19636" y="982"/>
                  </a:lnTo>
                  <a:cubicBezTo>
                    <a:pt x="20178" y="982"/>
                    <a:pt x="20618" y="1421"/>
                    <a:pt x="20618" y="1964"/>
                  </a:cubicBezTo>
                  <a:cubicBezTo>
                    <a:pt x="20618" y="1964"/>
                    <a:pt x="20618" y="10309"/>
                    <a:pt x="20618" y="10309"/>
                  </a:cubicBezTo>
                  <a:close/>
                  <a:moveTo>
                    <a:pt x="20618" y="19636"/>
                  </a:moveTo>
                  <a:cubicBezTo>
                    <a:pt x="20618" y="20178"/>
                    <a:pt x="20178" y="20618"/>
                    <a:pt x="19636" y="20618"/>
                  </a:cubicBezTo>
                  <a:lnTo>
                    <a:pt x="17673" y="20618"/>
                  </a:lnTo>
                  <a:lnTo>
                    <a:pt x="17673" y="11291"/>
                  </a:lnTo>
                  <a:lnTo>
                    <a:pt x="20618" y="11291"/>
                  </a:lnTo>
                  <a:cubicBezTo>
                    <a:pt x="20618" y="11291"/>
                    <a:pt x="20618" y="19636"/>
                    <a:pt x="20618" y="19636"/>
                  </a:cubicBezTo>
                  <a:close/>
                  <a:moveTo>
                    <a:pt x="16691" y="20618"/>
                  </a:moveTo>
                  <a:lnTo>
                    <a:pt x="4909" y="20618"/>
                  </a:lnTo>
                  <a:lnTo>
                    <a:pt x="4909" y="982"/>
                  </a:lnTo>
                  <a:lnTo>
                    <a:pt x="16691" y="982"/>
                  </a:lnTo>
                  <a:cubicBezTo>
                    <a:pt x="16691" y="982"/>
                    <a:pt x="16691" y="20618"/>
                    <a:pt x="16691" y="20618"/>
                  </a:cubicBezTo>
                  <a:close/>
                  <a:moveTo>
                    <a:pt x="3927" y="10309"/>
                  </a:moveTo>
                  <a:lnTo>
                    <a:pt x="982" y="10309"/>
                  </a:lnTo>
                  <a:lnTo>
                    <a:pt x="982" y="1964"/>
                  </a:lnTo>
                  <a:cubicBezTo>
                    <a:pt x="982" y="1421"/>
                    <a:pt x="1422" y="982"/>
                    <a:pt x="1964" y="982"/>
                  </a:cubicBezTo>
                  <a:lnTo>
                    <a:pt x="3927" y="982"/>
                  </a:lnTo>
                  <a:cubicBezTo>
                    <a:pt x="3927" y="982"/>
                    <a:pt x="3927" y="10309"/>
                    <a:pt x="3927" y="10309"/>
                  </a:cubicBezTo>
                  <a:close/>
                  <a:moveTo>
                    <a:pt x="3927" y="20618"/>
                  </a:moveTo>
                  <a:lnTo>
                    <a:pt x="1964" y="20618"/>
                  </a:lnTo>
                  <a:cubicBezTo>
                    <a:pt x="1422" y="20618"/>
                    <a:pt x="982" y="20178"/>
                    <a:pt x="982" y="19636"/>
                  </a:cubicBezTo>
                  <a:lnTo>
                    <a:pt x="982" y="11291"/>
                  </a:lnTo>
                  <a:lnTo>
                    <a:pt x="3927" y="11291"/>
                  </a:lnTo>
                  <a:cubicBezTo>
                    <a:pt x="3927" y="11291"/>
                    <a:pt x="3927" y="20618"/>
                    <a:pt x="3927" y="20618"/>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8655" y="8836"/>
                  </a:moveTo>
                  <a:lnTo>
                    <a:pt x="19636" y="8836"/>
                  </a:lnTo>
                  <a:lnTo>
                    <a:pt x="19636" y="7855"/>
                  </a:lnTo>
                  <a:lnTo>
                    <a:pt x="18655" y="7855"/>
                  </a:lnTo>
                  <a:cubicBezTo>
                    <a:pt x="18655" y="7855"/>
                    <a:pt x="18655" y="8836"/>
                    <a:pt x="18655" y="8836"/>
                  </a:cubicBezTo>
                  <a:close/>
                  <a:moveTo>
                    <a:pt x="18655" y="6873"/>
                  </a:moveTo>
                  <a:lnTo>
                    <a:pt x="19636" y="6873"/>
                  </a:lnTo>
                  <a:lnTo>
                    <a:pt x="19636" y="5891"/>
                  </a:lnTo>
                  <a:lnTo>
                    <a:pt x="18655" y="5891"/>
                  </a:lnTo>
                  <a:cubicBezTo>
                    <a:pt x="18655" y="5891"/>
                    <a:pt x="18655" y="6873"/>
                    <a:pt x="18655" y="6873"/>
                  </a:cubicBezTo>
                  <a:close/>
                  <a:moveTo>
                    <a:pt x="18655" y="4909"/>
                  </a:moveTo>
                  <a:lnTo>
                    <a:pt x="19636" y="4909"/>
                  </a:lnTo>
                  <a:lnTo>
                    <a:pt x="19636" y="3927"/>
                  </a:lnTo>
                  <a:lnTo>
                    <a:pt x="18655" y="3927"/>
                  </a:lnTo>
                  <a:cubicBezTo>
                    <a:pt x="18655" y="3927"/>
                    <a:pt x="18655" y="4909"/>
                    <a:pt x="18655" y="4909"/>
                  </a:cubicBezTo>
                  <a:close/>
                  <a:moveTo>
                    <a:pt x="1964" y="2945"/>
                  </a:moveTo>
                  <a:lnTo>
                    <a:pt x="2945" y="2945"/>
                  </a:lnTo>
                  <a:lnTo>
                    <a:pt x="2945" y="1964"/>
                  </a:lnTo>
                  <a:lnTo>
                    <a:pt x="1964" y="1964"/>
                  </a:lnTo>
                  <a:cubicBezTo>
                    <a:pt x="1964" y="1964"/>
                    <a:pt x="1964" y="2945"/>
                    <a:pt x="1964" y="2945"/>
                  </a:cubicBezTo>
                  <a:close/>
                  <a:moveTo>
                    <a:pt x="1964" y="8836"/>
                  </a:moveTo>
                  <a:lnTo>
                    <a:pt x="2945" y="8836"/>
                  </a:lnTo>
                  <a:lnTo>
                    <a:pt x="2945" y="7855"/>
                  </a:lnTo>
                  <a:lnTo>
                    <a:pt x="1964" y="7855"/>
                  </a:lnTo>
                  <a:cubicBezTo>
                    <a:pt x="1964" y="7855"/>
                    <a:pt x="1964" y="8836"/>
                    <a:pt x="1964" y="8836"/>
                  </a:cubicBezTo>
                  <a:close/>
                  <a:moveTo>
                    <a:pt x="2945" y="16691"/>
                  </a:moveTo>
                  <a:lnTo>
                    <a:pt x="1964" y="16691"/>
                  </a:lnTo>
                  <a:lnTo>
                    <a:pt x="1964" y="17673"/>
                  </a:lnTo>
                  <a:lnTo>
                    <a:pt x="2945" y="17673"/>
                  </a:lnTo>
                  <a:cubicBezTo>
                    <a:pt x="2945" y="17673"/>
                    <a:pt x="2945" y="16691"/>
                    <a:pt x="2945" y="16691"/>
                  </a:cubicBezTo>
                  <a:close/>
                  <a:moveTo>
                    <a:pt x="2945" y="12764"/>
                  </a:moveTo>
                  <a:lnTo>
                    <a:pt x="1964" y="12764"/>
                  </a:lnTo>
                  <a:lnTo>
                    <a:pt x="1964" y="13745"/>
                  </a:lnTo>
                  <a:lnTo>
                    <a:pt x="2945" y="13745"/>
                  </a:lnTo>
                  <a:cubicBezTo>
                    <a:pt x="2945" y="13745"/>
                    <a:pt x="2945" y="12764"/>
                    <a:pt x="2945" y="12764"/>
                  </a:cubicBezTo>
                  <a:close/>
                  <a:moveTo>
                    <a:pt x="2945" y="14727"/>
                  </a:moveTo>
                  <a:lnTo>
                    <a:pt x="1964" y="14727"/>
                  </a:lnTo>
                  <a:lnTo>
                    <a:pt x="1964" y="15709"/>
                  </a:lnTo>
                  <a:lnTo>
                    <a:pt x="2945" y="15709"/>
                  </a:lnTo>
                  <a:cubicBezTo>
                    <a:pt x="2945" y="15709"/>
                    <a:pt x="2945" y="14727"/>
                    <a:pt x="2945" y="14727"/>
                  </a:cubicBezTo>
                  <a:close/>
                  <a:moveTo>
                    <a:pt x="2945" y="18655"/>
                  </a:moveTo>
                  <a:lnTo>
                    <a:pt x="1964" y="18655"/>
                  </a:lnTo>
                  <a:lnTo>
                    <a:pt x="1964" y="19636"/>
                  </a:lnTo>
                  <a:lnTo>
                    <a:pt x="2945" y="19636"/>
                  </a:lnTo>
                  <a:cubicBezTo>
                    <a:pt x="2945" y="19636"/>
                    <a:pt x="2945" y="18655"/>
                    <a:pt x="2945" y="18655"/>
                  </a:cubicBezTo>
                  <a:close/>
                  <a:moveTo>
                    <a:pt x="1964" y="6873"/>
                  </a:moveTo>
                  <a:lnTo>
                    <a:pt x="2945" y="6873"/>
                  </a:lnTo>
                  <a:lnTo>
                    <a:pt x="2945" y="5891"/>
                  </a:lnTo>
                  <a:lnTo>
                    <a:pt x="1964" y="5891"/>
                  </a:lnTo>
                  <a:cubicBezTo>
                    <a:pt x="1964" y="5891"/>
                    <a:pt x="1964" y="6873"/>
                    <a:pt x="1964" y="6873"/>
                  </a:cubicBezTo>
                  <a:close/>
                  <a:moveTo>
                    <a:pt x="1964" y="4909"/>
                  </a:moveTo>
                  <a:lnTo>
                    <a:pt x="2945" y="4909"/>
                  </a:lnTo>
                  <a:lnTo>
                    <a:pt x="2945" y="3927"/>
                  </a:lnTo>
                  <a:lnTo>
                    <a:pt x="1964" y="3927"/>
                  </a:lnTo>
                  <a:cubicBezTo>
                    <a:pt x="1964" y="3927"/>
                    <a:pt x="1964" y="4909"/>
                    <a:pt x="1964" y="4909"/>
                  </a:cubicBezTo>
                  <a:close/>
                </a:path>
              </a:pathLst>
            </a:custGeom>
            <a:solidFill>
              <a:schemeClr val="bg1"/>
            </a:solidFill>
            <a:ln w="12700">
              <a:miter lim="400000"/>
            </a:ln>
          </p:spPr>
          <p:txBody>
            <a:bodyPr lIns="19044" tIns="19044" rIns="19044" bIns="19044" anchor="ctr"/>
            <a:lstStyle/>
            <a:p>
              <a:pPr marL="0" marR="0" lvl="0" indent="0" algn="l" defTabSz="228502"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rgbClr val="000000">
                    <a:lumMod val="75000"/>
                    <a:lumOff val="25000"/>
                  </a:srgbClr>
                </a:solidFill>
                <a:effectLst>
                  <a:outerShdw blurRad="38100" dist="12700" dir="5400000" rotWithShape="0">
                    <a:srgbClr val="000000">
                      <a:alpha val="50000"/>
                    </a:srgbClr>
                  </a:outerShdw>
                </a:effectLst>
                <a:uLnTx/>
                <a:uFillTx/>
                <a:latin typeface="微软雅黑"/>
                <a:cs typeface="Source Sans Pro Light" charset="0"/>
                <a:sym typeface="Arial" panose="020B0604020202020204" pitchFamily="34" charset="0"/>
              </a:endParaRPr>
            </a:p>
          </p:txBody>
        </p:sp>
      </p:grpSp>
      <p:grpSp>
        <p:nvGrpSpPr>
          <p:cNvPr id="14" name="Group 87"/>
          <p:cNvGrpSpPr/>
          <p:nvPr/>
        </p:nvGrpSpPr>
        <p:grpSpPr>
          <a:xfrm>
            <a:off x="3638994" y="2955732"/>
            <a:ext cx="996641" cy="996641"/>
            <a:chOff x="3638859" y="2955706"/>
            <a:chExt cx="996696" cy="996696"/>
          </a:xfrm>
        </p:grpSpPr>
        <p:grpSp>
          <p:nvGrpSpPr>
            <p:cNvPr id="15" name="Group 56"/>
            <p:cNvGrpSpPr/>
            <p:nvPr/>
          </p:nvGrpSpPr>
          <p:grpSpPr>
            <a:xfrm>
              <a:off x="3638859" y="2955706"/>
              <a:ext cx="996696" cy="996696"/>
              <a:chOff x="1673545" y="2955706"/>
              <a:chExt cx="996696" cy="996696"/>
            </a:xfrm>
          </p:grpSpPr>
          <p:sp>
            <p:nvSpPr>
              <p:cNvPr id="17" name="Oval 57"/>
              <p:cNvSpPr/>
              <p:nvPr/>
            </p:nvSpPr>
            <p:spPr>
              <a:xfrm>
                <a:off x="1673545" y="2955706"/>
                <a:ext cx="996696" cy="996696"/>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07" b="0" i="0" u="none" strike="noStrike" kern="1200" cap="none" spc="0" normalizeH="0" baseline="0" noProof="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18" name="Oval 58"/>
              <p:cNvSpPr/>
              <p:nvPr/>
            </p:nvSpPr>
            <p:spPr>
              <a:xfrm>
                <a:off x="1755934" y="3043438"/>
                <a:ext cx="822960" cy="822960"/>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07" b="0" i="0" u="none" strike="noStrike" kern="1200" cap="none" spc="0" normalizeH="0" baseline="0" noProof="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19" name="Oval 59"/>
              <p:cNvSpPr/>
              <p:nvPr/>
            </p:nvSpPr>
            <p:spPr>
              <a:xfrm>
                <a:off x="1847374" y="3134878"/>
                <a:ext cx="640080" cy="6400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07" b="0" i="0" u="none" strike="noStrike" kern="1200" cap="none" spc="0" normalizeH="0" baseline="0" noProof="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grpSp>
        <p:sp>
          <p:nvSpPr>
            <p:cNvPr id="16" name="Shape 2547"/>
            <p:cNvSpPr/>
            <p:nvPr/>
          </p:nvSpPr>
          <p:spPr>
            <a:xfrm>
              <a:off x="3993064" y="3307939"/>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w="12700">
              <a:miter lim="400000"/>
            </a:ln>
          </p:spPr>
          <p:txBody>
            <a:bodyPr lIns="19044" tIns="19044" rIns="19044" bIns="19044" anchor="ctr"/>
            <a:lstStyle/>
            <a:p>
              <a:pPr marL="0" marR="0" lvl="0" indent="0" algn="l" defTabSz="228502"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rgbClr val="000000">
                    <a:lumMod val="75000"/>
                    <a:lumOff val="25000"/>
                  </a:srgbClr>
                </a:solidFill>
                <a:effectLst>
                  <a:outerShdw blurRad="38100" dist="12700" dir="5400000" rotWithShape="0">
                    <a:srgbClr val="000000">
                      <a:alpha val="50000"/>
                    </a:srgbClr>
                  </a:outerShdw>
                </a:effectLst>
                <a:uLnTx/>
                <a:uFillTx/>
                <a:latin typeface="微软雅黑"/>
                <a:cs typeface="Source Sans Pro Light" charset="0"/>
                <a:sym typeface="Arial" panose="020B0604020202020204" pitchFamily="34" charset="0"/>
              </a:endParaRPr>
            </a:p>
          </p:txBody>
        </p:sp>
      </p:grpSp>
      <p:grpSp>
        <p:nvGrpSpPr>
          <p:cNvPr id="20" name="Group 89"/>
          <p:cNvGrpSpPr/>
          <p:nvPr/>
        </p:nvGrpSpPr>
        <p:grpSpPr>
          <a:xfrm>
            <a:off x="7550246" y="2955732"/>
            <a:ext cx="996641" cy="996641"/>
            <a:chOff x="7550325" y="2955706"/>
            <a:chExt cx="996696" cy="996696"/>
          </a:xfrm>
        </p:grpSpPr>
        <p:grpSp>
          <p:nvGrpSpPr>
            <p:cNvPr id="21" name="Group 64"/>
            <p:cNvGrpSpPr/>
            <p:nvPr/>
          </p:nvGrpSpPr>
          <p:grpSpPr>
            <a:xfrm>
              <a:off x="7550325" y="2955706"/>
              <a:ext cx="996696" cy="996696"/>
              <a:chOff x="1673545" y="2955706"/>
              <a:chExt cx="996696" cy="996696"/>
            </a:xfrm>
          </p:grpSpPr>
          <p:sp>
            <p:nvSpPr>
              <p:cNvPr id="23" name="Oval 65"/>
              <p:cNvSpPr/>
              <p:nvPr/>
            </p:nvSpPr>
            <p:spPr>
              <a:xfrm>
                <a:off x="1673545" y="2955706"/>
                <a:ext cx="996696" cy="996696"/>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07" b="0" i="0" u="none" strike="noStrike" kern="1200" cap="none" spc="0" normalizeH="0" baseline="0" noProof="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24" name="Oval 66"/>
              <p:cNvSpPr/>
              <p:nvPr/>
            </p:nvSpPr>
            <p:spPr>
              <a:xfrm>
                <a:off x="1755934" y="3043438"/>
                <a:ext cx="822960" cy="822960"/>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07" b="0" i="0" u="none" strike="noStrike" kern="1200" cap="none" spc="0" normalizeH="0" baseline="0" noProof="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25" name="Oval 67"/>
              <p:cNvSpPr/>
              <p:nvPr/>
            </p:nvSpPr>
            <p:spPr>
              <a:xfrm>
                <a:off x="1847374" y="3134878"/>
                <a:ext cx="640080" cy="6400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07" b="0" i="0" u="none" strike="noStrike" kern="1200" cap="none" spc="0" normalizeH="0" baseline="0" noProof="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grpSp>
        <p:sp>
          <p:nvSpPr>
            <p:cNvPr id="22" name="Shape 2619"/>
            <p:cNvSpPr/>
            <p:nvPr/>
          </p:nvSpPr>
          <p:spPr>
            <a:xfrm>
              <a:off x="7909009" y="3314392"/>
              <a:ext cx="279328" cy="279326"/>
            </a:xfrm>
            <a:custGeom>
              <a:avLst/>
              <a:gdLst/>
              <a:ahLst/>
              <a:cxnLst>
                <a:cxn ang="0">
                  <a:pos x="wd2" y="hd2"/>
                </a:cxn>
                <a:cxn ang="5400000">
                  <a:pos x="wd2" y="hd2"/>
                </a:cxn>
                <a:cxn ang="10800000">
                  <a:pos x="wd2" y="hd2"/>
                </a:cxn>
                <a:cxn ang="16200000">
                  <a:pos x="wd2" y="hd2"/>
                </a:cxn>
              </a:cxnLst>
              <a:rect l="0" t="0" r="r" b="b"/>
              <a:pathLst>
                <a:path w="21600" h="21583" extrusionOk="0">
                  <a:moveTo>
                    <a:pt x="12364" y="11941"/>
                  </a:moveTo>
                  <a:lnTo>
                    <a:pt x="13062" y="14033"/>
                  </a:lnTo>
                  <a:lnTo>
                    <a:pt x="11365" y="12790"/>
                  </a:lnTo>
                  <a:lnTo>
                    <a:pt x="10785" y="12365"/>
                  </a:lnTo>
                  <a:lnTo>
                    <a:pt x="10205" y="12790"/>
                  </a:lnTo>
                  <a:lnTo>
                    <a:pt x="8508" y="14033"/>
                  </a:lnTo>
                  <a:lnTo>
                    <a:pt x="9206" y="11941"/>
                  </a:lnTo>
                  <a:lnTo>
                    <a:pt x="9426" y="11282"/>
                  </a:lnTo>
                  <a:lnTo>
                    <a:pt x="8877" y="10856"/>
                  </a:lnTo>
                  <a:lnTo>
                    <a:pt x="7511" y="9794"/>
                  </a:lnTo>
                  <a:lnTo>
                    <a:pt x="9790" y="9794"/>
                  </a:lnTo>
                  <a:lnTo>
                    <a:pt x="10030" y="9160"/>
                  </a:lnTo>
                  <a:lnTo>
                    <a:pt x="10785" y="7162"/>
                  </a:lnTo>
                  <a:lnTo>
                    <a:pt x="11540" y="9160"/>
                  </a:lnTo>
                  <a:lnTo>
                    <a:pt x="11779" y="9794"/>
                  </a:lnTo>
                  <a:lnTo>
                    <a:pt x="14059" y="9794"/>
                  </a:lnTo>
                  <a:lnTo>
                    <a:pt x="12692" y="10856"/>
                  </a:lnTo>
                  <a:lnTo>
                    <a:pt x="12144" y="11282"/>
                  </a:lnTo>
                  <a:cubicBezTo>
                    <a:pt x="12144" y="11282"/>
                    <a:pt x="12364" y="11941"/>
                    <a:pt x="12364" y="11941"/>
                  </a:cubicBezTo>
                  <a:close/>
                  <a:moveTo>
                    <a:pt x="12458" y="8813"/>
                  </a:moveTo>
                  <a:lnTo>
                    <a:pt x="10785" y="4384"/>
                  </a:lnTo>
                  <a:lnTo>
                    <a:pt x="9111" y="8813"/>
                  </a:lnTo>
                  <a:lnTo>
                    <a:pt x="4649" y="8813"/>
                  </a:lnTo>
                  <a:lnTo>
                    <a:pt x="8275" y="11631"/>
                  </a:lnTo>
                  <a:lnTo>
                    <a:pt x="6601" y="16647"/>
                  </a:lnTo>
                  <a:lnTo>
                    <a:pt x="10785" y="13582"/>
                  </a:lnTo>
                  <a:lnTo>
                    <a:pt x="14969" y="16647"/>
                  </a:lnTo>
                  <a:lnTo>
                    <a:pt x="13295" y="11631"/>
                  </a:lnTo>
                  <a:lnTo>
                    <a:pt x="16921" y="8813"/>
                  </a:lnTo>
                  <a:cubicBezTo>
                    <a:pt x="16921" y="8813"/>
                    <a:pt x="12458" y="8813"/>
                    <a:pt x="12458" y="8813"/>
                  </a:cubicBezTo>
                  <a:close/>
                  <a:moveTo>
                    <a:pt x="10800" y="20592"/>
                  </a:moveTo>
                  <a:cubicBezTo>
                    <a:pt x="9796" y="20381"/>
                    <a:pt x="982" y="17399"/>
                    <a:pt x="982" y="12263"/>
                  </a:cubicBezTo>
                  <a:cubicBezTo>
                    <a:pt x="982" y="7469"/>
                    <a:pt x="2322" y="2919"/>
                    <a:pt x="2778" y="1179"/>
                  </a:cubicBezTo>
                  <a:cubicBezTo>
                    <a:pt x="4022" y="1719"/>
                    <a:pt x="7232" y="2943"/>
                    <a:pt x="10800" y="2943"/>
                  </a:cubicBezTo>
                  <a:cubicBezTo>
                    <a:pt x="14368" y="2943"/>
                    <a:pt x="17579" y="1719"/>
                    <a:pt x="18823" y="1179"/>
                  </a:cubicBezTo>
                  <a:cubicBezTo>
                    <a:pt x="19278" y="2918"/>
                    <a:pt x="20618" y="7466"/>
                    <a:pt x="20618" y="12263"/>
                  </a:cubicBezTo>
                  <a:cubicBezTo>
                    <a:pt x="20618" y="17393"/>
                    <a:pt x="11803" y="20381"/>
                    <a:pt x="10800" y="20592"/>
                  </a:cubicBezTo>
                  <a:moveTo>
                    <a:pt x="19618" y="356"/>
                  </a:moveTo>
                  <a:cubicBezTo>
                    <a:pt x="19577" y="216"/>
                    <a:pt x="19477" y="101"/>
                    <a:pt x="19343" y="42"/>
                  </a:cubicBezTo>
                  <a:cubicBezTo>
                    <a:pt x="19210" y="-17"/>
                    <a:pt x="19057" y="-13"/>
                    <a:pt x="18926" y="52"/>
                  </a:cubicBezTo>
                  <a:cubicBezTo>
                    <a:pt x="18888" y="71"/>
                    <a:pt x="15053" y="1962"/>
                    <a:pt x="10800" y="1962"/>
                  </a:cubicBezTo>
                  <a:cubicBezTo>
                    <a:pt x="6556" y="1962"/>
                    <a:pt x="2712" y="71"/>
                    <a:pt x="2674" y="52"/>
                  </a:cubicBezTo>
                  <a:cubicBezTo>
                    <a:pt x="2543" y="-13"/>
                    <a:pt x="2391" y="-17"/>
                    <a:pt x="2257" y="42"/>
                  </a:cubicBezTo>
                  <a:cubicBezTo>
                    <a:pt x="2124" y="101"/>
                    <a:pt x="2023" y="216"/>
                    <a:pt x="1983" y="356"/>
                  </a:cubicBezTo>
                  <a:cubicBezTo>
                    <a:pt x="1963" y="426"/>
                    <a:pt x="0" y="6376"/>
                    <a:pt x="0" y="12263"/>
                  </a:cubicBezTo>
                  <a:cubicBezTo>
                    <a:pt x="0" y="18484"/>
                    <a:pt x="10271" y="21491"/>
                    <a:pt x="10708" y="21575"/>
                  </a:cubicBezTo>
                  <a:cubicBezTo>
                    <a:pt x="10739" y="21580"/>
                    <a:pt x="10770" y="21583"/>
                    <a:pt x="10800" y="21583"/>
                  </a:cubicBezTo>
                  <a:cubicBezTo>
                    <a:pt x="10831" y="21583"/>
                    <a:pt x="10862" y="21580"/>
                    <a:pt x="10892" y="21575"/>
                  </a:cubicBezTo>
                  <a:cubicBezTo>
                    <a:pt x="11329" y="21491"/>
                    <a:pt x="21600" y="18484"/>
                    <a:pt x="21600" y="12263"/>
                  </a:cubicBezTo>
                  <a:cubicBezTo>
                    <a:pt x="21600" y="6376"/>
                    <a:pt x="19637" y="426"/>
                    <a:pt x="19618" y="356"/>
                  </a:cubicBezTo>
                </a:path>
              </a:pathLst>
            </a:custGeom>
            <a:solidFill>
              <a:schemeClr val="bg1"/>
            </a:solidFill>
            <a:ln w="12700">
              <a:miter lim="400000"/>
            </a:ln>
          </p:spPr>
          <p:txBody>
            <a:bodyPr lIns="19044" tIns="19044" rIns="19044" bIns="19044" anchor="ctr"/>
            <a:lstStyle/>
            <a:p>
              <a:pPr marL="0" marR="0" lvl="0" indent="0" algn="l" defTabSz="228502"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rgbClr val="000000">
                    <a:lumMod val="75000"/>
                    <a:lumOff val="25000"/>
                  </a:srgbClr>
                </a:solidFill>
                <a:effectLst>
                  <a:outerShdw blurRad="38100" dist="12700" dir="5400000" rotWithShape="0">
                    <a:srgbClr val="000000">
                      <a:alpha val="50000"/>
                    </a:srgbClr>
                  </a:outerShdw>
                </a:effectLst>
                <a:uLnTx/>
                <a:uFillTx/>
                <a:latin typeface="微软雅黑"/>
                <a:cs typeface="Source Sans Pro Light" charset="0"/>
                <a:sym typeface="Arial" panose="020B0604020202020204" pitchFamily="34" charset="0"/>
              </a:endParaRPr>
            </a:p>
          </p:txBody>
        </p:sp>
      </p:grpSp>
      <p:grpSp>
        <p:nvGrpSpPr>
          <p:cNvPr id="26" name="Group 90"/>
          <p:cNvGrpSpPr/>
          <p:nvPr/>
        </p:nvGrpSpPr>
        <p:grpSpPr>
          <a:xfrm>
            <a:off x="9454574" y="2949282"/>
            <a:ext cx="996641" cy="996641"/>
            <a:chOff x="9454757" y="2949255"/>
            <a:chExt cx="996696" cy="996696"/>
          </a:xfrm>
        </p:grpSpPr>
        <p:grpSp>
          <p:nvGrpSpPr>
            <p:cNvPr id="27" name="Group 76"/>
            <p:cNvGrpSpPr/>
            <p:nvPr/>
          </p:nvGrpSpPr>
          <p:grpSpPr>
            <a:xfrm>
              <a:off x="9454757" y="2949255"/>
              <a:ext cx="996696" cy="996696"/>
              <a:chOff x="1673545" y="2955706"/>
              <a:chExt cx="996696" cy="996696"/>
            </a:xfrm>
          </p:grpSpPr>
          <p:sp>
            <p:nvSpPr>
              <p:cNvPr id="29" name="Oval 77"/>
              <p:cNvSpPr/>
              <p:nvPr/>
            </p:nvSpPr>
            <p:spPr>
              <a:xfrm>
                <a:off x="1673545" y="2955706"/>
                <a:ext cx="996696" cy="996696"/>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07" b="0" i="0" u="none" strike="noStrike" kern="1200" cap="none" spc="0" normalizeH="0" baseline="0" noProof="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30" name="Oval 78"/>
              <p:cNvSpPr/>
              <p:nvPr/>
            </p:nvSpPr>
            <p:spPr>
              <a:xfrm>
                <a:off x="1755934" y="3043438"/>
                <a:ext cx="822960" cy="822960"/>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07" b="0" i="0" u="none" strike="noStrike" kern="1200" cap="none" spc="0" normalizeH="0" baseline="0" noProof="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31" name="Oval 79"/>
              <p:cNvSpPr/>
              <p:nvPr/>
            </p:nvSpPr>
            <p:spPr>
              <a:xfrm>
                <a:off x="1847374" y="3134878"/>
                <a:ext cx="640080" cy="6400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07" b="0" i="0" u="none" strike="noStrike" kern="1200" cap="none" spc="0" normalizeH="0" baseline="0" noProof="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grpSp>
        <p:sp>
          <p:nvSpPr>
            <p:cNvPr id="28" name="Shape 2620"/>
            <p:cNvSpPr/>
            <p:nvPr/>
          </p:nvSpPr>
          <p:spPr>
            <a:xfrm>
              <a:off x="9808962" y="3327038"/>
              <a:ext cx="279328" cy="254031"/>
            </a:xfrm>
            <a:custGeom>
              <a:avLst/>
              <a:gdLst/>
              <a:ahLst/>
              <a:cxnLst>
                <a:cxn ang="0">
                  <a:pos x="wd2" y="hd2"/>
                </a:cxn>
                <a:cxn ang="5400000">
                  <a:pos x="wd2" y="hd2"/>
                </a:cxn>
                <a:cxn ang="10800000">
                  <a:pos x="wd2" y="hd2"/>
                </a:cxn>
                <a:cxn ang="16200000">
                  <a:pos x="wd2" y="hd2"/>
                </a:cxn>
              </a:cxnLst>
              <a:rect l="0" t="0" r="r" b="b"/>
              <a:pathLst>
                <a:path w="21600" h="21144" extrusionOk="0">
                  <a:moveTo>
                    <a:pt x="20618" y="7406"/>
                  </a:moveTo>
                  <a:lnTo>
                    <a:pt x="13580" y="7406"/>
                  </a:lnTo>
                  <a:cubicBezTo>
                    <a:pt x="13156" y="6803"/>
                    <a:pt x="12718" y="6095"/>
                    <a:pt x="12319" y="5293"/>
                  </a:cubicBezTo>
                  <a:lnTo>
                    <a:pt x="20618" y="5293"/>
                  </a:lnTo>
                  <a:cubicBezTo>
                    <a:pt x="20618" y="5293"/>
                    <a:pt x="20618" y="7406"/>
                    <a:pt x="20618" y="7406"/>
                  </a:cubicBezTo>
                  <a:close/>
                  <a:moveTo>
                    <a:pt x="19636" y="13747"/>
                  </a:moveTo>
                  <a:lnTo>
                    <a:pt x="11291" y="13747"/>
                  </a:lnTo>
                  <a:lnTo>
                    <a:pt x="11291" y="8463"/>
                  </a:lnTo>
                  <a:lnTo>
                    <a:pt x="13090" y="8463"/>
                  </a:lnTo>
                  <a:cubicBezTo>
                    <a:pt x="14022" y="9712"/>
                    <a:pt x="14815" y="10437"/>
                    <a:pt x="14882" y="10497"/>
                  </a:cubicBezTo>
                  <a:cubicBezTo>
                    <a:pt x="15009" y="10610"/>
                    <a:pt x="15174" y="10644"/>
                    <a:pt x="15323" y="10601"/>
                  </a:cubicBezTo>
                  <a:cubicBezTo>
                    <a:pt x="15418" y="10574"/>
                    <a:pt x="15505" y="10516"/>
                    <a:pt x="15573" y="10429"/>
                  </a:cubicBezTo>
                  <a:cubicBezTo>
                    <a:pt x="15746" y="10205"/>
                    <a:pt x="15718" y="9871"/>
                    <a:pt x="15510" y="9684"/>
                  </a:cubicBezTo>
                  <a:cubicBezTo>
                    <a:pt x="15498" y="9674"/>
                    <a:pt x="15023" y="9238"/>
                    <a:pt x="14383" y="8463"/>
                  </a:cubicBezTo>
                  <a:lnTo>
                    <a:pt x="19636" y="8463"/>
                  </a:lnTo>
                  <a:cubicBezTo>
                    <a:pt x="19636" y="8463"/>
                    <a:pt x="19636" y="13747"/>
                    <a:pt x="19636" y="13747"/>
                  </a:cubicBezTo>
                  <a:close/>
                  <a:moveTo>
                    <a:pt x="19636" y="20087"/>
                  </a:moveTo>
                  <a:lnTo>
                    <a:pt x="11291" y="20087"/>
                  </a:lnTo>
                  <a:lnTo>
                    <a:pt x="11291" y="14803"/>
                  </a:lnTo>
                  <a:lnTo>
                    <a:pt x="19636" y="14803"/>
                  </a:lnTo>
                  <a:cubicBezTo>
                    <a:pt x="19636" y="14803"/>
                    <a:pt x="19636" y="20087"/>
                    <a:pt x="19636" y="20087"/>
                  </a:cubicBezTo>
                  <a:close/>
                  <a:moveTo>
                    <a:pt x="11291" y="5461"/>
                  </a:moveTo>
                  <a:cubicBezTo>
                    <a:pt x="11626" y="6178"/>
                    <a:pt x="11991" y="6828"/>
                    <a:pt x="12360" y="7406"/>
                  </a:cubicBezTo>
                  <a:lnTo>
                    <a:pt x="11291" y="7406"/>
                  </a:lnTo>
                  <a:cubicBezTo>
                    <a:pt x="11291" y="7406"/>
                    <a:pt x="11291" y="5461"/>
                    <a:pt x="11291" y="5461"/>
                  </a:cubicBezTo>
                  <a:close/>
                  <a:moveTo>
                    <a:pt x="12871" y="1481"/>
                  </a:moveTo>
                  <a:cubicBezTo>
                    <a:pt x="14045" y="751"/>
                    <a:pt x="15436" y="979"/>
                    <a:pt x="15979" y="1990"/>
                  </a:cubicBezTo>
                  <a:cubicBezTo>
                    <a:pt x="16343" y="2668"/>
                    <a:pt x="16223" y="3523"/>
                    <a:pt x="15755" y="4236"/>
                  </a:cubicBezTo>
                  <a:lnTo>
                    <a:pt x="11845" y="4236"/>
                  </a:lnTo>
                  <a:cubicBezTo>
                    <a:pt x="11740" y="3975"/>
                    <a:pt x="11641" y="3708"/>
                    <a:pt x="11550" y="3432"/>
                  </a:cubicBezTo>
                  <a:cubicBezTo>
                    <a:pt x="11653" y="2691"/>
                    <a:pt x="12120" y="1947"/>
                    <a:pt x="12871" y="1481"/>
                  </a:cubicBezTo>
                  <a:moveTo>
                    <a:pt x="10309" y="7406"/>
                  </a:moveTo>
                  <a:lnTo>
                    <a:pt x="9224" y="7406"/>
                  </a:lnTo>
                  <a:cubicBezTo>
                    <a:pt x="9600" y="6819"/>
                    <a:pt x="9970" y="6158"/>
                    <a:pt x="10309" y="5429"/>
                  </a:cubicBezTo>
                  <a:cubicBezTo>
                    <a:pt x="10309" y="5429"/>
                    <a:pt x="10309" y="7406"/>
                    <a:pt x="10309" y="7406"/>
                  </a:cubicBezTo>
                  <a:close/>
                  <a:moveTo>
                    <a:pt x="10309" y="13747"/>
                  </a:moveTo>
                  <a:lnTo>
                    <a:pt x="1964" y="13747"/>
                  </a:lnTo>
                  <a:lnTo>
                    <a:pt x="1964" y="8463"/>
                  </a:lnTo>
                  <a:lnTo>
                    <a:pt x="7202" y="8463"/>
                  </a:lnTo>
                  <a:cubicBezTo>
                    <a:pt x="6563" y="9238"/>
                    <a:pt x="6087" y="9674"/>
                    <a:pt x="6075" y="9684"/>
                  </a:cubicBezTo>
                  <a:cubicBezTo>
                    <a:pt x="5867" y="9871"/>
                    <a:pt x="5839" y="10205"/>
                    <a:pt x="6012" y="10429"/>
                  </a:cubicBezTo>
                  <a:cubicBezTo>
                    <a:pt x="6080" y="10516"/>
                    <a:pt x="6167" y="10574"/>
                    <a:pt x="6261" y="10601"/>
                  </a:cubicBezTo>
                  <a:cubicBezTo>
                    <a:pt x="6411" y="10644"/>
                    <a:pt x="6575" y="10610"/>
                    <a:pt x="6703" y="10497"/>
                  </a:cubicBezTo>
                  <a:cubicBezTo>
                    <a:pt x="6770" y="10437"/>
                    <a:pt x="7563" y="9712"/>
                    <a:pt x="8495" y="8463"/>
                  </a:cubicBezTo>
                  <a:lnTo>
                    <a:pt x="10309" y="8463"/>
                  </a:lnTo>
                  <a:cubicBezTo>
                    <a:pt x="10309" y="8463"/>
                    <a:pt x="10309" y="13747"/>
                    <a:pt x="10309" y="13747"/>
                  </a:cubicBezTo>
                  <a:close/>
                  <a:moveTo>
                    <a:pt x="10309" y="20087"/>
                  </a:moveTo>
                  <a:lnTo>
                    <a:pt x="1964" y="20087"/>
                  </a:lnTo>
                  <a:lnTo>
                    <a:pt x="1964" y="14803"/>
                  </a:lnTo>
                  <a:lnTo>
                    <a:pt x="10309" y="14803"/>
                  </a:lnTo>
                  <a:cubicBezTo>
                    <a:pt x="10309" y="14803"/>
                    <a:pt x="10309" y="20087"/>
                    <a:pt x="10309" y="20087"/>
                  </a:cubicBezTo>
                  <a:close/>
                  <a:moveTo>
                    <a:pt x="982" y="7406"/>
                  </a:moveTo>
                  <a:lnTo>
                    <a:pt x="982" y="5293"/>
                  </a:lnTo>
                  <a:lnTo>
                    <a:pt x="9266" y="5293"/>
                  </a:lnTo>
                  <a:cubicBezTo>
                    <a:pt x="8867" y="6095"/>
                    <a:pt x="8429" y="6803"/>
                    <a:pt x="8005" y="7406"/>
                  </a:cubicBezTo>
                  <a:cubicBezTo>
                    <a:pt x="8005" y="7406"/>
                    <a:pt x="982" y="7406"/>
                    <a:pt x="982" y="7406"/>
                  </a:cubicBezTo>
                  <a:close/>
                  <a:moveTo>
                    <a:pt x="5606" y="1990"/>
                  </a:moveTo>
                  <a:cubicBezTo>
                    <a:pt x="6148" y="980"/>
                    <a:pt x="7540" y="751"/>
                    <a:pt x="8714" y="1481"/>
                  </a:cubicBezTo>
                  <a:cubicBezTo>
                    <a:pt x="9465" y="1948"/>
                    <a:pt x="9931" y="2692"/>
                    <a:pt x="10035" y="3433"/>
                  </a:cubicBezTo>
                  <a:cubicBezTo>
                    <a:pt x="9944" y="3708"/>
                    <a:pt x="9845" y="3975"/>
                    <a:pt x="9740" y="4236"/>
                  </a:cubicBezTo>
                  <a:lnTo>
                    <a:pt x="5830" y="4236"/>
                  </a:lnTo>
                  <a:cubicBezTo>
                    <a:pt x="5362" y="3523"/>
                    <a:pt x="5242" y="2668"/>
                    <a:pt x="5606" y="1990"/>
                  </a:cubicBezTo>
                  <a:moveTo>
                    <a:pt x="20618" y="4236"/>
                  </a:moveTo>
                  <a:lnTo>
                    <a:pt x="16874" y="4236"/>
                  </a:lnTo>
                  <a:cubicBezTo>
                    <a:pt x="17259" y="3325"/>
                    <a:pt x="17284" y="2310"/>
                    <a:pt x="16829" y="1461"/>
                  </a:cubicBezTo>
                  <a:cubicBezTo>
                    <a:pt x="16015" y="-54"/>
                    <a:pt x="14024" y="-456"/>
                    <a:pt x="12380" y="565"/>
                  </a:cubicBezTo>
                  <a:cubicBezTo>
                    <a:pt x="11747" y="959"/>
                    <a:pt x="11277" y="1511"/>
                    <a:pt x="10965" y="2122"/>
                  </a:cubicBezTo>
                  <a:cubicBezTo>
                    <a:pt x="10949" y="2115"/>
                    <a:pt x="10937" y="2103"/>
                    <a:pt x="10920" y="2098"/>
                  </a:cubicBezTo>
                  <a:cubicBezTo>
                    <a:pt x="10909" y="2095"/>
                    <a:pt x="10899" y="2097"/>
                    <a:pt x="10888" y="2095"/>
                  </a:cubicBezTo>
                  <a:cubicBezTo>
                    <a:pt x="10861" y="2089"/>
                    <a:pt x="10834" y="2089"/>
                    <a:pt x="10806" y="2088"/>
                  </a:cubicBezTo>
                  <a:cubicBezTo>
                    <a:pt x="10782" y="2089"/>
                    <a:pt x="10759" y="2089"/>
                    <a:pt x="10735" y="2093"/>
                  </a:cubicBezTo>
                  <a:cubicBezTo>
                    <a:pt x="10712" y="2096"/>
                    <a:pt x="10689" y="2090"/>
                    <a:pt x="10665" y="2098"/>
                  </a:cubicBezTo>
                  <a:cubicBezTo>
                    <a:pt x="10648" y="2103"/>
                    <a:pt x="10636" y="2115"/>
                    <a:pt x="10620" y="2122"/>
                  </a:cubicBezTo>
                  <a:cubicBezTo>
                    <a:pt x="10307" y="1511"/>
                    <a:pt x="9837" y="959"/>
                    <a:pt x="9205" y="566"/>
                  </a:cubicBezTo>
                  <a:cubicBezTo>
                    <a:pt x="7561" y="-456"/>
                    <a:pt x="5569" y="-54"/>
                    <a:pt x="4755" y="1461"/>
                  </a:cubicBezTo>
                  <a:cubicBezTo>
                    <a:pt x="4301" y="2310"/>
                    <a:pt x="4325" y="3325"/>
                    <a:pt x="4711" y="4236"/>
                  </a:cubicBezTo>
                  <a:lnTo>
                    <a:pt x="982" y="4236"/>
                  </a:lnTo>
                  <a:cubicBezTo>
                    <a:pt x="440" y="4236"/>
                    <a:pt x="0" y="4709"/>
                    <a:pt x="0" y="5293"/>
                  </a:cubicBezTo>
                  <a:lnTo>
                    <a:pt x="0" y="7406"/>
                  </a:lnTo>
                  <a:cubicBezTo>
                    <a:pt x="0" y="7990"/>
                    <a:pt x="440" y="8463"/>
                    <a:pt x="982" y="8463"/>
                  </a:cubicBezTo>
                  <a:lnTo>
                    <a:pt x="982" y="20087"/>
                  </a:lnTo>
                  <a:cubicBezTo>
                    <a:pt x="982" y="20671"/>
                    <a:pt x="1422" y="21144"/>
                    <a:pt x="1964" y="21144"/>
                  </a:cubicBezTo>
                  <a:lnTo>
                    <a:pt x="19636" y="21144"/>
                  </a:lnTo>
                  <a:cubicBezTo>
                    <a:pt x="20178" y="21144"/>
                    <a:pt x="20618" y="20671"/>
                    <a:pt x="20618" y="20087"/>
                  </a:cubicBezTo>
                  <a:lnTo>
                    <a:pt x="20618" y="8463"/>
                  </a:lnTo>
                  <a:cubicBezTo>
                    <a:pt x="21160" y="8463"/>
                    <a:pt x="21600" y="7990"/>
                    <a:pt x="21600" y="7406"/>
                  </a:cubicBezTo>
                  <a:lnTo>
                    <a:pt x="21600" y="5293"/>
                  </a:lnTo>
                  <a:cubicBezTo>
                    <a:pt x="21600" y="4709"/>
                    <a:pt x="21160" y="4236"/>
                    <a:pt x="20618" y="4236"/>
                  </a:cubicBezTo>
                </a:path>
              </a:pathLst>
            </a:custGeom>
            <a:solidFill>
              <a:schemeClr val="bg1"/>
            </a:solidFill>
            <a:ln w="12700">
              <a:miter lim="400000"/>
            </a:ln>
          </p:spPr>
          <p:txBody>
            <a:bodyPr lIns="19044" tIns="19044" rIns="19044" bIns="19044" anchor="ctr"/>
            <a:lstStyle/>
            <a:p>
              <a:pPr marL="0" marR="0" lvl="0" indent="0" algn="l" defTabSz="228502"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1200" cap="none" spc="0" normalizeH="0" baseline="0" noProof="0">
                <a:ln>
                  <a:noFill/>
                </a:ln>
                <a:solidFill>
                  <a:srgbClr val="000000">
                    <a:lumMod val="75000"/>
                    <a:lumOff val="25000"/>
                  </a:srgbClr>
                </a:solidFill>
                <a:effectLst>
                  <a:outerShdw blurRad="38100" dist="12700" dir="5400000" rotWithShape="0">
                    <a:srgbClr val="000000">
                      <a:alpha val="50000"/>
                    </a:srgbClr>
                  </a:outerShdw>
                </a:effectLst>
                <a:uLnTx/>
                <a:uFillTx/>
                <a:latin typeface="微软雅黑"/>
                <a:cs typeface="Source Sans Pro Light" charset="0"/>
                <a:sym typeface="Arial" panose="020B0604020202020204" pitchFamily="34" charset="0"/>
              </a:endParaRPr>
            </a:p>
          </p:txBody>
        </p:sp>
      </p:grpSp>
      <p:grpSp>
        <p:nvGrpSpPr>
          <p:cNvPr id="32" name="Group 3"/>
          <p:cNvGrpSpPr/>
          <p:nvPr/>
        </p:nvGrpSpPr>
        <p:grpSpPr>
          <a:xfrm>
            <a:off x="3715031" y="2987863"/>
            <a:ext cx="1790225" cy="932381"/>
            <a:chOff x="3913901" y="5865040"/>
            <a:chExt cx="3322518" cy="1730427"/>
          </a:xfrm>
        </p:grpSpPr>
        <p:cxnSp>
          <p:nvCxnSpPr>
            <p:cNvPr id="33" name="直接连接符 84"/>
            <p:cNvCxnSpPr/>
            <p:nvPr/>
          </p:nvCxnSpPr>
          <p:spPr>
            <a:xfrm flipV="1">
              <a:off x="5664989" y="6731856"/>
              <a:ext cx="1571430" cy="1"/>
            </a:xfrm>
            <a:prstGeom prst="line">
              <a:avLst/>
            </a:prstGeom>
            <a:noFill/>
            <a:ln w="38100">
              <a:solidFill>
                <a:schemeClr val="tx1"/>
              </a:solidFill>
              <a:tailEnd type="oval"/>
            </a:ln>
          </p:spPr>
          <p:style>
            <a:lnRef idx="2">
              <a:schemeClr val="accent1">
                <a:shade val="50000"/>
              </a:schemeClr>
            </a:lnRef>
            <a:fillRef idx="1">
              <a:schemeClr val="accent1"/>
            </a:fillRef>
            <a:effectRef idx="0">
              <a:schemeClr val="accent1"/>
            </a:effectRef>
            <a:fontRef idx="minor">
              <a:schemeClr val="lt1"/>
            </a:fontRef>
          </p:style>
        </p:cxnSp>
        <p:sp>
          <p:nvSpPr>
            <p:cNvPr id="34" name="弧形 85"/>
            <p:cNvSpPr/>
            <p:nvPr/>
          </p:nvSpPr>
          <p:spPr>
            <a:xfrm rot="16200000">
              <a:off x="3913901" y="5865040"/>
              <a:ext cx="1730427" cy="1730428"/>
            </a:xfrm>
            <a:prstGeom prst="arc">
              <a:avLst>
                <a:gd name="adj1" fmla="val 2657162"/>
                <a:gd name="adj2" fmla="val 8176062"/>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700" b="0" i="0" u="none" strike="noStrike" kern="1200" cap="none" spc="0" normalizeH="0" baseline="0" noProof="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grpSp>
      <p:grpSp>
        <p:nvGrpSpPr>
          <p:cNvPr id="35" name="Group 26"/>
          <p:cNvGrpSpPr/>
          <p:nvPr/>
        </p:nvGrpSpPr>
        <p:grpSpPr>
          <a:xfrm>
            <a:off x="5673722" y="2987863"/>
            <a:ext cx="1790225" cy="932381"/>
            <a:chOff x="3913901" y="5865040"/>
            <a:chExt cx="3322518" cy="1730427"/>
          </a:xfrm>
        </p:grpSpPr>
        <p:cxnSp>
          <p:nvCxnSpPr>
            <p:cNvPr id="36" name="直接连接符 84"/>
            <p:cNvCxnSpPr/>
            <p:nvPr/>
          </p:nvCxnSpPr>
          <p:spPr>
            <a:xfrm flipV="1">
              <a:off x="5664989" y="6731856"/>
              <a:ext cx="1571430" cy="1"/>
            </a:xfrm>
            <a:prstGeom prst="line">
              <a:avLst/>
            </a:prstGeom>
            <a:noFill/>
            <a:ln w="38100">
              <a:solidFill>
                <a:schemeClr val="tx1"/>
              </a:solidFill>
              <a:tailEnd type="oval"/>
            </a:ln>
          </p:spPr>
          <p:style>
            <a:lnRef idx="2">
              <a:schemeClr val="accent1">
                <a:shade val="50000"/>
              </a:schemeClr>
            </a:lnRef>
            <a:fillRef idx="1">
              <a:schemeClr val="accent1"/>
            </a:fillRef>
            <a:effectRef idx="0">
              <a:schemeClr val="accent1"/>
            </a:effectRef>
            <a:fontRef idx="minor">
              <a:schemeClr val="lt1"/>
            </a:fontRef>
          </p:style>
        </p:cxnSp>
        <p:sp>
          <p:nvSpPr>
            <p:cNvPr id="37" name="弧形 85"/>
            <p:cNvSpPr/>
            <p:nvPr/>
          </p:nvSpPr>
          <p:spPr>
            <a:xfrm rot="16200000">
              <a:off x="3913901" y="5865040"/>
              <a:ext cx="1730427" cy="1730428"/>
            </a:xfrm>
            <a:prstGeom prst="arc">
              <a:avLst>
                <a:gd name="adj1" fmla="val 2657162"/>
                <a:gd name="adj2" fmla="val 8176062"/>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700" b="0" i="0" u="none" strike="noStrike" kern="1200" cap="none" spc="0" normalizeH="0" baseline="0" noProof="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grpSp>
      <p:grpSp>
        <p:nvGrpSpPr>
          <p:cNvPr id="38" name="Group 29"/>
          <p:cNvGrpSpPr/>
          <p:nvPr/>
        </p:nvGrpSpPr>
        <p:grpSpPr>
          <a:xfrm>
            <a:off x="7629470" y="2987863"/>
            <a:ext cx="1790225" cy="932381"/>
            <a:chOff x="3913901" y="5865040"/>
            <a:chExt cx="3322518" cy="1730427"/>
          </a:xfrm>
        </p:grpSpPr>
        <p:cxnSp>
          <p:nvCxnSpPr>
            <p:cNvPr id="39" name="直接连接符 84"/>
            <p:cNvCxnSpPr/>
            <p:nvPr/>
          </p:nvCxnSpPr>
          <p:spPr>
            <a:xfrm flipV="1">
              <a:off x="5664989" y="6731856"/>
              <a:ext cx="1571430" cy="1"/>
            </a:xfrm>
            <a:prstGeom prst="line">
              <a:avLst/>
            </a:prstGeom>
            <a:noFill/>
            <a:ln w="38100">
              <a:solidFill>
                <a:schemeClr val="tx1"/>
              </a:solidFill>
              <a:tailEnd type="oval"/>
            </a:ln>
          </p:spPr>
          <p:style>
            <a:lnRef idx="2">
              <a:schemeClr val="accent1">
                <a:shade val="50000"/>
              </a:schemeClr>
            </a:lnRef>
            <a:fillRef idx="1">
              <a:schemeClr val="accent1"/>
            </a:fillRef>
            <a:effectRef idx="0">
              <a:schemeClr val="accent1"/>
            </a:effectRef>
            <a:fontRef idx="minor">
              <a:schemeClr val="lt1"/>
            </a:fontRef>
          </p:style>
        </p:cxnSp>
        <p:sp>
          <p:nvSpPr>
            <p:cNvPr id="40" name="弧形 85"/>
            <p:cNvSpPr/>
            <p:nvPr/>
          </p:nvSpPr>
          <p:spPr>
            <a:xfrm rot="16200000">
              <a:off x="3913901" y="5865040"/>
              <a:ext cx="1730427" cy="1730428"/>
            </a:xfrm>
            <a:prstGeom prst="arc">
              <a:avLst>
                <a:gd name="adj1" fmla="val 2657162"/>
                <a:gd name="adj2" fmla="val 8176062"/>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700" b="0" i="0" u="none" strike="noStrike" kern="1200" cap="none" spc="0" normalizeH="0" baseline="0" noProof="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grpSp>
      <p:grpSp>
        <p:nvGrpSpPr>
          <p:cNvPr id="41" name="Group 32"/>
          <p:cNvGrpSpPr/>
          <p:nvPr/>
        </p:nvGrpSpPr>
        <p:grpSpPr>
          <a:xfrm>
            <a:off x="1756679" y="2987863"/>
            <a:ext cx="1790225" cy="932381"/>
            <a:chOff x="3913901" y="5865040"/>
            <a:chExt cx="3322518" cy="1730427"/>
          </a:xfrm>
        </p:grpSpPr>
        <p:cxnSp>
          <p:nvCxnSpPr>
            <p:cNvPr id="42" name="直接连接符 84"/>
            <p:cNvCxnSpPr/>
            <p:nvPr/>
          </p:nvCxnSpPr>
          <p:spPr>
            <a:xfrm flipV="1">
              <a:off x="5664989" y="6731856"/>
              <a:ext cx="1571430" cy="1"/>
            </a:xfrm>
            <a:prstGeom prst="line">
              <a:avLst/>
            </a:prstGeom>
            <a:noFill/>
            <a:ln w="38100">
              <a:solidFill>
                <a:schemeClr val="tx1"/>
              </a:solidFill>
              <a:tailEnd type="oval"/>
            </a:ln>
          </p:spPr>
          <p:style>
            <a:lnRef idx="2">
              <a:schemeClr val="accent1">
                <a:shade val="50000"/>
              </a:schemeClr>
            </a:lnRef>
            <a:fillRef idx="1">
              <a:schemeClr val="accent1"/>
            </a:fillRef>
            <a:effectRef idx="0">
              <a:schemeClr val="accent1"/>
            </a:effectRef>
            <a:fontRef idx="minor">
              <a:schemeClr val="lt1"/>
            </a:fontRef>
          </p:style>
        </p:cxnSp>
        <p:sp>
          <p:nvSpPr>
            <p:cNvPr id="43" name="弧形 85"/>
            <p:cNvSpPr/>
            <p:nvPr/>
          </p:nvSpPr>
          <p:spPr>
            <a:xfrm rot="16200000">
              <a:off x="3913902" y="5865039"/>
              <a:ext cx="1730427" cy="1730429"/>
            </a:xfrm>
            <a:prstGeom prst="arc">
              <a:avLst>
                <a:gd name="adj1" fmla="val 2657162"/>
                <a:gd name="adj2" fmla="val 8176062"/>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700" b="0" i="0" u="none" strike="noStrike" kern="1200" cap="none" spc="0" normalizeH="0" baseline="0" noProof="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grpSp>
      <p:sp>
        <p:nvSpPr>
          <p:cNvPr id="44" name="TextBox 41"/>
          <p:cNvSpPr txBox="1"/>
          <p:nvPr/>
        </p:nvSpPr>
        <p:spPr>
          <a:xfrm>
            <a:off x="5013218" y="4240640"/>
            <a:ext cx="2184416" cy="1292637"/>
          </a:xfrm>
          <a:prstGeom prst="rect">
            <a:avLst/>
          </a:prstGeom>
          <a:noFill/>
        </p:spPr>
        <p:txBody>
          <a:bodyPr wrap="square" lIns="91417" tIns="45708" rIns="91417" bIns="45708"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rPr>
              <a:t>请替换文字内容，修改文字内容，也可以直接复制你的内容到此。请替换文字内容，修改文字内容，也可以直接复制你的内容到此。</a:t>
            </a:r>
            <a:endParaRPr kumimoji="0" lang="en-US" sz="12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Open Sans" panose="020B0606030504020204" pitchFamily="34" charset="0"/>
              <a:sym typeface="Arial" panose="020B0604020202020204" pitchFamily="34" charset="0"/>
            </a:endParaRPr>
          </a:p>
        </p:txBody>
      </p:sp>
      <p:sp>
        <p:nvSpPr>
          <p:cNvPr id="45" name="TextBox 43"/>
          <p:cNvSpPr txBox="1"/>
          <p:nvPr/>
        </p:nvSpPr>
        <p:spPr>
          <a:xfrm>
            <a:off x="8860685" y="4257179"/>
            <a:ext cx="2184416" cy="1292637"/>
          </a:xfrm>
          <a:prstGeom prst="rect">
            <a:avLst/>
          </a:prstGeom>
          <a:noFill/>
        </p:spPr>
        <p:txBody>
          <a:bodyPr wrap="square" lIns="91417" tIns="45708" rIns="91417" bIns="45708"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rPr>
              <a:t>请替换文字内容，修改文字内容，也可以直接复制你的内容到此。请替换文字内容，修改文字内容，也可以直接复制你的内容到此。</a:t>
            </a:r>
            <a:endParaRPr kumimoji="0" lang="en-US" sz="12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Open Sans" panose="020B0606030504020204" pitchFamily="34" charset="0"/>
              <a:sym typeface="Arial" panose="020B0604020202020204" pitchFamily="34" charset="0"/>
            </a:endParaRPr>
          </a:p>
        </p:txBody>
      </p:sp>
      <p:sp>
        <p:nvSpPr>
          <p:cNvPr id="46" name="TextBox 45"/>
          <p:cNvSpPr txBox="1"/>
          <p:nvPr/>
        </p:nvSpPr>
        <p:spPr>
          <a:xfrm>
            <a:off x="6970898" y="1541554"/>
            <a:ext cx="2184416" cy="1292637"/>
          </a:xfrm>
          <a:prstGeom prst="rect">
            <a:avLst/>
          </a:prstGeom>
          <a:noFill/>
        </p:spPr>
        <p:txBody>
          <a:bodyPr wrap="square" lIns="91417" tIns="45708" rIns="91417" bIns="45708"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rPr>
              <a:t>请替换文字内容，修改文字内容，也可以直接复制你的内容到此。请替换文字内容，修改文字内容，也可以直接复制你的内容到此。</a:t>
            </a:r>
            <a:endParaRPr kumimoji="0" lang="en-US" sz="12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Open Sans" panose="020B0606030504020204" pitchFamily="34" charset="0"/>
              <a:sym typeface="Arial" panose="020B0604020202020204" pitchFamily="34" charset="0"/>
            </a:endParaRPr>
          </a:p>
        </p:txBody>
      </p:sp>
      <p:sp>
        <p:nvSpPr>
          <p:cNvPr id="47" name="TextBox 46"/>
          <p:cNvSpPr txBox="1"/>
          <p:nvPr/>
        </p:nvSpPr>
        <p:spPr>
          <a:xfrm>
            <a:off x="1083118" y="4227098"/>
            <a:ext cx="2184416" cy="1292637"/>
          </a:xfrm>
          <a:prstGeom prst="rect">
            <a:avLst/>
          </a:prstGeom>
          <a:noFill/>
        </p:spPr>
        <p:txBody>
          <a:bodyPr wrap="square" lIns="91417" tIns="45708" rIns="91417" bIns="45708"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rPr>
              <a:t>请替换文字内容，修改文字内容，也可以直接复制你的内容到此。请替换文字内容，修改文字内容，也可以直接复制你的内容到此。</a:t>
            </a:r>
            <a:endParaRPr kumimoji="0" lang="en-US" sz="12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Open Sans" panose="020B0606030504020204" pitchFamily="34" charset="0"/>
              <a:sym typeface="Arial" panose="020B0604020202020204" pitchFamily="34" charset="0"/>
            </a:endParaRPr>
          </a:p>
        </p:txBody>
      </p:sp>
      <p:sp>
        <p:nvSpPr>
          <p:cNvPr id="48" name="TextBox 49"/>
          <p:cNvSpPr txBox="1"/>
          <p:nvPr/>
        </p:nvSpPr>
        <p:spPr>
          <a:xfrm>
            <a:off x="3054485" y="1537720"/>
            <a:ext cx="2184416" cy="1292637"/>
          </a:xfrm>
          <a:prstGeom prst="rect">
            <a:avLst/>
          </a:prstGeom>
          <a:noFill/>
        </p:spPr>
        <p:txBody>
          <a:bodyPr wrap="square" lIns="91417" tIns="45708" rIns="91417" bIns="45708"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rPr>
              <a:t>请替换文字内容，修改文字内容，也可以直接复制你的内容到此。请替换文字内容，修改文字内容，也可以直接复制你的内容到此。</a:t>
            </a:r>
            <a:endParaRPr kumimoji="0" lang="en-US" sz="12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Open Sans" panose="020B0606030504020204" pitchFamily="34" charset="0"/>
              <a:sym typeface="Arial" panose="020B0604020202020204" pitchFamily="34" charset="0"/>
            </a:endParaRPr>
          </a:p>
        </p:txBody>
      </p:sp>
      <p:sp>
        <p:nvSpPr>
          <p:cNvPr id="49" name="TextBox 13"/>
          <p:cNvSpPr txBox="1"/>
          <p:nvPr>
            <p:custDataLst>
              <p:tags r:id="rId1"/>
            </p:custDataLst>
          </p:nvPr>
        </p:nvSpPr>
        <p:spPr>
          <a:xfrm>
            <a:off x="680935" y="299373"/>
            <a:ext cx="4622824" cy="571695"/>
          </a:xfrm>
          <a:prstGeom prst="rect">
            <a:avLst/>
          </a:prstGeom>
          <a:noFill/>
        </p:spPr>
        <p:txBody>
          <a:bodyPr wrap="square" rtlCol="0" anchor="ctr">
            <a:spAutoFit/>
          </a:bodyPr>
          <a:lstStyle/>
          <a:p>
            <a:pPr defTabSz="941755">
              <a:lnSpc>
                <a:spcPct val="150000"/>
              </a:lnSpc>
            </a:pPr>
            <a:r>
              <a:rPr lang="zh-CN" altLang="en-US" sz="2347" spc="300" dirty="0">
                <a:solidFill>
                  <a:schemeClr val="accent2"/>
                </a:solidFill>
                <a:latin typeface="方正粗谭黑简体" panose="02000000000000000000" pitchFamily="2" charset="-122"/>
                <a:ea typeface="方正粗谭黑简体" panose="02000000000000000000" pitchFamily="2" charset="-122"/>
              </a:rPr>
              <a:t>此处添加您的标题</a:t>
            </a:r>
          </a:p>
        </p:txBody>
      </p:sp>
      <p:sp>
        <p:nvSpPr>
          <p:cNvPr id="50" name="矩形 49"/>
          <p:cNvSpPr/>
          <p:nvPr>
            <p:custDataLst>
              <p:tags r:id="rId2"/>
            </p:custDataLst>
          </p:nvPr>
        </p:nvSpPr>
        <p:spPr>
          <a:xfrm>
            <a:off x="680935" y="723384"/>
            <a:ext cx="4993675" cy="369332"/>
          </a:xfrm>
          <a:prstGeom prst="rect">
            <a:avLst/>
          </a:prstGeom>
        </p:spPr>
        <p:txBody>
          <a:bodyPr wrap="none">
            <a:spAutoFit/>
          </a:bodyPr>
          <a:lstStyle/>
          <a:p>
            <a:r>
              <a:rPr lang="en-US" altLang="zh-CN" dirty="0">
                <a:solidFill>
                  <a:schemeClr val="accent1"/>
                </a:solidFill>
                <a:latin typeface="Arial" panose="020B0604020202020204" pitchFamily="34" charset="0"/>
                <a:ea typeface="微软雅黑" panose="020B0503020204020204" pitchFamily="34" charset="-122"/>
                <a:cs typeface="Arial" panose="020B0604020202020204" pitchFamily="34" charset="0"/>
              </a:rPr>
              <a:t>Please replace text, click add relevant headline</a:t>
            </a:r>
            <a:endParaRPr lang="zh-CN" altLang="en-US" dirty="0">
              <a:solidFill>
                <a:schemeClr val="accent1"/>
              </a:solidFill>
              <a:latin typeface="Arial" panose="020B0604020202020204" pitchFamily="34" charset="0"/>
              <a:ea typeface="微软雅黑" panose="020B0503020204020204" pitchFamily="34" charset="-122"/>
              <a:cs typeface="Arial" panose="020B0604020202020204" pitchFamily="34" charset="0"/>
            </a:endParaRPr>
          </a:p>
        </p:txBody>
      </p:sp>
      <p:sp>
        <p:nvSpPr>
          <p:cNvPr id="51" name="矩形 50"/>
          <p:cNvSpPr/>
          <p:nvPr>
            <p:custDataLst>
              <p:tags r:id="rId3"/>
            </p:custDataLst>
          </p:nvPr>
        </p:nvSpPr>
        <p:spPr>
          <a:xfrm rot="2299722">
            <a:off x="-149077" y="438674"/>
            <a:ext cx="689749" cy="6920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
        <p:nvSpPr>
          <p:cNvPr id="52" name="矩形 51"/>
          <p:cNvSpPr/>
          <p:nvPr>
            <p:custDataLst>
              <p:tags r:id="rId4"/>
            </p:custDataLst>
          </p:nvPr>
        </p:nvSpPr>
        <p:spPr>
          <a:xfrm rot="2299722">
            <a:off x="-290551" y="494148"/>
            <a:ext cx="581099" cy="58109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Tree>
    <p:extLst>
      <p:ext uri="{BB962C8B-B14F-4D97-AF65-F5344CB8AC3E}">
        <p14:creationId xmlns:p14="http://schemas.microsoft.com/office/powerpoint/2010/main" val="414353833"/>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47"/>
                                        </p:tgtEl>
                                        <p:attrNameLst>
                                          <p:attrName>style.visibility</p:attrName>
                                        </p:attrNameLst>
                                      </p:cBhvr>
                                      <p:to>
                                        <p:strVal val="visible"/>
                                      </p:to>
                                    </p:set>
                                    <p:anim calcmode="lin" valueType="num">
                                      <p:cBhvr additive="base">
                                        <p:cTn id="13" dur="500" fill="hold"/>
                                        <p:tgtEl>
                                          <p:spTgt spid="47"/>
                                        </p:tgtEl>
                                        <p:attrNameLst>
                                          <p:attrName>ppt_x</p:attrName>
                                        </p:attrNameLst>
                                      </p:cBhvr>
                                      <p:tavLst>
                                        <p:tav tm="0">
                                          <p:val>
                                            <p:strVal val="#ppt_x"/>
                                          </p:val>
                                        </p:tav>
                                        <p:tav tm="100000">
                                          <p:val>
                                            <p:strVal val="#ppt_x"/>
                                          </p:val>
                                        </p:tav>
                                      </p:tavLst>
                                    </p:anim>
                                    <p:anim calcmode="lin" valueType="num">
                                      <p:cBhvr additive="base">
                                        <p:cTn id="14" dur="500" fill="hold"/>
                                        <p:tgtEl>
                                          <p:spTgt spid="47"/>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wipe(left)">
                                      <p:cBhvr>
                                        <p:cTn id="18" dur="500"/>
                                        <p:tgtEl>
                                          <p:spTgt spid="41"/>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par>
                                <p:cTn id="25" presetID="2" presetClass="entr" presetSubtype="1" fill="hold" grpId="0" nodeType="withEffect">
                                  <p:stCondLst>
                                    <p:cond delay="0"/>
                                  </p:stCondLst>
                                  <p:childTnLst>
                                    <p:set>
                                      <p:cBhvr>
                                        <p:cTn id="26" dur="1" fill="hold">
                                          <p:stCondLst>
                                            <p:cond delay="0"/>
                                          </p:stCondLst>
                                        </p:cTn>
                                        <p:tgtEl>
                                          <p:spTgt spid="48"/>
                                        </p:tgtEl>
                                        <p:attrNameLst>
                                          <p:attrName>style.visibility</p:attrName>
                                        </p:attrNameLst>
                                      </p:cBhvr>
                                      <p:to>
                                        <p:strVal val="visible"/>
                                      </p:to>
                                    </p:set>
                                    <p:anim calcmode="lin" valueType="num">
                                      <p:cBhvr additive="base">
                                        <p:cTn id="27" dur="500" fill="hold"/>
                                        <p:tgtEl>
                                          <p:spTgt spid="48"/>
                                        </p:tgtEl>
                                        <p:attrNameLst>
                                          <p:attrName>ppt_x</p:attrName>
                                        </p:attrNameLst>
                                      </p:cBhvr>
                                      <p:tavLst>
                                        <p:tav tm="0">
                                          <p:val>
                                            <p:strVal val="#ppt_x"/>
                                          </p:val>
                                        </p:tav>
                                        <p:tav tm="100000">
                                          <p:val>
                                            <p:strVal val="#ppt_x"/>
                                          </p:val>
                                        </p:tav>
                                      </p:tavLst>
                                    </p:anim>
                                    <p:anim calcmode="lin" valueType="num">
                                      <p:cBhvr additive="base">
                                        <p:cTn id="28" dur="500" fill="hold"/>
                                        <p:tgtEl>
                                          <p:spTgt spid="48"/>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22" presetClass="entr" presetSubtype="8"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wipe(left)">
                                      <p:cBhvr>
                                        <p:cTn id="32" dur="500"/>
                                        <p:tgtEl>
                                          <p:spTgt spid="32"/>
                                        </p:tgtEl>
                                      </p:cBhvr>
                                    </p:animEffect>
                                  </p:childTnLst>
                                </p:cTn>
                              </p:par>
                            </p:childTnLst>
                          </p:cTn>
                        </p:par>
                        <p:par>
                          <p:cTn id="33" fill="hold">
                            <p:stCondLst>
                              <p:cond delay="2500"/>
                            </p:stCondLst>
                            <p:childTnLst>
                              <p:par>
                                <p:cTn id="34" presetID="53" presetClass="entr" presetSubtype="16"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Effect transition="in" filter="fade">
                                      <p:cBhvr>
                                        <p:cTn id="38" dur="500"/>
                                        <p:tgtEl>
                                          <p:spTgt spid="8"/>
                                        </p:tgtEl>
                                      </p:cBhvr>
                                    </p:animEffect>
                                  </p:childTnLst>
                                </p:cTn>
                              </p:par>
                              <p:par>
                                <p:cTn id="39" presetID="2" presetClass="entr" presetSubtype="4"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additive="base">
                                        <p:cTn id="41" dur="500" fill="hold"/>
                                        <p:tgtEl>
                                          <p:spTgt spid="44"/>
                                        </p:tgtEl>
                                        <p:attrNameLst>
                                          <p:attrName>ppt_x</p:attrName>
                                        </p:attrNameLst>
                                      </p:cBhvr>
                                      <p:tavLst>
                                        <p:tav tm="0">
                                          <p:val>
                                            <p:strVal val="#ppt_x"/>
                                          </p:val>
                                        </p:tav>
                                        <p:tav tm="100000">
                                          <p:val>
                                            <p:strVal val="#ppt_x"/>
                                          </p:val>
                                        </p:tav>
                                      </p:tavLst>
                                    </p:anim>
                                    <p:anim calcmode="lin" valueType="num">
                                      <p:cBhvr additive="base">
                                        <p:cTn id="42" dur="500" fill="hold"/>
                                        <p:tgtEl>
                                          <p:spTgt spid="44"/>
                                        </p:tgtEl>
                                        <p:attrNameLst>
                                          <p:attrName>ppt_y</p:attrName>
                                        </p:attrNameLst>
                                      </p:cBhvr>
                                      <p:tavLst>
                                        <p:tav tm="0">
                                          <p:val>
                                            <p:strVal val="1+#ppt_h/2"/>
                                          </p:val>
                                        </p:tav>
                                        <p:tav tm="100000">
                                          <p:val>
                                            <p:strVal val="#ppt_y"/>
                                          </p:val>
                                        </p:tav>
                                      </p:tavLst>
                                    </p:anim>
                                  </p:childTnLst>
                                </p:cTn>
                              </p:par>
                            </p:childTnLst>
                          </p:cTn>
                        </p:par>
                        <p:par>
                          <p:cTn id="43" fill="hold">
                            <p:stCondLst>
                              <p:cond delay="3000"/>
                            </p:stCondLst>
                            <p:childTnLst>
                              <p:par>
                                <p:cTn id="44" presetID="22" presetClass="entr" presetSubtype="8" fill="hold" nodeType="after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wipe(left)">
                                      <p:cBhvr>
                                        <p:cTn id="46" dur="500"/>
                                        <p:tgtEl>
                                          <p:spTgt spid="35"/>
                                        </p:tgtEl>
                                      </p:cBhvr>
                                    </p:animEffect>
                                  </p:childTnLst>
                                </p:cTn>
                              </p:par>
                            </p:childTnLst>
                          </p:cTn>
                        </p:par>
                        <p:par>
                          <p:cTn id="47" fill="hold">
                            <p:stCondLst>
                              <p:cond delay="3500"/>
                            </p:stCondLst>
                            <p:childTnLst>
                              <p:par>
                                <p:cTn id="48" presetID="53" presetClass="entr" presetSubtype="16" fill="hold" nodeType="afterEffect">
                                  <p:stCondLst>
                                    <p:cond delay="0"/>
                                  </p:stCondLst>
                                  <p:childTnLst>
                                    <p:set>
                                      <p:cBhvr>
                                        <p:cTn id="49" dur="1" fill="hold">
                                          <p:stCondLst>
                                            <p:cond delay="0"/>
                                          </p:stCondLst>
                                        </p:cTn>
                                        <p:tgtEl>
                                          <p:spTgt spid="20"/>
                                        </p:tgtEl>
                                        <p:attrNameLst>
                                          <p:attrName>style.visibility</p:attrName>
                                        </p:attrNameLst>
                                      </p:cBhvr>
                                      <p:to>
                                        <p:strVal val="visible"/>
                                      </p:to>
                                    </p:set>
                                    <p:anim calcmode="lin" valueType="num">
                                      <p:cBhvr>
                                        <p:cTn id="50" dur="500" fill="hold"/>
                                        <p:tgtEl>
                                          <p:spTgt spid="20"/>
                                        </p:tgtEl>
                                        <p:attrNameLst>
                                          <p:attrName>ppt_w</p:attrName>
                                        </p:attrNameLst>
                                      </p:cBhvr>
                                      <p:tavLst>
                                        <p:tav tm="0">
                                          <p:val>
                                            <p:fltVal val="0"/>
                                          </p:val>
                                        </p:tav>
                                        <p:tav tm="100000">
                                          <p:val>
                                            <p:strVal val="#ppt_w"/>
                                          </p:val>
                                        </p:tav>
                                      </p:tavLst>
                                    </p:anim>
                                    <p:anim calcmode="lin" valueType="num">
                                      <p:cBhvr>
                                        <p:cTn id="51" dur="500" fill="hold"/>
                                        <p:tgtEl>
                                          <p:spTgt spid="20"/>
                                        </p:tgtEl>
                                        <p:attrNameLst>
                                          <p:attrName>ppt_h</p:attrName>
                                        </p:attrNameLst>
                                      </p:cBhvr>
                                      <p:tavLst>
                                        <p:tav tm="0">
                                          <p:val>
                                            <p:fltVal val="0"/>
                                          </p:val>
                                        </p:tav>
                                        <p:tav tm="100000">
                                          <p:val>
                                            <p:strVal val="#ppt_h"/>
                                          </p:val>
                                        </p:tav>
                                      </p:tavLst>
                                    </p:anim>
                                    <p:animEffect transition="in" filter="fade">
                                      <p:cBhvr>
                                        <p:cTn id="52" dur="500"/>
                                        <p:tgtEl>
                                          <p:spTgt spid="20"/>
                                        </p:tgtEl>
                                      </p:cBhvr>
                                    </p:animEffect>
                                  </p:childTnLst>
                                </p:cTn>
                              </p:par>
                              <p:par>
                                <p:cTn id="53" presetID="2" presetClass="entr" presetSubtype="1"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 calcmode="lin" valueType="num">
                                      <p:cBhvr additive="base">
                                        <p:cTn id="55" dur="500" fill="hold"/>
                                        <p:tgtEl>
                                          <p:spTgt spid="46"/>
                                        </p:tgtEl>
                                        <p:attrNameLst>
                                          <p:attrName>ppt_x</p:attrName>
                                        </p:attrNameLst>
                                      </p:cBhvr>
                                      <p:tavLst>
                                        <p:tav tm="0">
                                          <p:val>
                                            <p:strVal val="#ppt_x"/>
                                          </p:val>
                                        </p:tav>
                                        <p:tav tm="100000">
                                          <p:val>
                                            <p:strVal val="#ppt_x"/>
                                          </p:val>
                                        </p:tav>
                                      </p:tavLst>
                                    </p:anim>
                                    <p:anim calcmode="lin" valueType="num">
                                      <p:cBhvr additive="base">
                                        <p:cTn id="56" dur="500" fill="hold"/>
                                        <p:tgtEl>
                                          <p:spTgt spid="46"/>
                                        </p:tgtEl>
                                        <p:attrNameLst>
                                          <p:attrName>ppt_y</p:attrName>
                                        </p:attrNameLst>
                                      </p:cBhvr>
                                      <p:tavLst>
                                        <p:tav tm="0">
                                          <p:val>
                                            <p:strVal val="0-#ppt_h/2"/>
                                          </p:val>
                                        </p:tav>
                                        <p:tav tm="100000">
                                          <p:val>
                                            <p:strVal val="#ppt_y"/>
                                          </p:val>
                                        </p:tav>
                                      </p:tavLst>
                                    </p:anim>
                                  </p:childTnLst>
                                </p:cTn>
                              </p:par>
                            </p:childTnLst>
                          </p:cTn>
                        </p:par>
                        <p:par>
                          <p:cTn id="57" fill="hold">
                            <p:stCondLst>
                              <p:cond delay="4000"/>
                            </p:stCondLst>
                            <p:childTnLst>
                              <p:par>
                                <p:cTn id="58" presetID="22" presetClass="entr" presetSubtype="8" fill="hold" nodeType="after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wipe(left)">
                                      <p:cBhvr>
                                        <p:cTn id="60" dur="500"/>
                                        <p:tgtEl>
                                          <p:spTgt spid="38"/>
                                        </p:tgtEl>
                                      </p:cBhvr>
                                    </p:animEffect>
                                  </p:childTnLst>
                                </p:cTn>
                              </p:par>
                            </p:childTnLst>
                          </p:cTn>
                        </p:par>
                        <p:par>
                          <p:cTn id="61" fill="hold">
                            <p:stCondLst>
                              <p:cond delay="4500"/>
                            </p:stCondLst>
                            <p:childTnLst>
                              <p:par>
                                <p:cTn id="62" presetID="53" presetClass="entr" presetSubtype="16" fill="hold" nodeType="afterEffect">
                                  <p:stCondLst>
                                    <p:cond delay="0"/>
                                  </p:stCondLst>
                                  <p:childTnLst>
                                    <p:set>
                                      <p:cBhvr>
                                        <p:cTn id="63" dur="1" fill="hold">
                                          <p:stCondLst>
                                            <p:cond delay="0"/>
                                          </p:stCondLst>
                                        </p:cTn>
                                        <p:tgtEl>
                                          <p:spTgt spid="26"/>
                                        </p:tgtEl>
                                        <p:attrNameLst>
                                          <p:attrName>style.visibility</p:attrName>
                                        </p:attrNameLst>
                                      </p:cBhvr>
                                      <p:to>
                                        <p:strVal val="visible"/>
                                      </p:to>
                                    </p:set>
                                    <p:anim calcmode="lin" valueType="num">
                                      <p:cBhvr>
                                        <p:cTn id="64" dur="500" fill="hold"/>
                                        <p:tgtEl>
                                          <p:spTgt spid="26"/>
                                        </p:tgtEl>
                                        <p:attrNameLst>
                                          <p:attrName>ppt_w</p:attrName>
                                        </p:attrNameLst>
                                      </p:cBhvr>
                                      <p:tavLst>
                                        <p:tav tm="0">
                                          <p:val>
                                            <p:fltVal val="0"/>
                                          </p:val>
                                        </p:tav>
                                        <p:tav tm="100000">
                                          <p:val>
                                            <p:strVal val="#ppt_w"/>
                                          </p:val>
                                        </p:tav>
                                      </p:tavLst>
                                    </p:anim>
                                    <p:anim calcmode="lin" valueType="num">
                                      <p:cBhvr>
                                        <p:cTn id="65" dur="500" fill="hold"/>
                                        <p:tgtEl>
                                          <p:spTgt spid="26"/>
                                        </p:tgtEl>
                                        <p:attrNameLst>
                                          <p:attrName>ppt_h</p:attrName>
                                        </p:attrNameLst>
                                      </p:cBhvr>
                                      <p:tavLst>
                                        <p:tav tm="0">
                                          <p:val>
                                            <p:fltVal val="0"/>
                                          </p:val>
                                        </p:tav>
                                        <p:tav tm="100000">
                                          <p:val>
                                            <p:strVal val="#ppt_h"/>
                                          </p:val>
                                        </p:tav>
                                      </p:tavLst>
                                    </p:anim>
                                    <p:animEffect transition="in" filter="fade">
                                      <p:cBhvr>
                                        <p:cTn id="66" dur="500"/>
                                        <p:tgtEl>
                                          <p:spTgt spid="26"/>
                                        </p:tgtEl>
                                      </p:cBhvr>
                                    </p:animEffect>
                                  </p:childTnLst>
                                </p:cTn>
                              </p:par>
                              <p:par>
                                <p:cTn id="67" presetID="2" presetClass="entr" presetSubtype="4" fill="hold" grpId="0" nodeType="withEffect">
                                  <p:stCondLst>
                                    <p:cond delay="0"/>
                                  </p:stCondLst>
                                  <p:childTnLst>
                                    <p:set>
                                      <p:cBhvr>
                                        <p:cTn id="68" dur="1" fill="hold">
                                          <p:stCondLst>
                                            <p:cond delay="0"/>
                                          </p:stCondLst>
                                        </p:cTn>
                                        <p:tgtEl>
                                          <p:spTgt spid="45"/>
                                        </p:tgtEl>
                                        <p:attrNameLst>
                                          <p:attrName>style.visibility</p:attrName>
                                        </p:attrNameLst>
                                      </p:cBhvr>
                                      <p:to>
                                        <p:strVal val="visible"/>
                                      </p:to>
                                    </p:set>
                                    <p:anim calcmode="lin" valueType="num">
                                      <p:cBhvr additive="base">
                                        <p:cTn id="69" dur="500" fill="hold"/>
                                        <p:tgtEl>
                                          <p:spTgt spid="45"/>
                                        </p:tgtEl>
                                        <p:attrNameLst>
                                          <p:attrName>ppt_x</p:attrName>
                                        </p:attrNameLst>
                                      </p:cBhvr>
                                      <p:tavLst>
                                        <p:tav tm="0">
                                          <p:val>
                                            <p:strVal val="#ppt_x"/>
                                          </p:val>
                                        </p:tav>
                                        <p:tav tm="100000">
                                          <p:val>
                                            <p:strVal val="#ppt_x"/>
                                          </p:val>
                                        </p:tav>
                                      </p:tavLst>
                                    </p:anim>
                                    <p:anim calcmode="lin" valueType="num">
                                      <p:cBhvr additive="base">
                                        <p:cTn id="70"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4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descr="图片包含 天空, 平面, 户外, 飞机&#10;&#10;已生成极高可信度的说明"/>
          <p:cNvPicPr>
            <a:picLocks noGrp="1" noChangeAspect="1"/>
          </p:cNvPicPr>
          <p:nvPr>
            <p:ph type="pic" sz="quarter" idx="11"/>
          </p:nvPr>
        </p:nvPicPr>
        <p:blipFill>
          <a:blip r:embed="rId2" cstate="screen">
            <a:extLst>
              <a:ext uri="{28A0092B-C50C-407E-A947-70E740481C1C}">
                <a14:useLocalDpi xmlns:a14="http://schemas.microsoft.com/office/drawing/2010/main" val="0"/>
              </a:ext>
            </a:extLst>
          </a:blip>
          <a:srcRect l="19721" r="19721"/>
          <a:stretch>
            <a:fillRect/>
          </a:stretch>
        </p:blipFill>
        <p:spPr/>
      </p:pic>
      <p:sp>
        <p:nvSpPr>
          <p:cNvPr id="12" name="矩形 11"/>
          <p:cNvSpPr/>
          <p:nvPr/>
        </p:nvSpPr>
        <p:spPr>
          <a:xfrm rot="2299722">
            <a:off x="-368739" y="981229"/>
            <a:ext cx="4921335" cy="4937759"/>
          </a:xfrm>
          <a:prstGeom prst="rect">
            <a:avLst/>
          </a:prstGeom>
          <a:gradFill>
            <a:gsLst>
              <a:gs pos="0">
                <a:schemeClr val="tx1">
                  <a:alpha val="50000"/>
                </a:schemeClr>
              </a:gs>
              <a:gs pos="100000">
                <a:schemeClr val="tx1">
                  <a:alpha val="7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
        <p:nvSpPr>
          <p:cNvPr id="8" name="矩形 7"/>
          <p:cNvSpPr/>
          <p:nvPr/>
        </p:nvSpPr>
        <p:spPr>
          <a:xfrm rot="2299722">
            <a:off x="1278943" y="1214954"/>
            <a:ext cx="4050532" cy="405053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
        <p:nvSpPr>
          <p:cNvPr id="9" name="文本框 8"/>
          <p:cNvSpPr txBox="1"/>
          <p:nvPr/>
        </p:nvSpPr>
        <p:spPr>
          <a:xfrm>
            <a:off x="1747520" y="2097712"/>
            <a:ext cx="2519680" cy="2447721"/>
          </a:xfrm>
          <a:prstGeom prst="rect">
            <a:avLst/>
          </a:prstGeom>
          <a:noFill/>
        </p:spPr>
        <p:txBody>
          <a:bodyPr wrap="square" rtlCol="0">
            <a:spAutoFit/>
          </a:bodyPr>
          <a:lstStyle/>
          <a:p>
            <a:pPr algn="ctr"/>
            <a:r>
              <a:rPr lang="en-US" altLang="zh-CN" sz="15306" dirty="0">
                <a:solidFill>
                  <a:schemeClr val="bg1"/>
                </a:solidFill>
                <a:effectLst>
                  <a:outerShdw blurRad="38100" dist="38100" dir="2700000" algn="tl">
                    <a:srgbClr val="000000">
                      <a:alpha val="43137"/>
                    </a:srgbClr>
                  </a:outerShdw>
                </a:effectLst>
                <a:latin typeface="Impact" panose="020B0806030902050204" pitchFamily="34" charset="0"/>
              </a:rPr>
              <a:t>04</a:t>
            </a:r>
            <a:endParaRPr lang="zh-CN" altLang="en-US" sz="15306" dirty="0">
              <a:solidFill>
                <a:schemeClr val="bg1"/>
              </a:solidFill>
              <a:effectLst>
                <a:outerShdw blurRad="38100" dist="38100" dir="2700000" algn="tl">
                  <a:srgbClr val="000000">
                    <a:alpha val="43137"/>
                  </a:srgbClr>
                </a:outerShdw>
              </a:effectLst>
              <a:latin typeface="Impact" panose="020B0806030902050204" pitchFamily="34" charset="0"/>
            </a:endParaRPr>
          </a:p>
        </p:txBody>
      </p:sp>
      <p:sp>
        <p:nvSpPr>
          <p:cNvPr id="14" name="文本框 13"/>
          <p:cNvSpPr txBox="1"/>
          <p:nvPr/>
        </p:nvSpPr>
        <p:spPr>
          <a:xfrm>
            <a:off x="6012811" y="2667696"/>
            <a:ext cx="6179189" cy="904863"/>
          </a:xfrm>
          <a:prstGeom prst="rect">
            <a:avLst/>
          </a:prstGeom>
          <a:noFill/>
        </p:spPr>
        <p:txBody>
          <a:bodyPr wrap="square" rtlCol="0" anchor="ctr">
            <a:spAutoFit/>
          </a:bodyPr>
          <a:lstStyle/>
          <a:p>
            <a:pPr>
              <a:lnSpc>
                <a:spcPct val="120000"/>
              </a:lnSpc>
            </a:pPr>
            <a:r>
              <a:rPr lang="zh-CN" altLang="en-US" sz="4400" spc="300" dirty="0">
                <a:solidFill>
                  <a:schemeClr val="accent1"/>
                </a:solidFill>
                <a:latin typeface="方正粗谭黑简体" panose="02000000000000000000" pitchFamily="2" charset="-122"/>
                <a:ea typeface="方正粗谭黑简体" panose="02000000000000000000" pitchFamily="2" charset="-122"/>
              </a:rPr>
              <a:t>此处添加您的标题</a:t>
            </a:r>
            <a:r>
              <a:rPr lang="en-US" altLang="zh-CN" sz="4400" spc="300" dirty="0">
                <a:solidFill>
                  <a:schemeClr val="accent1"/>
                </a:solidFill>
                <a:latin typeface="方正粗谭黑简体" panose="02000000000000000000" pitchFamily="2" charset="-122"/>
                <a:ea typeface="方正粗谭黑简体" panose="02000000000000000000" pitchFamily="2" charset="-122"/>
              </a:rPr>
              <a:t>04</a:t>
            </a:r>
          </a:p>
        </p:txBody>
      </p:sp>
      <p:sp>
        <p:nvSpPr>
          <p:cNvPr id="15" name="矩形 14"/>
          <p:cNvSpPr/>
          <p:nvPr/>
        </p:nvSpPr>
        <p:spPr>
          <a:xfrm>
            <a:off x="6096000" y="3463295"/>
            <a:ext cx="5463577" cy="523220"/>
          </a:xfrm>
          <a:prstGeom prst="rect">
            <a:avLst/>
          </a:prstGeom>
        </p:spPr>
        <p:txBody>
          <a:bodyPr wrap="square">
            <a:spAutoFit/>
          </a:bodyPr>
          <a:lstStyle/>
          <a:p>
            <a:r>
              <a:rPr lang="en-US" altLang="zh-CN" sz="1400" dirty="0">
                <a:solidFill>
                  <a:schemeClr val="tx1">
                    <a:lumMod val="75000"/>
                    <a:lumOff val="25000"/>
                  </a:schemeClr>
                </a:solidFill>
                <a:latin typeface="Arial" panose="020B0604020202020204" pitchFamily="34" charset="0"/>
                <a:cs typeface="Arial" panose="020B0604020202020204" pitchFamily="34" charset="0"/>
              </a:rPr>
              <a:t>Please replace text, click add relevant headline, modify the text content, also can copy your content to this directly</a:t>
            </a:r>
            <a:r>
              <a:rPr lang="zh-CN" altLang="en-US" sz="1400" dirty="0">
                <a:solidFill>
                  <a:schemeClr val="tx1">
                    <a:lumMod val="75000"/>
                    <a:lumOff val="25000"/>
                  </a:schemeClr>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497645207"/>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ppt_x</p:attrName>
                                        </p:attrNameLst>
                                      </p:cBhvr>
                                      <p:tavLst>
                                        <p:tav tm="0">
                                          <p:val>
                                            <p:strVal val="#ppt_x-#ppt_w*1.125000"/>
                                          </p:val>
                                        </p:tav>
                                        <p:tav tm="100000">
                                          <p:val>
                                            <p:strVal val="#ppt_x"/>
                                          </p:val>
                                        </p:tav>
                                      </p:tavLst>
                                    </p:anim>
                                    <p:animEffect transition="in" filter="wipe(right)">
                                      <p:cBhvr>
                                        <p:cTn id="8" dur="500"/>
                                        <p:tgtEl>
                                          <p:spTgt spid="12"/>
                                        </p:tgtEl>
                                      </p:cBhvr>
                                    </p:animEffect>
                                  </p:childTnLst>
                                </p:cTn>
                              </p:par>
                            </p:childTnLst>
                          </p:cTn>
                        </p:par>
                        <p:par>
                          <p:cTn id="9" fill="hold">
                            <p:stCondLst>
                              <p:cond delay="500"/>
                            </p:stCondLst>
                            <p:childTnLst>
                              <p:par>
                                <p:cTn id="10" presetID="16" presetClass="entr" presetSubtype="21"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par>
                          <p:cTn id="13" fill="hold">
                            <p:stCondLst>
                              <p:cond delay="1000"/>
                            </p:stCondLst>
                            <p:childTnLst>
                              <p:par>
                                <p:cTn id="14" presetID="50" presetClass="entr" presetSubtype="0" decel="10000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1000" fill="hold"/>
                                        <p:tgtEl>
                                          <p:spTgt spid="9"/>
                                        </p:tgtEl>
                                        <p:attrNameLst>
                                          <p:attrName>ppt_w</p:attrName>
                                        </p:attrNameLst>
                                      </p:cBhvr>
                                      <p:tavLst>
                                        <p:tav tm="0">
                                          <p:val>
                                            <p:strVal val="#ppt_w+.3"/>
                                          </p:val>
                                        </p:tav>
                                        <p:tav tm="100000">
                                          <p:val>
                                            <p:strVal val="#ppt_w"/>
                                          </p:val>
                                        </p:tav>
                                      </p:tavLst>
                                    </p:anim>
                                    <p:anim calcmode="lin" valueType="num">
                                      <p:cBhvr>
                                        <p:cTn id="17" dur="1000" fill="hold"/>
                                        <p:tgtEl>
                                          <p:spTgt spid="9"/>
                                        </p:tgtEl>
                                        <p:attrNameLst>
                                          <p:attrName>ppt_h</p:attrName>
                                        </p:attrNameLst>
                                      </p:cBhvr>
                                      <p:tavLst>
                                        <p:tav tm="0">
                                          <p:val>
                                            <p:strVal val="#ppt_h"/>
                                          </p:val>
                                        </p:tav>
                                        <p:tav tm="100000">
                                          <p:val>
                                            <p:strVal val="#ppt_h"/>
                                          </p:val>
                                        </p:tav>
                                      </p:tavLst>
                                    </p:anim>
                                    <p:animEffect transition="in" filter="fade">
                                      <p:cBhvr>
                                        <p:cTn id="18" dur="1000"/>
                                        <p:tgtEl>
                                          <p:spTgt spid="9"/>
                                        </p:tgtEl>
                                      </p:cBhvr>
                                    </p:animEffect>
                                  </p:childTnLst>
                                </p:cTn>
                              </p:par>
                            </p:childTnLst>
                          </p:cTn>
                        </p:par>
                        <p:par>
                          <p:cTn id="19" fill="hold">
                            <p:stCondLst>
                              <p:cond delay="200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childTnLst>
                          </p:cTn>
                        </p:par>
                        <p:par>
                          <p:cTn id="25" fill="hold">
                            <p:stCondLst>
                              <p:cond delay="2950"/>
                            </p:stCondLst>
                            <p:childTnLst>
                              <p:par>
                                <p:cTn id="26" presetID="53" presetClass="entr" presetSubtype="16" fill="hold" grpId="0" nodeType="afterEffect">
                                  <p:stCondLst>
                                    <p:cond delay="0"/>
                                  </p:stCondLst>
                                  <p:iterate type="lt">
                                    <p:tmPct val="6000"/>
                                  </p:iterate>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9" grpId="0"/>
      <p:bldP spid="14"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a:stCxn id="36" idx="0"/>
            <a:endCxn id="39" idx="7"/>
          </p:cNvCxnSpPr>
          <p:nvPr/>
        </p:nvCxnSpPr>
        <p:spPr>
          <a:xfrm>
            <a:off x="8147263" y="3319458"/>
            <a:ext cx="2166606" cy="1010574"/>
          </a:xfrm>
          <a:prstGeom prst="line">
            <a:avLst/>
          </a:prstGeom>
          <a:ln w="254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 name="直接连接符 2"/>
          <p:cNvCxnSpPr>
            <a:stCxn id="33" idx="4"/>
            <a:endCxn id="36" idx="0"/>
          </p:cNvCxnSpPr>
          <p:nvPr/>
        </p:nvCxnSpPr>
        <p:spPr>
          <a:xfrm flipV="1">
            <a:off x="6169648" y="3319458"/>
            <a:ext cx="1977615" cy="1466839"/>
          </a:xfrm>
          <a:prstGeom prst="line">
            <a:avLst/>
          </a:prstGeom>
          <a:ln w="254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 name="直接连接符 3"/>
          <p:cNvCxnSpPr>
            <a:endCxn id="30" idx="0"/>
          </p:cNvCxnSpPr>
          <p:nvPr/>
        </p:nvCxnSpPr>
        <p:spPr>
          <a:xfrm flipV="1">
            <a:off x="2214416" y="3319458"/>
            <a:ext cx="1977616" cy="923346"/>
          </a:xfrm>
          <a:prstGeom prst="line">
            <a:avLst/>
          </a:prstGeom>
          <a:ln w="254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a:stCxn id="30" idx="7"/>
            <a:endCxn id="33" idx="3"/>
          </p:cNvCxnSpPr>
          <p:nvPr/>
        </p:nvCxnSpPr>
        <p:spPr>
          <a:xfrm>
            <a:off x="4381023" y="3397741"/>
            <a:ext cx="1599634" cy="1310273"/>
          </a:xfrm>
          <a:prstGeom prst="line">
            <a:avLst/>
          </a:prstGeom>
          <a:ln w="254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277156" y="4902335"/>
            <a:ext cx="1874520" cy="1571038"/>
            <a:chOff x="1277156" y="4902335"/>
            <a:chExt cx="1874520" cy="1571038"/>
          </a:xfrm>
        </p:grpSpPr>
        <p:sp>
          <p:nvSpPr>
            <p:cNvPr id="7" name="矩形标注 39"/>
            <p:cNvSpPr/>
            <p:nvPr/>
          </p:nvSpPr>
          <p:spPr>
            <a:xfrm rot="10800000">
              <a:off x="1277156" y="4902335"/>
              <a:ext cx="1874520" cy="1571038"/>
            </a:xfrm>
            <a:custGeom>
              <a:avLst/>
              <a:gdLst>
                <a:gd name="connsiteX0" fmla="*/ 0 w 1874520"/>
                <a:gd name="connsiteY0" fmla="*/ 0 h 746760"/>
                <a:gd name="connsiteX1" fmla="*/ 312420 w 1874520"/>
                <a:gd name="connsiteY1" fmla="*/ 0 h 746760"/>
                <a:gd name="connsiteX2" fmla="*/ 312420 w 1874520"/>
                <a:gd name="connsiteY2" fmla="*/ 0 h 746760"/>
                <a:gd name="connsiteX3" fmla="*/ 781050 w 1874520"/>
                <a:gd name="connsiteY3" fmla="*/ 0 h 746760"/>
                <a:gd name="connsiteX4" fmla="*/ 1874520 w 1874520"/>
                <a:gd name="connsiteY4" fmla="*/ 0 h 746760"/>
                <a:gd name="connsiteX5" fmla="*/ 1874520 w 1874520"/>
                <a:gd name="connsiteY5" fmla="*/ 435610 h 746760"/>
                <a:gd name="connsiteX6" fmla="*/ 1874520 w 1874520"/>
                <a:gd name="connsiteY6" fmla="*/ 435610 h 746760"/>
                <a:gd name="connsiteX7" fmla="*/ 1874520 w 1874520"/>
                <a:gd name="connsiteY7" fmla="*/ 622300 h 746760"/>
                <a:gd name="connsiteX8" fmla="*/ 1874520 w 1874520"/>
                <a:gd name="connsiteY8" fmla="*/ 746760 h 746760"/>
                <a:gd name="connsiteX9" fmla="*/ 781050 w 1874520"/>
                <a:gd name="connsiteY9" fmla="*/ 746760 h 746760"/>
                <a:gd name="connsiteX10" fmla="*/ 546741 w 1874520"/>
                <a:gd name="connsiteY10" fmla="*/ 840105 h 746760"/>
                <a:gd name="connsiteX11" fmla="*/ 312420 w 1874520"/>
                <a:gd name="connsiteY11" fmla="*/ 746760 h 746760"/>
                <a:gd name="connsiteX12" fmla="*/ 0 w 1874520"/>
                <a:gd name="connsiteY12" fmla="*/ 746760 h 746760"/>
                <a:gd name="connsiteX13" fmla="*/ 0 w 1874520"/>
                <a:gd name="connsiteY13" fmla="*/ 622300 h 746760"/>
                <a:gd name="connsiteX14" fmla="*/ 0 w 1874520"/>
                <a:gd name="connsiteY14" fmla="*/ 435610 h 746760"/>
                <a:gd name="connsiteX15" fmla="*/ 0 w 1874520"/>
                <a:gd name="connsiteY15" fmla="*/ 435610 h 746760"/>
                <a:gd name="connsiteX16" fmla="*/ 0 w 1874520"/>
                <a:gd name="connsiteY16" fmla="*/ 0 h 746760"/>
                <a:gd name="connsiteX0" fmla="*/ 0 w 1874520"/>
                <a:gd name="connsiteY0" fmla="*/ 0 h 840105"/>
                <a:gd name="connsiteX1" fmla="*/ 312420 w 1874520"/>
                <a:gd name="connsiteY1" fmla="*/ 0 h 840105"/>
                <a:gd name="connsiteX2" fmla="*/ 312420 w 1874520"/>
                <a:gd name="connsiteY2" fmla="*/ 0 h 840105"/>
                <a:gd name="connsiteX3" fmla="*/ 781050 w 1874520"/>
                <a:gd name="connsiteY3" fmla="*/ 0 h 840105"/>
                <a:gd name="connsiteX4" fmla="*/ 1874520 w 1874520"/>
                <a:gd name="connsiteY4" fmla="*/ 0 h 840105"/>
                <a:gd name="connsiteX5" fmla="*/ 1874520 w 1874520"/>
                <a:gd name="connsiteY5" fmla="*/ 435610 h 840105"/>
                <a:gd name="connsiteX6" fmla="*/ 1874520 w 1874520"/>
                <a:gd name="connsiteY6" fmla="*/ 435610 h 840105"/>
                <a:gd name="connsiteX7" fmla="*/ 1874520 w 1874520"/>
                <a:gd name="connsiteY7" fmla="*/ 622300 h 840105"/>
                <a:gd name="connsiteX8" fmla="*/ 1874520 w 1874520"/>
                <a:gd name="connsiteY8" fmla="*/ 746760 h 840105"/>
                <a:gd name="connsiteX9" fmla="*/ 1223010 w 1874520"/>
                <a:gd name="connsiteY9" fmla="*/ 746760 h 840105"/>
                <a:gd name="connsiteX10" fmla="*/ 546741 w 1874520"/>
                <a:gd name="connsiteY10" fmla="*/ 840105 h 840105"/>
                <a:gd name="connsiteX11" fmla="*/ 312420 w 1874520"/>
                <a:gd name="connsiteY11" fmla="*/ 746760 h 840105"/>
                <a:gd name="connsiteX12" fmla="*/ 0 w 1874520"/>
                <a:gd name="connsiteY12" fmla="*/ 746760 h 840105"/>
                <a:gd name="connsiteX13" fmla="*/ 0 w 1874520"/>
                <a:gd name="connsiteY13" fmla="*/ 622300 h 840105"/>
                <a:gd name="connsiteX14" fmla="*/ 0 w 1874520"/>
                <a:gd name="connsiteY14" fmla="*/ 435610 h 840105"/>
                <a:gd name="connsiteX15" fmla="*/ 0 w 1874520"/>
                <a:gd name="connsiteY15" fmla="*/ 435610 h 840105"/>
                <a:gd name="connsiteX16" fmla="*/ 0 w 1874520"/>
                <a:gd name="connsiteY16" fmla="*/ 0 h 840105"/>
                <a:gd name="connsiteX0" fmla="*/ 0 w 1874520"/>
                <a:gd name="connsiteY0" fmla="*/ 0 h 840105"/>
                <a:gd name="connsiteX1" fmla="*/ 312420 w 1874520"/>
                <a:gd name="connsiteY1" fmla="*/ 0 h 840105"/>
                <a:gd name="connsiteX2" fmla="*/ 312420 w 1874520"/>
                <a:gd name="connsiteY2" fmla="*/ 0 h 840105"/>
                <a:gd name="connsiteX3" fmla="*/ 781050 w 1874520"/>
                <a:gd name="connsiteY3" fmla="*/ 0 h 840105"/>
                <a:gd name="connsiteX4" fmla="*/ 1874520 w 1874520"/>
                <a:gd name="connsiteY4" fmla="*/ 0 h 840105"/>
                <a:gd name="connsiteX5" fmla="*/ 1874520 w 1874520"/>
                <a:gd name="connsiteY5" fmla="*/ 435610 h 840105"/>
                <a:gd name="connsiteX6" fmla="*/ 1874520 w 1874520"/>
                <a:gd name="connsiteY6" fmla="*/ 435610 h 840105"/>
                <a:gd name="connsiteX7" fmla="*/ 1874520 w 1874520"/>
                <a:gd name="connsiteY7" fmla="*/ 622300 h 840105"/>
                <a:gd name="connsiteX8" fmla="*/ 1874520 w 1874520"/>
                <a:gd name="connsiteY8" fmla="*/ 746760 h 840105"/>
                <a:gd name="connsiteX9" fmla="*/ 1223010 w 1874520"/>
                <a:gd name="connsiteY9" fmla="*/ 746760 h 840105"/>
                <a:gd name="connsiteX10" fmla="*/ 546741 w 1874520"/>
                <a:gd name="connsiteY10" fmla="*/ 840105 h 840105"/>
                <a:gd name="connsiteX11" fmla="*/ 922020 w 1874520"/>
                <a:gd name="connsiteY11" fmla="*/ 777240 h 840105"/>
                <a:gd name="connsiteX12" fmla="*/ 0 w 1874520"/>
                <a:gd name="connsiteY12" fmla="*/ 746760 h 840105"/>
                <a:gd name="connsiteX13" fmla="*/ 0 w 1874520"/>
                <a:gd name="connsiteY13" fmla="*/ 622300 h 840105"/>
                <a:gd name="connsiteX14" fmla="*/ 0 w 1874520"/>
                <a:gd name="connsiteY14" fmla="*/ 435610 h 840105"/>
                <a:gd name="connsiteX15" fmla="*/ 0 w 1874520"/>
                <a:gd name="connsiteY15" fmla="*/ 435610 h 840105"/>
                <a:gd name="connsiteX16" fmla="*/ 0 w 1874520"/>
                <a:gd name="connsiteY16" fmla="*/ 0 h 840105"/>
                <a:gd name="connsiteX0" fmla="*/ 0 w 1874520"/>
                <a:gd name="connsiteY0" fmla="*/ 0 h 1007745"/>
                <a:gd name="connsiteX1" fmla="*/ 312420 w 1874520"/>
                <a:gd name="connsiteY1" fmla="*/ 0 h 1007745"/>
                <a:gd name="connsiteX2" fmla="*/ 312420 w 1874520"/>
                <a:gd name="connsiteY2" fmla="*/ 0 h 1007745"/>
                <a:gd name="connsiteX3" fmla="*/ 781050 w 1874520"/>
                <a:gd name="connsiteY3" fmla="*/ 0 h 1007745"/>
                <a:gd name="connsiteX4" fmla="*/ 1874520 w 1874520"/>
                <a:gd name="connsiteY4" fmla="*/ 0 h 1007745"/>
                <a:gd name="connsiteX5" fmla="*/ 1874520 w 1874520"/>
                <a:gd name="connsiteY5" fmla="*/ 435610 h 1007745"/>
                <a:gd name="connsiteX6" fmla="*/ 1874520 w 1874520"/>
                <a:gd name="connsiteY6" fmla="*/ 435610 h 1007745"/>
                <a:gd name="connsiteX7" fmla="*/ 1874520 w 1874520"/>
                <a:gd name="connsiteY7" fmla="*/ 622300 h 1007745"/>
                <a:gd name="connsiteX8" fmla="*/ 1874520 w 1874520"/>
                <a:gd name="connsiteY8" fmla="*/ 746760 h 1007745"/>
                <a:gd name="connsiteX9" fmla="*/ 1223010 w 1874520"/>
                <a:gd name="connsiteY9" fmla="*/ 746760 h 1007745"/>
                <a:gd name="connsiteX10" fmla="*/ 1080141 w 1874520"/>
                <a:gd name="connsiteY10" fmla="*/ 1007745 h 1007745"/>
                <a:gd name="connsiteX11" fmla="*/ 922020 w 1874520"/>
                <a:gd name="connsiteY11" fmla="*/ 777240 h 1007745"/>
                <a:gd name="connsiteX12" fmla="*/ 0 w 1874520"/>
                <a:gd name="connsiteY12" fmla="*/ 746760 h 1007745"/>
                <a:gd name="connsiteX13" fmla="*/ 0 w 1874520"/>
                <a:gd name="connsiteY13" fmla="*/ 622300 h 1007745"/>
                <a:gd name="connsiteX14" fmla="*/ 0 w 1874520"/>
                <a:gd name="connsiteY14" fmla="*/ 435610 h 1007745"/>
                <a:gd name="connsiteX15" fmla="*/ 0 w 1874520"/>
                <a:gd name="connsiteY15" fmla="*/ 435610 h 1007745"/>
                <a:gd name="connsiteX16" fmla="*/ 0 w 1874520"/>
                <a:gd name="connsiteY16" fmla="*/ 0 h 1007745"/>
                <a:gd name="connsiteX0" fmla="*/ 0 w 1874520"/>
                <a:gd name="connsiteY0" fmla="*/ 0 h 1007745"/>
                <a:gd name="connsiteX1" fmla="*/ 312420 w 1874520"/>
                <a:gd name="connsiteY1" fmla="*/ 0 h 1007745"/>
                <a:gd name="connsiteX2" fmla="*/ 312420 w 1874520"/>
                <a:gd name="connsiteY2" fmla="*/ 0 h 1007745"/>
                <a:gd name="connsiteX3" fmla="*/ 781050 w 1874520"/>
                <a:gd name="connsiteY3" fmla="*/ 0 h 1007745"/>
                <a:gd name="connsiteX4" fmla="*/ 1874520 w 1874520"/>
                <a:gd name="connsiteY4" fmla="*/ 0 h 1007745"/>
                <a:gd name="connsiteX5" fmla="*/ 1874520 w 1874520"/>
                <a:gd name="connsiteY5" fmla="*/ 435610 h 1007745"/>
                <a:gd name="connsiteX6" fmla="*/ 1874520 w 1874520"/>
                <a:gd name="connsiteY6" fmla="*/ 435610 h 1007745"/>
                <a:gd name="connsiteX7" fmla="*/ 1874520 w 1874520"/>
                <a:gd name="connsiteY7" fmla="*/ 622300 h 1007745"/>
                <a:gd name="connsiteX8" fmla="*/ 1874520 w 1874520"/>
                <a:gd name="connsiteY8" fmla="*/ 746760 h 1007745"/>
                <a:gd name="connsiteX9" fmla="*/ 1223010 w 1874520"/>
                <a:gd name="connsiteY9" fmla="*/ 746760 h 1007745"/>
                <a:gd name="connsiteX10" fmla="*/ 1080141 w 1874520"/>
                <a:gd name="connsiteY10" fmla="*/ 1007745 h 1007745"/>
                <a:gd name="connsiteX11" fmla="*/ 784860 w 1874520"/>
                <a:gd name="connsiteY11" fmla="*/ 777240 h 1007745"/>
                <a:gd name="connsiteX12" fmla="*/ 0 w 1874520"/>
                <a:gd name="connsiteY12" fmla="*/ 746760 h 1007745"/>
                <a:gd name="connsiteX13" fmla="*/ 0 w 1874520"/>
                <a:gd name="connsiteY13" fmla="*/ 622300 h 1007745"/>
                <a:gd name="connsiteX14" fmla="*/ 0 w 1874520"/>
                <a:gd name="connsiteY14" fmla="*/ 435610 h 1007745"/>
                <a:gd name="connsiteX15" fmla="*/ 0 w 1874520"/>
                <a:gd name="connsiteY15" fmla="*/ 435610 h 1007745"/>
                <a:gd name="connsiteX16" fmla="*/ 0 w 1874520"/>
                <a:gd name="connsiteY16" fmla="*/ 0 h 1007745"/>
                <a:gd name="connsiteX0" fmla="*/ 0 w 1874520"/>
                <a:gd name="connsiteY0" fmla="*/ 0 h 1007745"/>
                <a:gd name="connsiteX1" fmla="*/ 312420 w 1874520"/>
                <a:gd name="connsiteY1" fmla="*/ 0 h 1007745"/>
                <a:gd name="connsiteX2" fmla="*/ 312420 w 1874520"/>
                <a:gd name="connsiteY2" fmla="*/ 0 h 1007745"/>
                <a:gd name="connsiteX3" fmla="*/ 781050 w 1874520"/>
                <a:gd name="connsiteY3" fmla="*/ 0 h 1007745"/>
                <a:gd name="connsiteX4" fmla="*/ 1874520 w 1874520"/>
                <a:gd name="connsiteY4" fmla="*/ 0 h 1007745"/>
                <a:gd name="connsiteX5" fmla="*/ 1874520 w 1874520"/>
                <a:gd name="connsiteY5" fmla="*/ 435610 h 1007745"/>
                <a:gd name="connsiteX6" fmla="*/ 1874520 w 1874520"/>
                <a:gd name="connsiteY6" fmla="*/ 435610 h 1007745"/>
                <a:gd name="connsiteX7" fmla="*/ 1874520 w 1874520"/>
                <a:gd name="connsiteY7" fmla="*/ 622300 h 1007745"/>
                <a:gd name="connsiteX8" fmla="*/ 1874520 w 1874520"/>
                <a:gd name="connsiteY8" fmla="*/ 746760 h 1007745"/>
                <a:gd name="connsiteX9" fmla="*/ 1131570 w 1874520"/>
                <a:gd name="connsiteY9" fmla="*/ 746760 h 1007745"/>
                <a:gd name="connsiteX10" fmla="*/ 1080141 w 1874520"/>
                <a:gd name="connsiteY10" fmla="*/ 1007745 h 1007745"/>
                <a:gd name="connsiteX11" fmla="*/ 784860 w 1874520"/>
                <a:gd name="connsiteY11" fmla="*/ 777240 h 1007745"/>
                <a:gd name="connsiteX12" fmla="*/ 0 w 1874520"/>
                <a:gd name="connsiteY12" fmla="*/ 746760 h 1007745"/>
                <a:gd name="connsiteX13" fmla="*/ 0 w 1874520"/>
                <a:gd name="connsiteY13" fmla="*/ 622300 h 1007745"/>
                <a:gd name="connsiteX14" fmla="*/ 0 w 1874520"/>
                <a:gd name="connsiteY14" fmla="*/ 435610 h 1007745"/>
                <a:gd name="connsiteX15" fmla="*/ 0 w 1874520"/>
                <a:gd name="connsiteY15" fmla="*/ 435610 h 1007745"/>
                <a:gd name="connsiteX16" fmla="*/ 0 w 1874520"/>
                <a:gd name="connsiteY16" fmla="*/ 0 h 1007745"/>
                <a:gd name="connsiteX0" fmla="*/ 0 w 1874520"/>
                <a:gd name="connsiteY0" fmla="*/ 0 h 1007745"/>
                <a:gd name="connsiteX1" fmla="*/ 312420 w 1874520"/>
                <a:gd name="connsiteY1" fmla="*/ 0 h 1007745"/>
                <a:gd name="connsiteX2" fmla="*/ 312420 w 1874520"/>
                <a:gd name="connsiteY2" fmla="*/ 0 h 1007745"/>
                <a:gd name="connsiteX3" fmla="*/ 781050 w 1874520"/>
                <a:gd name="connsiteY3" fmla="*/ 0 h 1007745"/>
                <a:gd name="connsiteX4" fmla="*/ 1874520 w 1874520"/>
                <a:gd name="connsiteY4" fmla="*/ 0 h 1007745"/>
                <a:gd name="connsiteX5" fmla="*/ 1874520 w 1874520"/>
                <a:gd name="connsiteY5" fmla="*/ 435610 h 1007745"/>
                <a:gd name="connsiteX6" fmla="*/ 1874520 w 1874520"/>
                <a:gd name="connsiteY6" fmla="*/ 435610 h 1007745"/>
                <a:gd name="connsiteX7" fmla="*/ 1874520 w 1874520"/>
                <a:gd name="connsiteY7" fmla="*/ 622300 h 1007745"/>
                <a:gd name="connsiteX8" fmla="*/ 1874520 w 1874520"/>
                <a:gd name="connsiteY8" fmla="*/ 746760 h 1007745"/>
                <a:gd name="connsiteX9" fmla="*/ 1131570 w 1874520"/>
                <a:gd name="connsiteY9" fmla="*/ 746760 h 1007745"/>
                <a:gd name="connsiteX10" fmla="*/ 973461 w 1874520"/>
                <a:gd name="connsiteY10" fmla="*/ 1007745 h 1007745"/>
                <a:gd name="connsiteX11" fmla="*/ 784860 w 1874520"/>
                <a:gd name="connsiteY11" fmla="*/ 777240 h 1007745"/>
                <a:gd name="connsiteX12" fmla="*/ 0 w 1874520"/>
                <a:gd name="connsiteY12" fmla="*/ 746760 h 1007745"/>
                <a:gd name="connsiteX13" fmla="*/ 0 w 1874520"/>
                <a:gd name="connsiteY13" fmla="*/ 622300 h 1007745"/>
                <a:gd name="connsiteX14" fmla="*/ 0 w 1874520"/>
                <a:gd name="connsiteY14" fmla="*/ 435610 h 1007745"/>
                <a:gd name="connsiteX15" fmla="*/ 0 w 1874520"/>
                <a:gd name="connsiteY15" fmla="*/ 435610 h 1007745"/>
                <a:gd name="connsiteX16" fmla="*/ 0 w 1874520"/>
                <a:gd name="connsiteY16" fmla="*/ 0 h 1007745"/>
                <a:gd name="connsiteX0" fmla="*/ 0 w 1874520"/>
                <a:gd name="connsiteY0" fmla="*/ 0 h 1007745"/>
                <a:gd name="connsiteX1" fmla="*/ 312420 w 1874520"/>
                <a:gd name="connsiteY1" fmla="*/ 0 h 1007745"/>
                <a:gd name="connsiteX2" fmla="*/ 312420 w 1874520"/>
                <a:gd name="connsiteY2" fmla="*/ 0 h 1007745"/>
                <a:gd name="connsiteX3" fmla="*/ 781050 w 1874520"/>
                <a:gd name="connsiteY3" fmla="*/ 0 h 1007745"/>
                <a:gd name="connsiteX4" fmla="*/ 1874520 w 1874520"/>
                <a:gd name="connsiteY4" fmla="*/ 0 h 1007745"/>
                <a:gd name="connsiteX5" fmla="*/ 1874520 w 1874520"/>
                <a:gd name="connsiteY5" fmla="*/ 435610 h 1007745"/>
                <a:gd name="connsiteX6" fmla="*/ 1874520 w 1874520"/>
                <a:gd name="connsiteY6" fmla="*/ 435610 h 1007745"/>
                <a:gd name="connsiteX7" fmla="*/ 1874520 w 1874520"/>
                <a:gd name="connsiteY7" fmla="*/ 622300 h 1007745"/>
                <a:gd name="connsiteX8" fmla="*/ 1874520 w 1874520"/>
                <a:gd name="connsiteY8" fmla="*/ 746760 h 1007745"/>
                <a:gd name="connsiteX9" fmla="*/ 1131570 w 1874520"/>
                <a:gd name="connsiteY9" fmla="*/ 746760 h 1007745"/>
                <a:gd name="connsiteX10" fmla="*/ 973461 w 1874520"/>
                <a:gd name="connsiteY10" fmla="*/ 1007745 h 1007745"/>
                <a:gd name="connsiteX11" fmla="*/ 784860 w 1874520"/>
                <a:gd name="connsiteY11" fmla="*/ 751840 h 1007745"/>
                <a:gd name="connsiteX12" fmla="*/ 0 w 1874520"/>
                <a:gd name="connsiteY12" fmla="*/ 746760 h 1007745"/>
                <a:gd name="connsiteX13" fmla="*/ 0 w 1874520"/>
                <a:gd name="connsiteY13" fmla="*/ 622300 h 1007745"/>
                <a:gd name="connsiteX14" fmla="*/ 0 w 1874520"/>
                <a:gd name="connsiteY14" fmla="*/ 435610 h 1007745"/>
                <a:gd name="connsiteX15" fmla="*/ 0 w 1874520"/>
                <a:gd name="connsiteY15" fmla="*/ 435610 h 1007745"/>
                <a:gd name="connsiteX16" fmla="*/ 0 w 1874520"/>
                <a:gd name="connsiteY16" fmla="*/ 0 h 1007745"/>
                <a:gd name="connsiteX0" fmla="*/ 0 w 1874520"/>
                <a:gd name="connsiteY0" fmla="*/ 0 h 1007745"/>
                <a:gd name="connsiteX1" fmla="*/ 312420 w 1874520"/>
                <a:gd name="connsiteY1" fmla="*/ 0 h 1007745"/>
                <a:gd name="connsiteX2" fmla="*/ 312420 w 1874520"/>
                <a:gd name="connsiteY2" fmla="*/ 0 h 1007745"/>
                <a:gd name="connsiteX3" fmla="*/ 781050 w 1874520"/>
                <a:gd name="connsiteY3" fmla="*/ 0 h 1007745"/>
                <a:gd name="connsiteX4" fmla="*/ 1874520 w 1874520"/>
                <a:gd name="connsiteY4" fmla="*/ 0 h 1007745"/>
                <a:gd name="connsiteX5" fmla="*/ 1874520 w 1874520"/>
                <a:gd name="connsiteY5" fmla="*/ 435610 h 1007745"/>
                <a:gd name="connsiteX6" fmla="*/ 1874520 w 1874520"/>
                <a:gd name="connsiteY6" fmla="*/ 435610 h 1007745"/>
                <a:gd name="connsiteX7" fmla="*/ 1874520 w 1874520"/>
                <a:gd name="connsiteY7" fmla="*/ 622300 h 1007745"/>
                <a:gd name="connsiteX8" fmla="*/ 1874520 w 1874520"/>
                <a:gd name="connsiteY8" fmla="*/ 746760 h 1007745"/>
                <a:gd name="connsiteX9" fmla="*/ 1131570 w 1874520"/>
                <a:gd name="connsiteY9" fmla="*/ 746760 h 1007745"/>
                <a:gd name="connsiteX10" fmla="*/ 973461 w 1874520"/>
                <a:gd name="connsiteY10" fmla="*/ 1007745 h 1007745"/>
                <a:gd name="connsiteX11" fmla="*/ 784860 w 1874520"/>
                <a:gd name="connsiteY11" fmla="*/ 751840 h 1007745"/>
                <a:gd name="connsiteX12" fmla="*/ 0 w 1874520"/>
                <a:gd name="connsiteY12" fmla="*/ 746760 h 1007745"/>
                <a:gd name="connsiteX13" fmla="*/ 0 w 1874520"/>
                <a:gd name="connsiteY13" fmla="*/ 622300 h 1007745"/>
                <a:gd name="connsiteX14" fmla="*/ 0 w 1874520"/>
                <a:gd name="connsiteY14" fmla="*/ 435610 h 1007745"/>
                <a:gd name="connsiteX15" fmla="*/ 0 w 1874520"/>
                <a:gd name="connsiteY15" fmla="*/ 435610 h 1007745"/>
                <a:gd name="connsiteX16" fmla="*/ 0 w 1874520"/>
                <a:gd name="connsiteY16" fmla="*/ 0 h 1007745"/>
                <a:gd name="connsiteX0" fmla="*/ 0 w 1874520"/>
                <a:gd name="connsiteY0" fmla="*/ 0 h 802462"/>
                <a:gd name="connsiteX1" fmla="*/ 312420 w 1874520"/>
                <a:gd name="connsiteY1" fmla="*/ 0 h 802462"/>
                <a:gd name="connsiteX2" fmla="*/ 312420 w 1874520"/>
                <a:gd name="connsiteY2" fmla="*/ 0 h 802462"/>
                <a:gd name="connsiteX3" fmla="*/ 781050 w 1874520"/>
                <a:gd name="connsiteY3" fmla="*/ 0 h 802462"/>
                <a:gd name="connsiteX4" fmla="*/ 1874520 w 1874520"/>
                <a:gd name="connsiteY4" fmla="*/ 0 h 802462"/>
                <a:gd name="connsiteX5" fmla="*/ 1874520 w 1874520"/>
                <a:gd name="connsiteY5" fmla="*/ 435610 h 802462"/>
                <a:gd name="connsiteX6" fmla="*/ 1874520 w 1874520"/>
                <a:gd name="connsiteY6" fmla="*/ 435610 h 802462"/>
                <a:gd name="connsiteX7" fmla="*/ 1874520 w 1874520"/>
                <a:gd name="connsiteY7" fmla="*/ 622300 h 802462"/>
                <a:gd name="connsiteX8" fmla="*/ 1874520 w 1874520"/>
                <a:gd name="connsiteY8" fmla="*/ 746760 h 802462"/>
                <a:gd name="connsiteX9" fmla="*/ 1131570 w 1874520"/>
                <a:gd name="connsiteY9" fmla="*/ 746760 h 802462"/>
                <a:gd name="connsiteX10" fmla="*/ 958221 w 1874520"/>
                <a:gd name="connsiteY10" fmla="*/ 802462 h 802462"/>
                <a:gd name="connsiteX11" fmla="*/ 784860 w 1874520"/>
                <a:gd name="connsiteY11" fmla="*/ 751840 h 802462"/>
                <a:gd name="connsiteX12" fmla="*/ 0 w 1874520"/>
                <a:gd name="connsiteY12" fmla="*/ 746760 h 802462"/>
                <a:gd name="connsiteX13" fmla="*/ 0 w 1874520"/>
                <a:gd name="connsiteY13" fmla="*/ 622300 h 802462"/>
                <a:gd name="connsiteX14" fmla="*/ 0 w 1874520"/>
                <a:gd name="connsiteY14" fmla="*/ 435610 h 802462"/>
                <a:gd name="connsiteX15" fmla="*/ 0 w 1874520"/>
                <a:gd name="connsiteY15" fmla="*/ 435610 h 802462"/>
                <a:gd name="connsiteX16" fmla="*/ 0 w 1874520"/>
                <a:gd name="connsiteY16" fmla="*/ 0 h 802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4520" h="802462">
                  <a:moveTo>
                    <a:pt x="0" y="0"/>
                  </a:moveTo>
                  <a:lnTo>
                    <a:pt x="312420" y="0"/>
                  </a:lnTo>
                  <a:lnTo>
                    <a:pt x="312420" y="0"/>
                  </a:lnTo>
                  <a:lnTo>
                    <a:pt x="781050" y="0"/>
                  </a:lnTo>
                  <a:lnTo>
                    <a:pt x="1874520" y="0"/>
                  </a:lnTo>
                  <a:lnTo>
                    <a:pt x="1874520" y="435610"/>
                  </a:lnTo>
                  <a:lnTo>
                    <a:pt x="1874520" y="435610"/>
                  </a:lnTo>
                  <a:lnTo>
                    <a:pt x="1874520" y="622300"/>
                  </a:lnTo>
                  <a:lnTo>
                    <a:pt x="1874520" y="746760"/>
                  </a:lnTo>
                  <a:lnTo>
                    <a:pt x="1131570" y="746760"/>
                  </a:lnTo>
                  <a:lnTo>
                    <a:pt x="958221" y="802462"/>
                  </a:lnTo>
                  <a:lnTo>
                    <a:pt x="784860" y="751840"/>
                  </a:lnTo>
                  <a:lnTo>
                    <a:pt x="0" y="746760"/>
                  </a:lnTo>
                  <a:lnTo>
                    <a:pt x="0" y="622300"/>
                  </a:lnTo>
                  <a:lnTo>
                    <a:pt x="0" y="435610"/>
                  </a:lnTo>
                  <a:lnTo>
                    <a:pt x="0" y="435610"/>
                  </a:lnTo>
                  <a:lnTo>
                    <a:pt x="0" y="0"/>
                  </a:lnTo>
                  <a:close/>
                </a:path>
              </a:pathLst>
            </a:custGeom>
            <a:solidFill>
              <a:schemeClr val="accent1"/>
            </a:solidFill>
            <a:ln w="25400">
              <a:solidFill>
                <a:schemeClr val="accent1">
                  <a:lumMod val="20000"/>
                  <a:lumOff val="80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800" b="0" i="0" u="none" strike="noStrike" kern="1200" cap="none" spc="0" normalizeH="0" baseline="0" noProof="0" dirty="0">
                <a:ln>
                  <a:noFill/>
                </a:ln>
                <a:solidFill>
                  <a:srgbClr val="FFFFFF"/>
                </a:solidFill>
                <a:effectLst/>
                <a:uLnTx/>
                <a:uFillTx/>
                <a:latin typeface="微软雅黑"/>
                <a:ea typeface="微软雅黑"/>
                <a:cs typeface="+mn-cs"/>
              </a:endParaRPr>
            </a:p>
          </p:txBody>
        </p:sp>
        <p:sp>
          <p:nvSpPr>
            <p:cNvPr id="8" name="文本框 7"/>
            <p:cNvSpPr txBox="1"/>
            <p:nvPr/>
          </p:nvSpPr>
          <p:spPr>
            <a:xfrm>
              <a:off x="1331756" y="5474856"/>
              <a:ext cx="1765317" cy="923330"/>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FFFFF"/>
                  </a:solidFill>
                  <a:effectLst/>
                  <a:uLnTx/>
                  <a:uFillTx/>
                  <a:latin typeface="微软雅黑"/>
                  <a:ea typeface="微软雅黑"/>
                  <a:cs typeface="+mn-cs"/>
                </a:rPr>
                <a:t>添加标题此处添加标题此处添加标题此处添加标题此处添加标题。</a:t>
              </a:r>
            </a:p>
          </p:txBody>
        </p:sp>
        <p:sp>
          <p:nvSpPr>
            <p:cNvPr id="9" name="矩形 8"/>
            <p:cNvSpPr/>
            <p:nvPr/>
          </p:nvSpPr>
          <p:spPr>
            <a:xfrm>
              <a:off x="1331756" y="5136302"/>
              <a:ext cx="1706997" cy="338554"/>
            </a:xfrm>
            <a:prstGeom prst="rect">
              <a:avLst/>
            </a:prstGeom>
            <a:effectLst>
              <a:outerShdw blurRad="50800" dist="38100" dir="8100000" algn="tr" rotWithShape="0">
                <a:prstClr val="black">
                  <a:alpha val="40000"/>
                </a:prstClr>
              </a:outerShdw>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FFFFFF"/>
                  </a:solidFill>
                  <a:effectLst/>
                  <a:uLnTx/>
                  <a:uFillTx/>
                  <a:latin typeface="Impact"/>
                  <a:ea typeface="微软雅黑"/>
                  <a:cs typeface="+mn-cs"/>
                </a:rPr>
                <a:t>ADD YOUR TITLE</a:t>
              </a:r>
              <a:endParaRPr kumimoji="0" lang="zh-CN" altLang="en-US" sz="1600" b="0" i="0" u="none" strike="noStrike" kern="1200" cap="none" spc="0" normalizeH="0" baseline="0" noProof="0" dirty="0">
                <a:ln>
                  <a:noFill/>
                </a:ln>
                <a:solidFill>
                  <a:srgbClr val="FFFFFF"/>
                </a:solidFill>
                <a:effectLst/>
                <a:uLnTx/>
                <a:uFillTx/>
                <a:latin typeface="Impact"/>
                <a:ea typeface="微软雅黑"/>
                <a:cs typeface="+mn-cs"/>
              </a:endParaRPr>
            </a:p>
          </p:txBody>
        </p:sp>
      </p:grpSp>
      <p:grpSp>
        <p:nvGrpSpPr>
          <p:cNvPr id="10" name="组合 9"/>
          <p:cNvGrpSpPr/>
          <p:nvPr/>
        </p:nvGrpSpPr>
        <p:grpSpPr>
          <a:xfrm>
            <a:off x="3254772" y="1675356"/>
            <a:ext cx="1874520" cy="1571038"/>
            <a:chOff x="3254772" y="1675356"/>
            <a:chExt cx="1874520" cy="1571038"/>
          </a:xfrm>
        </p:grpSpPr>
        <p:sp>
          <p:nvSpPr>
            <p:cNvPr id="11" name="矩形标注 39"/>
            <p:cNvSpPr/>
            <p:nvPr/>
          </p:nvSpPr>
          <p:spPr>
            <a:xfrm>
              <a:off x="3254772" y="1675356"/>
              <a:ext cx="1874520" cy="1571038"/>
            </a:xfrm>
            <a:custGeom>
              <a:avLst/>
              <a:gdLst>
                <a:gd name="connsiteX0" fmla="*/ 0 w 1874520"/>
                <a:gd name="connsiteY0" fmla="*/ 0 h 746760"/>
                <a:gd name="connsiteX1" fmla="*/ 312420 w 1874520"/>
                <a:gd name="connsiteY1" fmla="*/ 0 h 746760"/>
                <a:gd name="connsiteX2" fmla="*/ 312420 w 1874520"/>
                <a:gd name="connsiteY2" fmla="*/ 0 h 746760"/>
                <a:gd name="connsiteX3" fmla="*/ 781050 w 1874520"/>
                <a:gd name="connsiteY3" fmla="*/ 0 h 746760"/>
                <a:gd name="connsiteX4" fmla="*/ 1874520 w 1874520"/>
                <a:gd name="connsiteY4" fmla="*/ 0 h 746760"/>
                <a:gd name="connsiteX5" fmla="*/ 1874520 w 1874520"/>
                <a:gd name="connsiteY5" fmla="*/ 435610 h 746760"/>
                <a:gd name="connsiteX6" fmla="*/ 1874520 w 1874520"/>
                <a:gd name="connsiteY6" fmla="*/ 435610 h 746760"/>
                <a:gd name="connsiteX7" fmla="*/ 1874520 w 1874520"/>
                <a:gd name="connsiteY7" fmla="*/ 622300 h 746760"/>
                <a:gd name="connsiteX8" fmla="*/ 1874520 w 1874520"/>
                <a:gd name="connsiteY8" fmla="*/ 746760 h 746760"/>
                <a:gd name="connsiteX9" fmla="*/ 781050 w 1874520"/>
                <a:gd name="connsiteY9" fmla="*/ 746760 h 746760"/>
                <a:gd name="connsiteX10" fmla="*/ 546741 w 1874520"/>
                <a:gd name="connsiteY10" fmla="*/ 840105 h 746760"/>
                <a:gd name="connsiteX11" fmla="*/ 312420 w 1874520"/>
                <a:gd name="connsiteY11" fmla="*/ 746760 h 746760"/>
                <a:gd name="connsiteX12" fmla="*/ 0 w 1874520"/>
                <a:gd name="connsiteY12" fmla="*/ 746760 h 746760"/>
                <a:gd name="connsiteX13" fmla="*/ 0 w 1874520"/>
                <a:gd name="connsiteY13" fmla="*/ 622300 h 746760"/>
                <a:gd name="connsiteX14" fmla="*/ 0 w 1874520"/>
                <a:gd name="connsiteY14" fmla="*/ 435610 h 746760"/>
                <a:gd name="connsiteX15" fmla="*/ 0 w 1874520"/>
                <a:gd name="connsiteY15" fmla="*/ 435610 h 746760"/>
                <a:gd name="connsiteX16" fmla="*/ 0 w 1874520"/>
                <a:gd name="connsiteY16" fmla="*/ 0 h 746760"/>
                <a:gd name="connsiteX0" fmla="*/ 0 w 1874520"/>
                <a:gd name="connsiteY0" fmla="*/ 0 h 840105"/>
                <a:gd name="connsiteX1" fmla="*/ 312420 w 1874520"/>
                <a:gd name="connsiteY1" fmla="*/ 0 h 840105"/>
                <a:gd name="connsiteX2" fmla="*/ 312420 w 1874520"/>
                <a:gd name="connsiteY2" fmla="*/ 0 h 840105"/>
                <a:gd name="connsiteX3" fmla="*/ 781050 w 1874520"/>
                <a:gd name="connsiteY3" fmla="*/ 0 h 840105"/>
                <a:gd name="connsiteX4" fmla="*/ 1874520 w 1874520"/>
                <a:gd name="connsiteY4" fmla="*/ 0 h 840105"/>
                <a:gd name="connsiteX5" fmla="*/ 1874520 w 1874520"/>
                <a:gd name="connsiteY5" fmla="*/ 435610 h 840105"/>
                <a:gd name="connsiteX6" fmla="*/ 1874520 w 1874520"/>
                <a:gd name="connsiteY6" fmla="*/ 435610 h 840105"/>
                <a:gd name="connsiteX7" fmla="*/ 1874520 w 1874520"/>
                <a:gd name="connsiteY7" fmla="*/ 622300 h 840105"/>
                <a:gd name="connsiteX8" fmla="*/ 1874520 w 1874520"/>
                <a:gd name="connsiteY8" fmla="*/ 746760 h 840105"/>
                <a:gd name="connsiteX9" fmla="*/ 1223010 w 1874520"/>
                <a:gd name="connsiteY9" fmla="*/ 746760 h 840105"/>
                <a:gd name="connsiteX10" fmla="*/ 546741 w 1874520"/>
                <a:gd name="connsiteY10" fmla="*/ 840105 h 840105"/>
                <a:gd name="connsiteX11" fmla="*/ 312420 w 1874520"/>
                <a:gd name="connsiteY11" fmla="*/ 746760 h 840105"/>
                <a:gd name="connsiteX12" fmla="*/ 0 w 1874520"/>
                <a:gd name="connsiteY12" fmla="*/ 746760 h 840105"/>
                <a:gd name="connsiteX13" fmla="*/ 0 w 1874520"/>
                <a:gd name="connsiteY13" fmla="*/ 622300 h 840105"/>
                <a:gd name="connsiteX14" fmla="*/ 0 w 1874520"/>
                <a:gd name="connsiteY14" fmla="*/ 435610 h 840105"/>
                <a:gd name="connsiteX15" fmla="*/ 0 w 1874520"/>
                <a:gd name="connsiteY15" fmla="*/ 435610 h 840105"/>
                <a:gd name="connsiteX16" fmla="*/ 0 w 1874520"/>
                <a:gd name="connsiteY16" fmla="*/ 0 h 840105"/>
                <a:gd name="connsiteX0" fmla="*/ 0 w 1874520"/>
                <a:gd name="connsiteY0" fmla="*/ 0 h 840105"/>
                <a:gd name="connsiteX1" fmla="*/ 312420 w 1874520"/>
                <a:gd name="connsiteY1" fmla="*/ 0 h 840105"/>
                <a:gd name="connsiteX2" fmla="*/ 312420 w 1874520"/>
                <a:gd name="connsiteY2" fmla="*/ 0 h 840105"/>
                <a:gd name="connsiteX3" fmla="*/ 781050 w 1874520"/>
                <a:gd name="connsiteY3" fmla="*/ 0 h 840105"/>
                <a:gd name="connsiteX4" fmla="*/ 1874520 w 1874520"/>
                <a:gd name="connsiteY4" fmla="*/ 0 h 840105"/>
                <a:gd name="connsiteX5" fmla="*/ 1874520 w 1874520"/>
                <a:gd name="connsiteY5" fmla="*/ 435610 h 840105"/>
                <a:gd name="connsiteX6" fmla="*/ 1874520 w 1874520"/>
                <a:gd name="connsiteY6" fmla="*/ 435610 h 840105"/>
                <a:gd name="connsiteX7" fmla="*/ 1874520 w 1874520"/>
                <a:gd name="connsiteY7" fmla="*/ 622300 h 840105"/>
                <a:gd name="connsiteX8" fmla="*/ 1874520 w 1874520"/>
                <a:gd name="connsiteY8" fmla="*/ 746760 h 840105"/>
                <a:gd name="connsiteX9" fmla="*/ 1223010 w 1874520"/>
                <a:gd name="connsiteY9" fmla="*/ 746760 h 840105"/>
                <a:gd name="connsiteX10" fmla="*/ 546741 w 1874520"/>
                <a:gd name="connsiteY10" fmla="*/ 840105 h 840105"/>
                <a:gd name="connsiteX11" fmla="*/ 922020 w 1874520"/>
                <a:gd name="connsiteY11" fmla="*/ 777240 h 840105"/>
                <a:gd name="connsiteX12" fmla="*/ 0 w 1874520"/>
                <a:gd name="connsiteY12" fmla="*/ 746760 h 840105"/>
                <a:gd name="connsiteX13" fmla="*/ 0 w 1874520"/>
                <a:gd name="connsiteY13" fmla="*/ 622300 h 840105"/>
                <a:gd name="connsiteX14" fmla="*/ 0 w 1874520"/>
                <a:gd name="connsiteY14" fmla="*/ 435610 h 840105"/>
                <a:gd name="connsiteX15" fmla="*/ 0 w 1874520"/>
                <a:gd name="connsiteY15" fmla="*/ 435610 h 840105"/>
                <a:gd name="connsiteX16" fmla="*/ 0 w 1874520"/>
                <a:gd name="connsiteY16" fmla="*/ 0 h 840105"/>
                <a:gd name="connsiteX0" fmla="*/ 0 w 1874520"/>
                <a:gd name="connsiteY0" fmla="*/ 0 h 1007745"/>
                <a:gd name="connsiteX1" fmla="*/ 312420 w 1874520"/>
                <a:gd name="connsiteY1" fmla="*/ 0 h 1007745"/>
                <a:gd name="connsiteX2" fmla="*/ 312420 w 1874520"/>
                <a:gd name="connsiteY2" fmla="*/ 0 h 1007745"/>
                <a:gd name="connsiteX3" fmla="*/ 781050 w 1874520"/>
                <a:gd name="connsiteY3" fmla="*/ 0 h 1007745"/>
                <a:gd name="connsiteX4" fmla="*/ 1874520 w 1874520"/>
                <a:gd name="connsiteY4" fmla="*/ 0 h 1007745"/>
                <a:gd name="connsiteX5" fmla="*/ 1874520 w 1874520"/>
                <a:gd name="connsiteY5" fmla="*/ 435610 h 1007745"/>
                <a:gd name="connsiteX6" fmla="*/ 1874520 w 1874520"/>
                <a:gd name="connsiteY6" fmla="*/ 435610 h 1007745"/>
                <a:gd name="connsiteX7" fmla="*/ 1874520 w 1874520"/>
                <a:gd name="connsiteY7" fmla="*/ 622300 h 1007745"/>
                <a:gd name="connsiteX8" fmla="*/ 1874520 w 1874520"/>
                <a:gd name="connsiteY8" fmla="*/ 746760 h 1007745"/>
                <a:gd name="connsiteX9" fmla="*/ 1223010 w 1874520"/>
                <a:gd name="connsiteY9" fmla="*/ 746760 h 1007745"/>
                <a:gd name="connsiteX10" fmla="*/ 1080141 w 1874520"/>
                <a:gd name="connsiteY10" fmla="*/ 1007745 h 1007745"/>
                <a:gd name="connsiteX11" fmla="*/ 922020 w 1874520"/>
                <a:gd name="connsiteY11" fmla="*/ 777240 h 1007745"/>
                <a:gd name="connsiteX12" fmla="*/ 0 w 1874520"/>
                <a:gd name="connsiteY12" fmla="*/ 746760 h 1007745"/>
                <a:gd name="connsiteX13" fmla="*/ 0 w 1874520"/>
                <a:gd name="connsiteY13" fmla="*/ 622300 h 1007745"/>
                <a:gd name="connsiteX14" fmla="*/ 0 w 1874520"/>
                <a:gd name="connsiteY14" fmla="*/ 435610 h 1007745"/>
                <a:gd name="connsiteX15" fmla="*/ 0 w 1874520"/>
                <a:gd name="connsiteY15" fmla="*/ 435610 h 1007745"/>
                <a:gd name="connsiteX16" fmla="*/ 0 w 1874520"/>
                <a:gd name="connsiteY16" fmla="*/ 0 h 1007745"/>
                <a:gd name="connsiteX0" fmla="*/ 0 w 1874520"/>
                <a:gd name="connsiteY0" fmla="*/ 0 h 1007745"/>
                <a:gd name="connsiteX1" fmla="*/ 312420 w 1874520"/>
                <a:gd name="connsiteY1" fmla="*/ 0 h 1007745"/>
                <a:gd name="connsiteX2" fmla="*/ 312420 w 1874520"/>
                <a:gd name="connsiteY2" fmla="*/ 0 h 1007745"/>
                <a:gd name="connsiteX3" fmla="*/ 781050 w 1874520"/>
                <a:gd name="connsiteY3" fmla="*/ 0 h 1007745"/>
                <a:gd name="connsiteX4" fmla="*/ 1874520 w 1874520"/>
                <a:gd name="connsiteY4" fmla="*/ 0 h 1007745"/>
                <a:gd name="connsiteX5" fmla="*/ 1874520 w 1874520"/>
                <a:gd name="connsiteY5" fmla="*/ 435610 h 1007745"/>
                <a:gd name="connsiteX6" fmla="*/ 1874520 w 1874520"/>
                <a:gd name="connsiteY6" fmla="*/ 435610 h 1007745"/>
                <a:gd name="connsiteX7" fmla="*/ 1874520 w 1874520"/>
                <a:gd name="connsiteY7" fmla="*/ 622300 h 1007745"/>
                <a:gd name="connsiteX8" fmla="*/ 1874520 w 1874520"/>
                <a:gd name="connsiteY8" fmla="*/ 746760 h 1007745"/>
                <a:gd name="connsiteX9" fmla="*/ 1223010 w 1874520"/>
                <a:gd name="connsiteY9" fmla="*/ 746760 h 1007745"/>
                <a:gd name="connsiteX10" fmla="*/ 1080141 w 1874520"/>
                <a:gd name="connsiteY10" fmla="*/ 1007745 h 1007745"/>
                <a:gd name="connsiteX11" fmla="*/ 784860 w 1874520"/>
                <a:gd name="connsiteY11" fmla="*/ 777240 h 1007745"/>
                <a:gd name="connsiteX12" fmla="*/ 0 w 1874520"/>
                <a:gd name="connsiteY12" fmla="*/ 746760 h 1007745"/>
                <a:gd name="connsiteX13" fmla="*/ 0 w 1874520"/>
                <a:gd name="connsiteY13" fmla="*/ 622300 h 1007745"/>
                <a:gd name="connsiteX14" fmla="*/ 0 w 1874520"/>
                <a:gd name="connsiteY14" fmla="*/ 435610 h 1007745"/>
                <a:gd name="connsiteX15" fmla="*/ 0 w 1874520"/>
                <a:gd name="connsiteY15" fmla="*/ 435610 h 1007745"/>
                <a:gd name="connsiteX16" fmla="*/ 0 w 1874520"/>
                <a:gd name="connsiteY16" fmla="*/ 0 h 1007745"/>
                <a:gd name="connsiteX0" fmla="*/ 0 w 1874520"/>
                <a:gd name="connsiteY0" fmla="*/ 0 h 1007745"/>
                <a:gd name="connsiteX1" fmla="*/ 312420 w 1874520"/>
                <a:gd name="connsiteY1" fmla="*/ 0 h 1007745"/>
                <a:gd name="connsiteX2" fmla="*/ 312420 w 1874520"/>
                <a:gd name="connsiteY2" fmla="*/ 0 h 1007745"/>
                <a:gd name="connsiteX3" fmla="*/ 781050 w 1874520"/>
                <a:gd name="connsiteY3" fmla="*/ 0 h 1007745"/>
                <a:gd name="connsiteX4" fmla="*/ 1874520 w 1874520"/>
                <a:gd name="connsiteY4" fmla="*/ 0 h 1007745"/>
                <a:gd name="connsiteX5" fmla="*/ 1874520 w 1874520"/>
                <a:gd name="connsiteY5" fmla="*/ 435610 h 1007745"/>
                <a:gd name="connsiteX6" fmla="*/ 1874520 w 1874520"/>
                <a:gd name="connsiteY6" fmla="*/ 435610 h 1007745"/>
                <a:gd name="connsiteX7" fmla="*/ 1874520 w 1874520"/>
                <a:gd name="connsiteY7" fmla="*/ 622300 h 1007745"/>
                <a:gd name="connsiteX8" fmla="*/ 1874520 w 1874520"/>
                <a:gd name="connsiteY8" fmla="*/ 746760 h 1007745"/>
                <a:gd name="connsiteX9" fmla="*/ 1131570 w 1874520"/>
                <a:gd name="connsiteY9" fmla="*/ 746760 h 1007745"/>
                <a:gd name="connsiteX10" fmla="*/ 1080141 w 1874520"/>
                <a:gd name="connsiteY10" fmla="*/ 1007745 h 1007745"/>
                <a:gd name="connsiteX11" fmla="*/ 784860 w 1874520"/>
                <a:gd name="connsiteY11" fmla="*/ 777240 h 1007745"/>
                <a:gd name="connsiteX12" fmla="*/ 0 w 1874520"/>
                <a:gd name="connsiteY12" fmla="*/ 746760 h 1007745"/>
                <a:gd name="connsiteX13" fmla="*/ 0 w 1874520"/>
                <a:gd name="connsiteY13" fmla="*/ 622300 h 1007745"/>
                <a:gd name="connsiteX14" fmla="*/ 0 w 1874520"/>
                <a:gd name="connsiteY14" fmla="*/ 435610 h 1007745"/>
                <a:gd name="connsiteX15" fmla="*/ 0 w 1874520"/>
                <a:gd name="connsiteY15" fmla="*/ 435610 h 1007745"/>
                <a:gd name="connsiteX16" fmla="*/ 0 w 1874520"/>
                <a:gd name="connsiteY16" fmla="*/ 0 h 1007745"/>
                <a:gd name="connsiteX0" fmla="*/ 0 w 1874520"/>
                <a:gd name="connsiteY0" fmla="*/ 0 h 1007745"/>
                <a:gd name="connsiteX1" fmla="*/ 312420 w 1874520"/>
                <a:gd name="connsiteY1" fmla="*/ 0 h 1007745"/>
                <a:gd name="connsiteX2" fmla="*/ 312420 w 1874520"/>
                <a:gd name="connsiteY2" fmla="*/ 0 h 1007745"/>
                <a:gd name="connsiteX3" fmla="*/ 781050 w 1874520"/>
                <a:gd name="connsiteY3" fmla="*/ 0 h 1007745"/>
                <a:gd name="connsiteX4" fmla="*/ 1874520 w 1874520"/>
                <a:gd name="connsiteY4" fmla="*/ 0 h 1007745"/>
                <a:gd name="connsiteX5" fmla="*/ 1874520 w 1874520"/>
                <a:gd name="connsiteY5" fmla="*/ 435610 h 1007745"/>
                <a:gd name="connsiteX6" fmla="*/ 1874520 w 1874520"/>
                <a:gd name="connsiteY6" fmla="*/ 435610 h 1007745"/>
                <a:gd name="connsiteX7" fmla="*/ 1874520 w 1874520"/>
                <a:gd name="connsiteY7" fmla="*/ 622300 h 1007745"/>
                <a:gd name="connsiteX8" fmla="*/ 1874520 w 1874520"/>
                <a:gd name="connsiteY8" fmla="*/ 746760 h 1007745"/>
                <a:gd name="connsiteX9" fmla="*/ 1131570 w 1874520"/>
                <a:gd name="connsiteY9" fmla="*/ 746760 h 1007745"/>
                <a:gd name="connsiteX10" fmla="*/ 973461 w 1874520"/>
                <a:gd name="connsiteY10" fmla="*/ 1007745 h 1007745"/>
                <a:gd name="connsiteX11" fmla="*/ 784860 w 1874520"/>
                <a:gd name="connsiteY11" fmla="*/ 777240 h 1007745"/>
                <a:gd name="connsiteX12" fmla="*/ 0 w 1874520"/>
                <a:gd name="connsiteY12" fmla="*/ 746760 h 1007745"/>
                <a:gd name="connsiteX13" fmla="*/ 0 w 1874520"/>
                <a:gd name="connsiteY13" fmla="*/ 622300 h 1007745"/>
                <a:gd name="connsiteX14" fmla="*/ 0 w 1874520"/>
                <a:gd name="connsiteY14" fmla="*/ 435610 h 1007745"/>
                <a:gd name="connsiteX15" fmla="*/ 0 w 1874520"/>
                <a:gd name="connsiteY15" fmla="*/ 435610 h 1007745"/>
                <a:gd name="connsiteX16" fmla="*/ 0 w 1874520"/>
                <a:gd name="connsiteY16" fmla="*/ 0 h 1007745"/>
                <a:gd name="connsiteX0" fmla="*/ 0 w 1874520"/>
                <a:gd name="connsiteY0" fmla="*/ 0 h 1007745"/>
                <a:gd name="connsiteX1" fmla="*/ 312420 w 1874520"/>
                <a:gd name="connsiteY1" fmla="*/ 0 h 1007745"/>
                <a:gd name="connsiteX2" fmla="*/ 312420 w 1874520"/>
                <a:gd name="connsiteY2" fmla="*/ 0 h 1007745"/>
                <a:gd name="connsiteX3" fmla="*/ 781050 w 1874520"/>
                <a:gd name="connsiteY3" fmla="*/ 0 h 1007745"/>
                <a:gd name="connsiteX4" fmla="*/ 1874520 w 1874520"/>
                <a:gd name="connsiteY4" fmla="*/ 0 h 1007745"/>
                <a:gd name="connsiteX5" fmla="*/ 1874520 w 1874520"/>
                <a:gd name="connsiteY5" fmla="*/ 435610 h 1007745"/>
                <a:gd name="connsiteX6" fmla="*/ 1874520 w 1874520"/>
                <a:gd name="connsiteY6" fmla="*/ 435610 h 1007745"/>
                <a:gd name="connsiteX7" fmla="*/ 1874520 w 1874520"/>
                <a:gd name="connsiteY7" fmla="*/ 622300 h 1007745"/>
                <a:gd name="connsiteX8" fmla="*/ 1874520 w 1874520"/>
                <a:gd name="connsiteY8" fmla="*/ 746760 h 1007745"/>
                <a:gd name="connsiteX9" fmla="*/ 1131570 w 1874520"/>
                <a:gd name="connsiteY9" fmla="*/ 746760 h 1007745"/>
                <a:gd name="connsiteX10" fmla="*/ 973461 w 1874520"/>
                <a:gd name="connsiteY10" fmla="*/ 1007745 h 1007745"/>
                <a:gd name="connsiteX11" fmla="*/ 784860 w 1874520"/>
                <a:gd name="connsiteY11" fmla="*/ 751840 h 1007745"/>
                <a:gd name="connsiteX12" fmla="*/ 0 w 1874520"/>
                <a:gd name="connsiteY12" fmla="*/ 746760 h 1007745"/>
                <a:gd name="connsiteX13" fmla="*/ 0 w 1874520"/>
                <a:gd name="connsiteY13" fmla="*/ 622300 h 1007745"/>
                <a:gd name="connsiteX14" fmla="*/ 0 w 1874520"/>
                <a:gd name="connsiteY14" fmla="*/ 435610 h 1007745"/>
                <a:gd name="connsiteX15" fmla="*/ 0 w 1874520"/>
                <a:gd name="connsiteY15" fmla="*/ 435610 h 1007745"/>
                <a:gd name="connsiteX16" fmla="*/ 0 w 1874520"/>
                <a:gd name="connsiteY16" fmla="*/ 0 h 1007745"/>
                <a:gd name="connsiteX0" fmla="*/ 0 w 1874520"/>
                <a:gd name="connsiteY0" fmla="*/ 0 h 1007745"/>
                <a:gd name="connsiteX1" fmla="*/ 312420 w 1874520"/>
                <a:gd name="connsiteY1" fmla="*/ 0 h 1007745"/>
                <a:gd name="connsiteX2" fmla="*/ 312420 w 1874520"/>
                <a:gd name="connsiteY2" fmla="*/ 0 h 1007745"/>
                <a:gd name="connsiteX3" fmla="*/ 781050 w 1874520"/>
                <a:gd name="connsiteY3" fmla="*/ 0 h 1007745"/>
                <a:gd name="connsiteX4" fmla="*/ 1874520 w 1874520"/>
                <a:gd name="connsiteY4" fmla="*/ 0 h 1007745"/>
                <a:gd name="connsiteX5" fmla="*/ 1874520 w 1874520"/>
                <a:gd name="connsiteY5" fmla="*/ 435610 h 1007745"/>
                <a:gd name="connsiteX6" fmla="*/ 1874520 w 1874520"/>
                <a:gd name="connsiteY6" fmla="*/ 435610 h 1007745"/>
                <a:gd name="connsiteX7" fmla="*/ 1874520 w 1874520"/>
                <a:gd name="connsiteY7" fmla="*/ 622300 h 1007745"/>
                <a:gd name="connsiteX8" fmla="*/ 1874520 w 1874520"/>
                <a:gd name="connsiteY8" fmla="*/ 746760 h 1007745"/>
                <a:gd name="connsiteX9" fmla="*/ 1131570 w 1874520"/>
                <a:gd name="connsiteY9" fmla="*/ 746760 h 1007745"/>
                <a:gd name="connsiteX10" fmla="*/ 973461 w 1874520"/>
                <a:gd name="connsiteY10" fmla="*/ 1007745 h 1007745"/>
                <a:gd name="connsiteX11" fmla="*/ 784860 w 1874520"/>
                <a:gd name="connsiteY11" fmla="*/ 751840 h 1007745"/>
                <a:gd name="connsiteX12" fmla="*/ 0 w 1874520"/>
                <a:gd name="connsiteY12" fmla="*/ 746760 h 1007745"/>
                <a:gd name="connsiteX13" fmla="*/ 0 w 1874520"/>
                <a:gd name="connsiteY13" fmla="*/ 622300 h 1007745"/>
                <a:gd name="connsiteX14" fmla="*/ 0 w 1874520"/>
                <a:gd name="connsiteY14" fmla="*/ 435610 h 1007745"/>
                <a:gd name="connsiteX15" fmla="*/ 0 w 1874520"/>
                <a:gd name="connsiteY15" fmla="*/ 435610 h 1007745"/>
                <a:gd name="connsiteX16" fmla="*/ 0 w 1874520"/>
                <a:gd name="connsiteY16" fmla="*/ 0 h 1007745"/>
                <a:gd name="connsiteX0" fmla="*/ 0 w 1874520"/>
                <a:gd name="connsiteY0" fmla="*/ 0 h 802462"/>
                <a:gd name="connsiteX1" fmla="*/ 312420 w 1874520"/>
                <a:gd name="connsiteY1" fmla="*/ 0 h 802462"/>
                <a:gd name="connsiteX2" fmla="*/ 312420 w 1874520"/>
                <a:gd name="connsiteY2" fmla="*/ 0 h 802462"/>
                <a:gd name="connsiteX3" fmla="*/ 781050 w 1874520"/>
                <a:gd name="connsiteY3" fmla="*/ 0 h 802462"/>
                <a:gd name="connsiteX4" fmla="*/ 1874520 w 1874520"/>
                <a:gd name="connsiteY4" fmla="*/ 0 h 802462"/>
                <a:gd name="connsiteX5" fmla="*/ 1874520 w 1874520"/>
                <a:gd name="connsiteY5" fmla="*/ 435610 h 802462"/>
                <a:gd name="connsiteX6" fmla="*/ 1874520 w 1874520"/>
                <a:gd name="connsiteY6" fmla="*/ 435610 h 802462"/>
                <a:gd name="connsiteX7" fmla="*/ 1874520 w 1874520"/>
                <a:gd name="connsiteY7" fmla="*/ 622300 h 802462"/>
                <a:gd name="connsiteX8" fmla="*/ 1874520 w 1874520"/>
                <a:gd name="connsiteY8" fmla="*/ 746760 h 802462"/>
                <a:gd name="connsiteX9" fmla="*/ 1131570 w 1874520"/>
                <a:gd name="connsiteY9" fmla="*/ 746760 h 802462"/>
                <a:gd name="connsiteX10" fmla="*/ 958221 w 1874520"/>
                <a:gd name="connsiteY10" fmla="*/ 802462 h 802462"/>
                <a:gd name="connsiteX11" fmla="*/ 784860 w 1874520"/>
                <a:gd name="connsiteY11" fmla="*/ 751840 h 802462"/>
                <a:gd name="connsiteX12" fmla="*/ 0 w 1874520"/>
                <a:gd name="connsiteY12" fmla="*/ 746760 h 802462"/>
                <a:gd name="connsiteX13" fmla="*/ 0 w 1874520"/>
                <a:gd name="connsiteY13" fmla="*/ 622300 h 802462"/>
                <a:gd name="connsiteX14" fmla="*/ 0 w 1874520"/>
                <a:gd name="connsiteY14" fmla="*/ 435610 h 802462"/>
                <a:gd name="connsiteX15" fmla="*/ 0 w 1874520"/>
                <a:gd name="connsiteY15" fmla="*/ 435610 h 802462"/>
                <a:gd name="connsiteX16" fmla="*/ 0 w 1874520"/>
                <a:gd name="connsiteY16" fmla="*/ 0 h 802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4520" h="802462">
                  <a:moveTo>
                    <a:pt x="0" y="0"/>
                  </a:moveTo>
                  <a:lnTo>
                    <a:pt x="312420" y="0"/>
                  </a:lnTo>
                  <a:lnTo>
                    <a:pt x="312420" y="0"/>
                  </a:lnTo>
                  <a:lnTo>
                    <a:pt x="781050" y="0"/>
                  </a:lnTo>
                  <a:lnTo>
                    <a:pt x="1874520" y="0"/>
                  </a:lnTo>
                  <a:lnTo>
                    <a:pt x="1874520" y="435610"/>
                  </a:lnTo>
                  <a:lnTo>
                    <a:pt x="1874520" y="435610"/>
                  </a:lnTo>
                  <a:lnTo>
                    <a:pt x="1874520" y="622300"/>
                  </a:lnTo>
                  <a:lnTo>
                    <a:pt x="1874520" y="746760"/>
                  </a:lnTo>
                  <a:lnTo>
                    <a:pt x="1131570" y="746760"/>
                  </a:lnTo>
                  <a:lnTo>
                    <a:pt x="958221" y="802462"/>
                  </a:lnTo>
                  <a:lnTo>
                    <a:pt x="784860" y="751840"/>
                  </a:lnTo>
                  <a:lnTo>
                    <a:pt x="0" y="746760"/>
                  </a:lnTo>
                  <a:lnTo>
                    <a:pt x="0" y="622300"/>
                  </a:lnTo>
                  <a:lnTo>
                    <a:pt x="0" y="435610"/>
                  </a:lnTo>
                  <a:lnTo>
                    <a:pt x="0" y="435610"/>
                  </a:lnTo>
                  <a:lnTo>
                    <a:pt x="0" y="0"/>
                  </a:lnTo>
                  <a:close/>
                </a:path>
              </a:pathLst>
            </a:custGeom>
            <a:solidFill>
              <a:schemeClr val="accent2"/>
            </a:solidFill>
            <a:ln w="25400">
              <a:solidFill>
                <a:schemeClr val="accent2">
                  <a:lumMod val="20000"/>
                  <a:lumOff val="80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800" b="0" i="0" u="none" strike="noStrike" kern="1200" cap="none" spc="0" normalizeH="0" baseline="0" noProof="0">
                <a:ln>
                  <a:noFill/>
                </a:ln>
                <a:solidFill>
                  <a:srgbClr val="FFFFFF"/>
                </a:solidFill>
                <a:effectLst/>
                <a:uLnTx/>
                <a:uFillTx/>
                <a:latin typeface="微软雅黑"/>
                <a:ea typeface="微软雅黑"/>
                <a:cs typeface="+mn-cs"/>
              </a:endParaRPr>
            </a:p>
          </p:txBody>
        </p:sp>
        <p:sp>
          <p:nvSpPr>
            <p:cNvPr id="12" name="文本框 11"/>
            <p:cNvSpPr txBox="1"/>
            <p:nvPr/>
          </p:nvSpPr>
          <p:spPr>
            <a:xfrm>
              <a:off x="3280310" y="2136455"/>
              <a:ext cx="1765317" cy="923330"/>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FFFFF"/>
                  </a:solidFill>
                  <a:effectLst/>
                  <a:uLnTx/>
                  <a:uFillTx/>
                  <a:latin typeface="微软雅黑"/>
                  <a:ea typeface="微软雅黑"/>
                  <a:cs typeface="+mn-cs"/>
                </a:rPr>
                <a:t>添加标题此处添加标题此处添加标题此处添加标题此处添加标题。</a:t>
              </a:r>
            </a:p>
          </p:txBody>
        </p:sp>
        <p:sp>
          <p:nvSpPr>
            <p:cNvPr id="13" name="矩形 12"/>
            <p:cNvSpPr/>
            <p:nvPr/>
          </p:nvSpPr>
          <p:spPr>
            <a:xfrm>
              <a:off x="3343972" y="1797901"/>
              <a:ext cx="1765317" cy="338554"/>
            </a:xfrm>
            <a:prstGeom prst="rect">
              <a:avLst/>
            </a:prstGeom>
            <a:effectLst>
              <a:outerShdw blurRad="50800" dist="38100" dir="8100000" algn="tr" rotWithShape="0">
                <a:prstClr val="black">
                  <a:alpha val="40000"/>
                </a:prstClr>
              </a:outerShdw>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srgbClr val="FFFFFF"/>
                  </a:solidFill>
                  <a:effectLst/>
                  <a:uLnTx/>
                  <a:uFillTx/>
                  <a:latin typeface="Impact"/>
                  <a:ea typeface="微软雅黑"/>
                  <a:cs typeface="+mn-cs"/>
                </a:rPr>
                <a:t>ADD YOUR TITLE</a:t>
              </a:r>
              <a:endParaRPr kumimoji="0" lang="zh-CN" altLang="en-US" sz="1600" b="1" i="0" u="none" strike="noStrike" kern="1200" cap="none" spc="0" normalizeH="0" baseline="0" noProof="0" dirty="0">
                <a:ln>
                  <a:noFill/>
                </a:ln>
                <a:solidFill>
                  <a:srgbClr val="FFFFFF"/>
                </a:solidFill>
                <a:effectLst/>
                <a:uLnTx/>
                <a:uFillTx/>
                <a:latin typeface="Impact"/>
                <a:ea typeface="微软雅黑"/>
                <a:cs typeface="+mn-cs"/>
              </a:endParaRPr>
            </a:p>
          </p:txBody>
        </p:sp>
      </p:grpSp>
      <p:grpSp>
        <p:nvGrpSpPr>
          <p:cNvPr id="14" name="组合 13"/>
          <p:cNvGrpSpPr/>
          <p:nvPr/>
        </p:nvGrpSpPr>
        <p:grpSpPr>
          <a:xfrm>
            <a:off x="9187619" y="4902335"/>
            <a:ext cx="1874520" cy="1571038"/>
            <a:chOff x="9187619" y="4902335"/>
            <a:chExt cx="1874520" cy="1571038"/>
          </a:xfrm>
        </p:grpSpPr>
        <p:sp>
          <p:nvSpPr>
            <p:cNvPr id="15" name="矩形标注 39"/>
            <p:cNvSpPr/>
            <p:nvPr/>
          </p:nvSpPr>
          <p:spPr>
            <a:xfrm rot="10800000">
              <a:off x="9187619" y="4902335"/>
              <a:ext cx="1874520" cy="1571038"/>
            </a:xfrm>
            <a:custGeom>
              <a:avLst/>
              <a:gdLst>
                <a:gd name="connsiteX0" fmla="*/ 0 w 1874520"/>
                <a:gd name="connsiteY0" fmla="*/ 0 h 746760"/>
                <a:gd name="connsiteX1" fmla="*/ 312420 w 1874520"/>
                <a:gd name="connsiteY1" fmla="*/ 0 h 746760"/>
                <a:gd name="connsiteX2" fmla="*/ 312420 w 1874520"/>
                <a:gd name="connsiteY2" fmla="*/ 0 h 746760"/>
                <a:gd name="connsiteX3" fmla="*/ 781050 w 1874520"/>
                <a:gd name="connsiteY3" fmla="*/ 0 h 746760"/>
                <a:gd name="connsiteX4" fmla="*/ 1874520 w 1874520"/>
                <a:gd name="connsiteY4" fmla="*/ 0 h 746760"/>
                <a:gd name="connsiteX5" fmla="*/ 1874520 w 1874520"/>
                <a:gd name="connsiteY5" fmla="*/ 435610 h 746760"/>
                <a:gd name="connsiteX6" fmla="*/ 1874520 w 1874520"/>
                <a:gd name="connsiteY6" fmla="*/ 435610 h 746760"/>
                <a:gd name="connsiteX7" fmla="*/ 1874520 w 1874520"/>
                <a:gd name="connsiteY7" fmla="*/ 622300 h 746760"/>
                <a:gd name="connsiteX8" fmla="*/ 1874520 w 1874520"/>
                <a:gd name="connsiteY8" fmla="*/ 746760 h 746760"/>
                <a:gd name="connsiteX9" fmla="*/ 781050 w 1874520"/>
                <a:gd name="connsiteY9" fmla="*/ 746760 h 746760"/>
                <a:gd name="connsiteX10" fmla="*/ 546741 w 1874520"/>
                <a:gd name="connsiteY10" fmla="*/ 840105 h 746760"/>
                <a:gd name="connsiteX11" fmla="*/ 312420 w 1874520"/>
                <a:gd name="connsiteY11" fmla="*/ 746760 h 746760"/>
                <a:gd name="connsiteX12" fmla="*/ 0 w 1874520"/>
                <a:gd name="connsiteY12" fmla="*/ 746760 h 746760"/>
                <a:gd name="connsiteX13" fmla="*/ 0 w 1874520"/>
                <a:gd name="connsiteY13" fmla="*/ 622300 h 746760"/>
                <a:gd name="connsiteX14" fmla="*/ 0 w 1874520"/>
                <a:gd name="connsiteY14" fmla="*/ 435610 h 746760"/>
                <a:gd name="connsiteX15" fmla="*/ 0 w 1874520"/>
                <a:gd name="connsiteY15" fmla="*/ 435610 h 746760"/>
                <a:gd name="connsiteX16" fmla="*/ 0 w 1874520"/>
                <a:gd name="connsiteY16" fmla="*/ 0 h 746760"/>
                <a:gd name="connsiteX0" fmla="*/ 0 w 1874520"/>
                <a:gd name="connsiteY0" fmla="*/ 0 h 840105"/>
                <a:gd name="connsiteX1" fmla="*/ 312420 w 1874520"/>
                <a:gd name="connsiteY1" fmla="*/ 0 h 840105"/>
                <a:gd name="connsiteX2" fmla="*/ 312420 w 1874520"/>
                <a:gd name="connsiteY2" fmla="*/ 0 h 840105"/>
                <a:gd name="connsiteX3" fmla="*/ 781050 w 1874520"/>
                <a:gd name="connsiteY3" fmla="*/ 0 h 840105"/>
                <a:gd name="connsiteX4" fmla="*/ 1874520 w 1874520"/>
                <a:gd name="connsiteY4" fmla="*/ 0 h 840105"/>
                <a:gd name="connsiteX5" fmla="*/ 1874520 w 1874520"/>
                <a:gd name="connsiteY5" fmla="*/ 435610 h 840105"/>
                <a:gd name="connsiteX6" fmla="*/ 1874520 w 1874520"/>
                <a:gd name="connsiteY6" fmla="*/ 435610 h 840105"/>
                <a:gd name="connsiteX7" fmla="*/ 1874520 w 1874520"/>
                <a:gd name="connsiteY7" fmla="*/ 622300 h 840105"/>
                <a:gd name="connsiteX8" fmla="*/ 1874520 w 1874520"/>
                <a:gd name="connsiteY8" fmla="*/ 746760 h 840105"/>
                <a:gd name="connsiteX9" fmla="*/ 1223010 w 1874520"/>
                <a:gd name="connsiteY9" fmla="*/ 746760 h 840105"/>
                <a:gd name="connsiteX10" fmla="*/ 546741 w 1874520"/>
                <a:gd name="connsiteY10" fmla="*/ 840105 h 840105"/>
                <a:gd name="connsiteX11" fmla="*/ 312420 w 1874520"/>
                <a:gd name="connsiteY11" fmla="*/ 746760 h 840105"/>
                <a:gd name="connsiteX12" fmla="*/ 0 w 1874520"/>
                <a:gd name="connsiteY12" fmla="*/ 746760 h 840105"/>
                <a:gd name="connsiteX13" fmla="*/ 0 w 1874520"/>
                <a:gd name="connsiteY13" fmla="*/ 622300 h 840105"/>
                <a:gd name="connsiteX14" fmla="*/ 0 w 1874520"/>
                <a:gd name="connsiteY14" fmla="*/ 435610 h 840105"/>
                <a:gd name="connsiteX15" fmla="*/ 0 w 1874520"/>
                <a:gd name="connsiteY15" fmla="*/ 435610 h 840105"/>
                <a:gd name="connsiteX16" fmla="*/ 0 w 1874520"/>
                <a:gd name="connsiteY16" fmla="*/ 0 h 840105"/>
                <a:gd name="connsiteX0" fmla="*/ 0 w 1874520"/>
                <a:gd name="connsiteY0" fmla="*/ 0 h 840105"/>
                <a:gd name="connsiteX1" fmla="*/ 312420 w 1874520"/>
                <a:gd name="connsiteY1" fmla="*/ 0 h 840105"/>
                <a:gd name="connsiteX2" fmla="*/ 312420 w 1874520"/>
                <a:gd name="connsiteY2" fmla="*/ 0 h 840105"/>
                <a:gd name="connsiteX3" fmla="*/ 781050 w 1874520"/>
                <a:gd name="connsiteY3" fmla="*/ 0 h 840105"/>
                <a:gd name="connsiteX4" fmla="*/ 1874520 w 1874520"/>
                <a:gd name="connsiteY4" fmla="*/ 0 h 840105"/>
                <a:gd name="connsiteX5" fmla="*/ 1874520 w 1874520"/>
                <a:gd name="connsiteY5" fmla="*/ 435610 h 840105"/>
                <a:gd name="connsiteX6" fmla="*/ 1874520 w 1874520"/>
                <a:gd name="connsiteY6" fmla="*/ 435610 h 840105"/>
                <a:gd name="connsiteX7" fmla="*/ 1874520 w 1874520"/>
                <a:gd name="connsiteY7" fmla="*/ 622300 h 840105"/>
                <a:gd name="connsiteX8" fmla="*/ 1874520 w 1874520"/>
                <a:gd name="connsiteY8" fmla="*/ 746760 h 840105"/>
                <a:gd name="connsiteX9" fmla="*/ 1223010 w 1874520"/>
                <a:gd name="connsiteY9" fmla="*/ 746760 h 840105"/>
                <a:gd name="connsiteX10" fmla="*/ 546741 w 1874520"/>
                <a:gd name="connsiteY10" fmla="*/ 840105 h 840105"/>
                <a:gd name="connsiteX11" fmla="*/ 922020 w 1874520"/>
                <a:gd name="connsiteY11" fmla="*/ 777240 h 840105"/>
                <a:gd name="connsiteX12" fmla="*/ 0 w 1874520"/>
                <a:gd name="connsiteY12" fmla="*/ 746760 h 840105"/>
                <a:gd name="connsiteX13" fmla="*/ 0 w 1874520"/>
                <a:gd name="connsiteY13" fmla="*/ 622300 h 840105"/>
                <a:gd name="connsiteX14" fmla="*/ 0 w 1874520"/>
                <a:gd name="connsiteY14" fmla="*/ 435610 h 840105"/>
                <a:gd name="connsiteX15" fmla="*/ 0 w 1874520"/>
                <a:gd name="connsiteY15" fmla="*/ 435610 h 840105"/>
                <a:gd name="connsiteX16" fmla="*/ 0 w 1874520"/>
                <a:gd name="connsiteY16" fmla="*/ 0 h 840105"/>
                <a:gd name="connsiteX0" fmla="*/ 0 w 1874520"/>
                <a:gd name="connsiteY0" fmla="*/ 0 h 1007745"/>
                <a:gd name="connsiteX1" fmla="*/ 312420 w 1874520"/>
                <a:gd name="connsiteY1" fmla="*/ 0 h 1007745"/>
                <a:gd name="connsiteX2" fmla="*/ 312420 w 1874520"/>
                <a:gd name="connsiteY2" fmla="*/ 0 h 1007745"/>
                <a:gd name="connsiteX3" fmla="*/ 781050 w 1874520"/>
                <a:gd name="connsiteY3" fmla="*/ 0 h 1007745"/>
                <a:gd name="connsiteX4" fmla="*/ 1874520 w 1874520"/>
                <a:gd name="connsiteY4" fmla="*/ 0 h 1007745"/>
                <a:gd name="connsiteX5" fmla="*/ 1874520 w 1874520"/>
                <a:gd name="connsiteY5" fmla="*/ 435610 h 1007745"/>
                <a:gd name="connsiteX6" fmla="*/ 1874520 w 1874520"/>
                <a:gd name="connsiteY6" fmla="*/ 435610 h 1007745"/>
                <a:gd name="connsiteX7" fmla="*/ 1874520 w 1874520"/>
                <a:gd name="connsiteY7" fmla="*/ 622300 h 1007745"/>
                <a:gd name="connsiteX8" fmla="*/ 1874520 w 1874520"/>
                <a:gd name="connsiteY8" fmla="*/ 746760 h 1007745"/>
                <a:gd name="connsiteX9" fmla="*/ 1223010 w 1874520"/>
                <a:gd name="connsiteY9" fmla="*/ 746760 h 1007745"/>
                <a:gd name="connsiteX10" fmla="*/ 1080141 w 1874520"/>
                <a:gd name="connsiteY10" fmla="*/ 1007745 h 1007745"/>
                <a:gd name="connsiteX11" fmla="*/ 922020 w 1874520"/>
                <a:gd name="connsiteY11" fmla="*/ 777240 h 1007745"/>
                <a:gd name="connsiteX12" fmla="*/ 0 w 1874520"/>
                <a:gd name="connsiteY12" fmla="*/ 746760 h 1007745"/>
                <a:gd name="connsiteX13" fmla="*/ 0 w 1874520"/>
                <a:gd name="connsiteY13" fmla="*/ 622300 h 1007745"/>
                <a:gd name="connsiteX14" fmla="*/ 0 w 1874520"/>
                <a:gd name="connsiteY14" fmla="*/ 435610 h 1007745"/>
                <a:gd name="connsiteX15" fmla="*/ 0 w 1874520"/>
                <a:gd name="connsiteY15" fmla="*/ 435610 h 1007745"/>
                <a:gd name="connsiteX16" fmla="*/ 0 w 1874520"/>
                <a:gd name="connsiteY16" fmla="*/ 0 h 1007745"/>
                <a:gd name="connsiteX0" fmla="*/ 0 w 1874520"/>
                <a:gd name="connsiteY0" fmla="*/ 0 h 1007745"/>
                <a:gd name="connsiteX1" fmla="*/ 312420 w 1874520"/>
                <a:gd name="connsiteY1" fmla="*/ 0 h 1007745"/>
                <a:gd name="connsiteX2" fmla="*/ 312420 w 1874520"/>
                <a:gd name="connsiteY2" fmla="*/ 0 h 1007745"/>
                <a:gd name="connsiteX3" fmla="*/ 781050 w 1874520"/>
                <a:gd name="connsiteY3" fmla="*/ 0 h 1007745"/>
                <a:gd name="connsiteX4" fmla="*/ 1874520 w 1874520"/>
                <a:gd name="connsiteY4" fmla="*/ 0 h 1007745"/>
                <a:gd name="connsiteX5" fmla="*/ 1874520 w 1874520"/>
                <a:gd name="connsiteY5" fmla="*/ 435610 h 1007745"/>
                <a:gd name="connsiteX6" fmla="*/ 1874520 w 1874520"/>
                <a:gd name="connsiteY6" fmla="*/ 435610 h 1007745"/>
                <a:gd name="connsiteX7" fmla="*/ 1874520 w 1874520"/>
                <a:gd name="connsiteY7" fmla="*/ 622300 h 1007745"/>
                <a:gd name="connsiteX8" fmla="*/ 1874520 w 1874520"/>
                <a:gd name="connsiteY8" fmla="*/ 746760 h 1007745"/>
                <a:gd name="connsiteX9" fmla="*/ 1223010 w 1874520"/>
                <a:gd name="connsiteY9" fmla="*/ 746760 h 1007745"/>
                <a:gd name="connsiteX10" fmla="*/ 1080141 w 1874520"/>
                <a:gd name="connsiteY10" fmla="*/ 1007745 h 1007745"/>
                <a:gd name="connsiteX11" fmla="*/ 784860 w 1874520"/>
                <a:gd name="connsiteY11" fmla="*/ 777240 h 1007745"/>
                <a:gd name="connsiteX12" fmla="*/ 0 w 1874520"/>
                <a:gd name="connsiteY12" fmla="*/ 746760 h 1007745"/>
                <a:gd name="connsiteX13" fmla="*/ 0 w 1874520"/>
                <a:gd name="connsiteY13" fmla="*/ 622300 h 1007745"/>
                <a:gd name="connsiteX14" fmla="*/ 0 w 1874520"/>
                <a:gd name="connsiteY14" fmla="*/ 435610 h 1007745"/>
                <a:gd name="connsiteX15" fmla="*/ 0 w 1874520"/>
                <a:gd name="connsiteY15" fmla="*/ 435610 h 1007745"/>
                <a:gd name="connsiteX16" fmla="*/ 0 w 1874520"/>
                <a:gd name="connsiteY16" fmla="*/ 0 h 1007745"/>
                <a:gd name="connsiteX0" fmla="*/ 0 w 1874520"/>
                <a:gd name="connsiteY0" fmla="*/ 0 h 1007745"/>
                <a:gd name="connsiteX1" fmla="*/ 312420 w 1874520"/>
                <a:gd name="connsiteY1" fmla="*/ 0 h 1007745"/>
                <a:gd name="connsiteX2" fmla="*/ 312420 w 1874520"/>
                <a:gd name="connsiteY2" fmla="*/ 0 h 1007745"/>
                <a:gd name="connsiteX3" fmla="*/ 781050 w 1874520"/>
                <a:gd name="connsiteY3" fmla="*/ 0 h 1007745"/>
                <a:gd name="connsiteX4" fmla="*/ 1874520 w 1874520"/>
                <a:gd name="connsiteY4" fmla="*/ 0 h 1007745"/>
                <a:gd name="connsiteX5" fmla="*/ 1874520 w 1874520"/>
                <a:gd name="connsiteY5" fmla="*/ 435610 h 1007745"/>
                <a:gd name="connsiteX6" fmla="*/ 1874520 w 1874520"/>
                <a:gd name="connsiteY6" fmla="*/ 435610 h 1007745"/>
                <a:gd name="connsiteX7" fmla="*/ 1874520 w 1874520"/>
                <a:gd name="connsiteY7" fmla="*/ 622300 h 1007745"/>
                <a:gd name="connsiteX8" fmla="*/ 1874520 w 1874520"/>
                <a:gd name="connsiteY8" fmla="*/ 746760 h 1007745"/>
                <a:gd name="connsiteX9" fmla="*/ 1131570 w 1874520"/>
                <a:gd name="connsiteY9" fmla="*/ 746760 h 1007745"/>
                <a:gd name="connsiteX10" fmla="*/ 1080141 w 1874520"/>
                <a:gd name="connsiteY10" fmla="*/ 1007745 h 1007745"/>
                <a:gd name="connsiteX11" fmla="*/ 784860 w 1874520"/>
                <a:gd name="connsiteY11" fmla="*/ 777240 h 1007745"/>
                <a:gd name="connsiteX12" fmla="*/ 0 w 1874520"/>
                <a:gd name="connsiteY12" fmla="*/ 746760 h 1007745"/>
                <a:gd name="connsiteX13" fmla="*/ 0 w 1874520"/>
                <a:gd name="connsiteY13" fmla="*/ 622300 h 1007745"/>
                <a:gd name="connsiteX14" fmla="*/ 0 w 1874520"/>
                <a:gd name="connsiteY14" fmla="*/ 435610 h 1007745"/>
                <a:gd name="connsiteX15" fmla="*/ 0 w 1874520"/>
                <a:gd name="connsiteY15" fmla="*/ 435610 h 1007745"/>
                <a:gd name="connsiteX16" fmla="*/ 0 w 1874520"/>
                <a:gd name="connsiteY16" fmla="*/ 0 h 1007745"/>
                <a:gd name="connsiteX0" fmla="*/ 0 w 1874520"/>
                <a:gd name="connsiteY0" fmla="*/ 0 h 1007745"/>
                <a:gd name="connsiteX1" fmla="*/ 312420 w 1874520"/>
                <a:gd name="connsiteY1" fmla="*/ 0 h 1007745"/>
                <a:gd name="connsiteX2" fmla="*/ 312420 w 1874520"/>
                <a:gd name="connsiteY2" fmla="*/ 0 h 1007745"/>
                <a:gd name="connsiteX3" fmla="*/ 781050 w 1874520"/>
                <a:gd name="connsiteY3" fmla="*/ 0 h 1007745"/>
                <a:gd name="connsiteX4" fmla="*/ 1874520 w 1874520"/>
                <a:gd name="connsiteY4" fmla="*/ 0 h 1007745"/>
                <a:gd name="connsiteX5" fmla="*/ 1874520 w 1874520"/>
                <a:gd name="connsiteY5" fmla="*/ 435610 h 1007745"/>
                <a:gd name="connsiteX6" fmla="*/ 1874520 w 1874520"/>
                <a:gd name="connsiteY6" fmla="*/ 435610 h 1007745"/>
                <a:gd name="connsiteX7" fmla="*/ 1874520 w 1874520"/>
                <a:gd name="connsiteY7" fmla="*/ 622300 h 1007745"/>
                <a:gd name="connsiteX8" fmla="*/ 1874520 w 1874520"/>
                <a:gd name="connsiteY8" fmla="*/ 746760 h 1007745"/>
                <a:gd name="connsiteX9" fmla="*/ 1131570 w 1874520"/>
                <a:gd name="connsiteY9" fmla="*/ 746760 h 1007745"/>
                <a:gd name="connsiteX10" fmla="*/ 973461 w 1874520"/>
                <a:gd name="connsiteY10" fmla="*/ 1007745 h 1007745"/>
                <a:gd name="connsiteX11" fmla="*/ 784860 w 1874520"/>
                <a:gd name="connsiteY11" fmla="*/ 777240 h 1007745"/>
                <a:gd name="connsiteX12" fmla="*/ 0 w 1874520"/>
                <a:gd name="connsiteY12" fmla="*/ 746760 h 1007745"/>
                <a:gd name="connsiteX13" fmla="*/ 0 w 1874520"/>
                <a:gd name="connsiteY13" fmla="*/ 622300 h 1007745"/>
                <a:gd name="connsiteX14" fmla="*/ 0 w 1874520"/>
                <a:gd name="connsiteY14" fmla="*/ 435610 h 1007745"/>
                <a:gd name="connsiteX15" fmla="*/ 0 w 1874520"/>
                <a:gd name="connsiteY15" fmla="*/ 435610 h 1007745"/>
                <a:gd name="connsiteX16" fmla="*/ 0 w 1874520"/>
                <a:gd name="connsiteY16" fmla="*/ 0 h 1007745"/>
                <a:gd name="connsiteX0" fmla="*/ 0 w 1874520"/>
                <a:gd name="connsiteY0" fmla="*/ 0 h 1007745"/>
                <a:gd name="connsiteX1" fmla="*/ 312420 w 1874520"/>
                <a:gd name="connsiteY1" fmla="*/ 0 h 1007745"/>
                <a:gd name="connsiteX2" fmla="*/ 312420 w 1874520"/>
                <a:gd name="connsiteY2" fmla="*/ 0 h 1007745"/>
                <a:gd name="connsiteX3" fmla="*/ 781050 w 1874520"/>
                <a:gd name="connsiteY3" fmla="*/ 0 h 1007745"/>
                <a:gd name="connsiteX4" fmla="*/ 1874520 w 1874520"/>
                <a:gd name="connsiteY4" fmla="*/ 0 h 1007745"/>
                <a:gd name="connsiteX5" fmla="*/ 1874520 w 1874520"/>
                <a:gd name="connsiteY5" fmla="*/ 435610 h 1007745"/>
                <a:gd name="connsiteX6" fmla="*/ 1874520 w 1874520"/>
                <a:gd name="connsiteY6" fmla="*/ 435610 h 1007745"/>
                <a:gd name="connsiteX7" fmla="*/ 1874520 w 1874520"/>
                <a:gd name="connsiteY7" fmla="*/ 622300 h 1007745"/>
                <a:gd name="connsiteX8" fmla="*/ 1874520 w 1874520"/>
                <a:gd name="connsiteY8" fmla="*/ 746760 h 1007745"/>
                <a:gd name="connsiteX9" fmla="*/ 1131570 w 1874520"/>
                <a:gd name="connsiteY9" fmla="*/ 746760 h 1007745"/>
                <a:gd name="connsiteX10" fmla="*/ 973461 w 1874520"/>
                <a:gd name="connsiteY10" fmla="*/ 1007745 h 1007745"/>
                <a:gd name="connsiteX11" fmla="*/ 784860 w 1874520"/>
                <a:gd name="connsiteY11" fmla="*/ 751840 h 1007745"/>
                <a:gd name="connsiteX12" fmla="*/ 0 w 1874520"/>
                <a:gd name="connsiteY12" fmla="*/ 746760 h 1007745"/>
                <a:gd name="connsiteX13" fmla="*/ 0 w 1874520"/>
                <a:gd name="connsiteY13" fmla="*/ 622300 h 1007745"/>
                <a:gd name="connsiteX14" fmla="*/ 0 w 1874520"/>
                <a:gd name="connsiteY14" fmla="*/ 435610 h 1007745"/>
                <a:gd name="connsiteX15" fmla="*/ 0 w 1874520"/>
                <a:gd name="connsiteY15" fmla="*/ 435610 h 1007745"/>
                <a:gd name="connsiteX16" fmla="*/ 0 w 1874520"/>
                <a:gd name="connsiteY16" fmla="*/ 0 h 1007745"/>
                <a:gd name="connsiteX0" fmla="*/ 0 w 1874520"/>
                <a:gd name="connsiteY0" fmla="*/ 0 h 1007745"/>
                <a:gd name="connsiteX1" fmla="*/ 312420 w 1874520"/>
                <a:gd name="connsiteY1" fmla="*/ 0 h 1007745"/>
                <a:gd name="connsiteX2" fmla="*/ 312420 w 1874520"/>
                <a:gd name="connsiteY2" fmla="*/ 0 h 1007745"/>
                <a:gd name="connsiteX3" fmla="*/ 781050 w 1874520"/>
                <a:gd name="connsiteY3" fmla="*/ 0 h 1007745"/>
                <a:gd name="connsiteX4" fmla="*/ 1874520 w 1874520"/>
                <a:gd name="connsiteY4" fmla="*/ 0 h 1007745"/>
                <a:gd name="connsiteX5" fmla="*/ 1874520 w 1874520"/>
                <a:gd name="connsiteY5" fmla="*/ 435610 h 1007745"/>
                <a:gd name="connsiteX6" fmla="*/ 1874520 w 1874520"/>
                <a:gd name="connsiteY6" fmla="*/ 435610 h 1007745"/>
                <a:gd name="connsiteX7" fmla="*/ 1874520 w 1874520"/>
                <a:gd name="connsiteY7" fmla="*/ 622300 h 1007745"/>
                <a:gd name="connsiteX8" fmla="*/ 1874520 w 1874520"/>
                <a:gd name="connsiteY8" fmla="*/ 746760 h 1007745"/>
                <a:gd name="connsiteX9" fmla="*/ 1131570 w 1874520"/>
                <a:gd name="connsiteY9" fmla="*/ 746760 h 1007745"/>
                <a:gd name="connsiteX10" fmla="*/ 973461 w 1874520"/>
                <a:gd name="connsiteY10" fmla="*/ 1007745 h 1007745"/>
                <a:gd name="connsiteX11" fmla="*/ 784860 w 1874520"/>
                <a:gd name="connsiteY11" fmla="*/ 751840 h 1007745"/>
                <a:gd name="connsiteX12" fmla="*/ 0 w 1874520"/>
                <a:gd name="connsiteY12" fmla="*/ 746760 h 1007745"/>
                <a:gd name="connsiteX13" fmla="*/ 0 w 1874520"/>
                <a:gd name="connsiteY13" fmla="*/ 622300 h 1007745"/>
                <a:gd name="connsiteX14" fmla="*/ 0 w 1874520"/>
                <a:gd name="connsiteY14" fmla="*/ 435610 h 1007745"/>
                <a:gd name="connsiteX15" fmla="*/ 0 w 1874520"/>
                <a:gd name="connsiteY15" fmla="*/ 435610 h 1007745"/>
                <a:gd name="connsiteX16" fmla="*/ 0 w 1874520"/>
                <a:gd name="connsiteY16" fmla="*/ 0 h 1007745"/>
                <a:gd name="connsiteX0" fmla="*/ 0 w 1874520"/>
                <a:gd name="connsiteY0" fmla="*/ 0 h 802462"/>
                <a:gd name="connsiteX1" fmla="*/ 312420 w 1874520"/>
                <a:gd name="connsiteY1" fmla="*/ 0 h 802462"/>
                <a:gd name="connsiteX2" fmla="*/ 312420 w 1874520"/>
                <a:gd name="connsiteY2" fmla="*/ 0 h 802462"/>
                <a:gd name="connsiteX3" fmla="*/ 781050 w 1874520"/>
                <a:gd name="connsiteY3" fmla="*/ 0 h 802462"/>
                <a:gd name="connsiteX4" fmla="*/ 1874520 w 1874520"/>
                <a:gd name="connsiteY4" fmla="*/ 0 h 802462"/>
                <a:gd name="connsiteX5" fmla="*/ 1874520 w 1874520"/>
                <a:gd name="connsiteY5" fmla="*/ 435610 h 802462"/>
                <a:gd name="connsiteX6" fmla="*/ 1874520 w 1874520"/>
                <a:gd name="connsiteY6" fmla="*/ 435610 h 802462"/>
                <a:gd name="connsiteX7" fmla="*/ 1874520 w 1874520"/>
                <a:gd name="connsiteY7" fmla="*/ 622300 h 802462"/>
                <a:gd name="connsiteX8" fmla="*/ 1874520 w 1874520"/>
                <a:gd name="connsiteY8" fmla="*/ 746760 h 802462"/>
                <a:gd name="connsiteX9" fmla="*/ 1131570 w 1874520"/>
                <a:gd name="connsiteY9" fmla="*/ 746760 h 802462"/>
                <a:gd name="connsiteX10" fmla="*/ 958221 w 1874520"/>
                <a:gd name="connsiteY10" fmla="*/ 802462 h 802462"/>
                <a:gd name="connsiteX11" fmla="*/ 784860 w 1874520"/>
                <a:gd name="connsiteY11" fmla="*/ 751840 h 802462"/>
                <a:gd name="connsiteX12" fmla="*/ 0 w 1874520"/>
                <a:gd name="connsiteY12" fmla="*/ 746760 h 802462"/>
                <a:gd name="connsiteX13" fmla="*/ 0 w 1874520"/>
                <a:gd name="connsiteY13" fmla="*/ 622300 h 802462"/>
                <a:gd name="connsiteX14" fmla="*/ 0 w 1874520"/>
                <a:gd name="connsiteY14" fmla="*/ 435610 h 802462"/>
                <a:gd name="connsiteX15" fmla="*/ 0 w 1874520"/>
                <a:gd name="connsiteY15" fmla="*/ 435610 h 802462"/>
                <a:gd name="connsiteX16" fmla="*/ 0 w 1874520"/>
                <a:gd name="connsiteY16" fmla="*/ 0 h 802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4520" h="802462">
                  <a:moveTo>
                    <a:pt x="0" y="0"/>
                  </a:moveTo>
                  <a:lnTo>
                    <a:pt x="312420" y="0"/>
                  </a:lnTo>
                  <a:lnTo>
                    <a:pt x="312420" y="0"/>
                  </a:lnTo>
                  <a:lnTo>
                    <a:pt x="781050" y="0"/>
                  </a:lnTo>
                  <a:lnTo>
                    <a:pt x="1874520" y="0"/>
                  </a:lnTo>
                  <a:lnTo>
                    <a:pt x="1874520" y="435610"/>
                  </a:lnTo>
                  <a:lnTo>
                    <a:pt x="1874520" y="435610"/>
                  </a:lnTo>
                  <a:lnTo>
                    <a:pt x="1874520" y="622300"/>
                  </a:lnTo>
                  <a:lnTo>
                    <a:pt x="1874520" y="746760"/>
                  </a:lnTo>
                  <a:lnTo>
                    <a:pt x="1131570" y="746760"/>
                  </a:lnTo>
                  <a:lnTo>
                    <a:pt x="958221" y="802462"/>
                  </a:lnTo>
                  <a:lnTo>
                    <a:pt x="784860" y="751840"/>
                  </a:lnTo>
                  <a:lnTo>
                    <a:pt x="0" y="746760"/>
                  </a:lnTo>
                  <a:lnTo>
                    <a:pt x="0" y="622300"/>
                  </a:lnTo>
                  <a:lnTo>
                    <a:pt x="0" y="435610"/>
                  </a:lnTo>
                  <a:lnTo>
                    <a:pt x="0" y="435610"/>
                  </a:lnTo>
                  <a:lnTo>
                    <a:pt x="0" y="0"/>
                  </a:lnTo>
                  <a:close/>
                </a:path>
              </a:pathLst>
            </a:custGeom>
            <a:solidFill>
              <a:schemeClr val="accent1"/>
            </a:solidFill>
            <a:ln w="25400">
              <a:solidFill>
                <a:schemeClr val="accent1">
                  <a:lumMod val="20000"/>
                  <a:lumOff val="80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800" b="0" i="0" u="none" strike="noStrike" kern="1200" cap="none" spc="0" normalizeH="0" baseline="0" noProof="0">
                <a:ln>
                  <a:noFill/>
                </a:ln>
                <a:solidFill>
                  <a:srgbClr val="FFFFFF"/>
                </a:solidFill>
                <a:effectLst/>
                <a:uLnTx/>
                <a:uFillTx/>
                <a:latin typeface="微软雅黑"/>
                <a:ea typeface="微软雅黑"/>
                <a:cs typeface="+mn-cs"/>
              </a:endParaRPr>
            </a:p>
          </p:txBody>
        </p:sp>
        <p:sp>
          <p:nvSpPr>
            <p:cNvPr id="16" name="文本框 15"/>
            <p:cNvSpPr txBox="1"/>
            <p:nvPr/>
          </p:nvSpPr>
          <p:spPr>
            <a:xfrm>
              <a:off x="9242219" y="5474856"/>
              <a:ext cx="1765317" cy="923330"/>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FFFFF"/>
                  </a:solidFill>
                  <a:effectLst/>
                  <a:uLnTx/>
                  <a:uFillTx/>
                  <a:latin typeface="微软雅黑"/>
                  <a:ea typeface="微软雅黑"/>
                  <a:cs typeface="+mn-cs"/>
                </a:rPr>
                <a:t>添加标题此处添加标题此处添加标题此处添加标题此处添加标题。</a:t>
              </a:r>
            </a:p>
          </p:txBody>
        </p:sp>
        <p:sp>
          <p:nvSpPr>
            <p:cNvPr id="17" name="矩形 16"/>
            <p:cNvSpPr/>
            <p:nvPr/>
          </p:nvSpPr>
          <p:spPr>
            <a:xfrm>
              <a:off x="9305882" y="5136302"/>
              <a:ext cx="1701654" cy="338554"/>
            </a:xfrm>
            <a:prstGeom prst="rect">
              <a:avLst/>
            </a:prstGeom>
            <a:effectLst>
              <a:outerShdw blurRad="50800" dist="38100" dir="8100000" algn="tr" rotWithShape="0">
                <a:prstClr val="black">
                  <a:alpha val="40000"/>
                </a:prstClr>
              </a:outerShdw>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FFFFFF"/>
                  </a:solidFill>
                  <a:effectLst/>
                  <a:uLnTx/>
                  <a:uFillTx/>
                  <a:latin typeface="Impact"/>
                  <a:ea typeface="微软雅黑"/>
                  <a:cs typeface="+mn-cs"/>
                </a:rPr>
                <a:t>ADD YOUR TITLE</a:t>
              </a:r>
              <a:endParaRPr kumimoji="0" lang="zh-CN" altLang="en-US" sz="1600" b="0" i="0" u="none" strike="noStrike" kern="1200" cap="none" spc="0" normalizeH="0" baseline="0" noProof="0" dirty="0">
                <a:ln>
                  <a:noFill/>
                </a:ln>
                <a:solidFill>
                  <a:srgbClr val="FFFFFF"/>
                </a:solidFill>
                <a:effectLst/>
                <a:uLnTx/>
                <a:uFillTx/>
                <a:latin typeface="Impact"/>
                <a:ea typeface="微软雅黑"/>
                <a:cs typeface="+mn-cs"/>
              </a:endParaRPr>
            </a:p>
          </p:txBody>
        </p:sp>
      </p:grpSp>
      <p:grpSp>
        <p:nvGrpSpPr>
          <p:cNvPr id="18" name="组合 17"/>
          <p:cNvGrpSpPr/>
          <p:nvPr/>
        </p:nvGrpSpPr>
        <p:grpSpPr>
          <a:xfrm>
            <a:off x="7164964" y="1676928"/>
            <a:ext cx="1874520" cy="1571038"/>
            <a:chOff x="7164964" y="1676928"/>
            <a:chExt cx="1874520" cy="1571038"/>
          </a:xfrm>
        </p:grpSpPr>
        <p:sp>
          <p:nvSpPr>
            <p:cNvPr id="19" name="矩形标注 39"/>
            <p:cNvSpPr/>
            <p:nvPr/>
          </p:nvSpPr>
          <p:spPr>
            <a:xfrm>
              <a:off x="7164964" y="1676928"/>
              <a:ext cx="1874520" cy="1571038"/>
            </a:xfrm>
            <a:custGeom>
              <a:avLst/>
              <a:gdLst>
                <a:gd name="connsiteX0" fmla="*/ 0 w 1874520"/>
                <a:gd name="connsiteY0" fmla="*/ 0 h 746760"/>
                <a:gd name="connsiteX1" fmla="*/ 312420 w 1874520"/>
                <a:gd name="connsiteY1" fmla="*/ 0 h 746760"/>
                <a:gd name="connsiteX2" fmla="*/ 312420 w 1874520"/>
                <a:gd name="connsiteY2" fmla="*/ 0 h 746760"/>
                <a:gd name="connsiteX3" fmla="*/ 781050 w 1874520"/>
                <a:gd name="connsiteY3" fmla="*/ 0 h 746760"/>
                <a:gd name="connsiteX4" fmla="*/ 1874520 w 1874520"/>
                <a:gd name="connsiteY4" fmla="*/ 0 h 746760"/>
                <a:gd name="connsiteX5" fmla="*/ 1874520 w 1874520"/>
                <a:gd name="connsiteY5" fmla="*/ 435610 h 746760"/>
                <a:gd name="connsiteX6" fmla="*/ 1874520 w 1874520"/>
                <a:gd name="connsiteY6" fmla="*/ 435610 h 746760"/>
                <a:gd name="connsiteX7" fmla="*/ 1874520 w 1874520"/>
                <a:gd name="connsiteY7" fmla="*/ 622300 h 746760"/>
                <a:gd name="connsiteX8" fmla="*/ 1874520 w 1874520"/>
                <a:gd name="connsiteY8" fmla="*/ 746760 h 746760"/>
                <a:gd name="connsiteX9" fmla="*/ 781050 w 1874520"/>
                <a:gd name="connsiteY9" fmla="*/ 746760 h 746760"/>
                <a:gd name="connsiteX10" fmla="*/ 546741 w 1874520"/>
                <a:gd name="connsiteY10" fmla="*/ 840105 h 746760"/>
                <a:gd name="connsiteX11" fmla="*/ 312420 w 1874520"/>
                <a:gd name="connsiteY11" fmla="*/ 746760 h 746760"/>
                <a:gd name="connsiteX12" fmla="*/ 0 w 1874520"/>
                <a:gd name="connsiteY12" fmla="*/ 746760 h 746760"/>
                <a:gd name="connsiteX13" fmla="*/ 0 w 1874520"/>
                <a:gd name="connsiteY13" fmla="*/ 622300 h 746760"/>
                <a:gd name="connsiteX14" fmla="*/ 0 w 1874520"/>
                <a:gd name="connsiteY14" fmla="*/ 435610 h 746760"/>
                <a:gd name="connsiteX15" fmla="*/ 0 w 1874520"/>
                <a:gd name="connsiteY15" fmla="*/ 435610 h 746760"/>
                <a:gd name="connsiteX16" fmla="*/ 0 w 1874520"/>
                <a:gd name="connsiteY16" fmla="*/ 0 h 746760"/>
                <a:gd name="connsiteX0" fmla="*/ 0 w 1874520"/>
                <a:gd name="connsiteY0" fmla="*/ 0 h 840105"/>
                <a:gd name="connsiteX1" fmla="*/ 312420 w 1874520"/>
                <a:gd name="connsiteY1" fmla="*/ 0 h 840105"/>
                <a:gd name="connsiteX2" fmla="*/ 312420 w 1874520"/>
                <a:gd name="connsiteY2" fmla="*/ 0 h 840105"/>
                <a:gd name="connsiteX3" fmla="*/ 781050 w 1874520"/>
                <a:gd name="connsiteY3" fmla="*/ 0 h 840105"/>
                <a:gd name="connsiteX4" fmla="*/ 1874520 w 1874520"/>
                <a:gd name="connsiteY4" fmla="*/ 0 h 840105"/>
                <a:gd name="connsiteX5" fmla="*/ 1874520 w 1874520"/>
                <a:gd name="connsiteY5" fmla="*/ 435610 h 840105"/>
                <a:gd name="connsiteX6" fmla="*/ 1874520 w 1874520"/>
                <a:gd name="connsiteY6" fmla="*/ 435610 h 840105"/>
                <a:gd name="connsiteX7" fmla="*/ 1874520 w 1874520"/>
                <a:gd name="connsiteY7" fmla="*/ 622300 h 840105"/>
                <a:gd name="connsiteX8" fmla="*/ 1874520 w 1874520"/>
                <a:gd name="connsiteY8" fmla="*/ 746760 h 840105"/>
                <a:gd name="connsiteX9" fmla="*/ 1223010 w 1874520"/>
                <a:gd name="connsiteY9" fmla="*/ 746760 h 840105"/>
                <a:gd name="connsiteX10" fmla="*/ 546741 w 1874520"/>
                <a:gd name="connsiteY10" fmla="*/ 840105 h 840105"/>
                <a:gd name="connsiteX11" fmla="*/ 312420 w 1874520"/>
                <a:gd name="connsiteY11" fmla="*/ 746760 h 840105"/>
                <a:gd name="connsiteX12" fmla="*/ 0 w 1874520"/>
                <a:gd name="connsiteY12" fmla="*/ 746760 h 840105"/>
                <a:gd name="connsiteX13" fmla="*/ 0 w 1874520"/>
                <a:gd name="connsiteY13" fmla="*/ 622300 h 840105"/>
                <a:gd name="connsiteX14" fmla="*/ 0 w 1874520"/>
                <a:gd name="connsiteY14" fmla="*/ 435610 h 840105"/>
                <a:gd name="connsiteX15" fmla="*/ 0 w 1874520"/>
                <a:gd name="connsiteY15" fmla="*/ 435610 h 840105"/>
                <a:gd name="connsiteX16" fmla="*/ 0 w 1874520"/>
                <a:gd name="connsiteY16" fmla="*/ 0 h 840105"/>
                <a:gd name="connsiteX0" fmla="*/ 0 w 1874520"/>
                <a:gd name="connsiteY0" fmla="*/ 0 h 840105"/>
                <a:gd name="connsiteX1" fmla="*/ 312420 w 1874520"/>
                <a:gd name="connsiteY1" fmla="*/ 0 h 840105"/>
                <a:gd name="connsiteX2" fmla="*/ 312420 w 1874520"/>
                <a:gd name="connsiteY2" fmla="*/ 0 h 840105"/>
                <a:gd name="connsiteX3" fmla="*/ 781050 w 1874520"/>
                <a:gd name="connsiteY3" fmla="*/ 0 h 840105"/>
                <a:gd name="connsiteX4" fmla="*/ 1874520 w 1874520"/>
                <a:gd name="connsiteY4" fmla="*/ 0 h 840105"/>
                <a:gd name="connsiteX5" fmla="*/ 1874520 w 1874520"/>
                <a:gd name="connsiteY5" fmla="*/ 435610 h 840105"/>
                <a:gd name="connsiteX6" fmla="*/ 1874520 w 1874520"/>
                <a:gd name="connsiteY6" fmla="*/ 435610 h 840105"/>
                <a:gd name="connsiteX7" fmla="*/ 1874520 w 1874520"/>
                <a:gd name="connsiteY7" fmla="*/ 622300 h 840105"/>
                <a:gd name="connsiteX8" fmla="*/ 1874520 w 1874520"/>
                <a:gd name="connsiteY8" fmla="*/ 746760 h 840105"/>
                <a:gd name="connsiteX9" fmla="*/ 1223010 w 1874520"/>
                <a:gd name="connsiteY9" fmla="*/ 746760 h 840105"/>
                <a:gd name="connsiteX10" fmla="*/ 546741 w 1874520"/>
                <a:gd name="connsiteY10" fmla="*/ 840105 h 840105"/>
                <a:gd name="connsiteX11" fmla="*/ 922020 w 1874520"/>
                <a:gd name="connsiteY11" fmla="*/ 777240 h 840105"/>
                <a:gd name="connsiteX12" fmla="*/ 0 w 1874520"/>
                <a:gd name="connsiteY12" fmla="*/ 746760 h 840105"/>
                <a:gd name="connsiteX13" fmla="*/ 0 w 1874520"/>
                <a:gd name="connsiteY13" fmla="*/ 622300 h 840105"/>
                <a:gd name="connsiteX14" fmla="*/ 0 w 1874520"/>
                <a:gd name="connsiteY14" fmla="*/ 435610 h 840105"/>
                <a:gd name="connsiteX15" fmla="*/ 0 w 1874520"/>
                <a:gd name="connsiteY15" fmla="*/ 435610 h 840105"/>
                <a:gd name="connsiteX16" fmla="*/ 0 w 1874520"/>
                <a:gd name="connsiteY16" fmla="*/ 0 h 840105"/>
                <a:gd name="connsiteX0" fmla="*/ 0 w 1874520"/>
                <a:gd name="connsiteY0" fmla="*/ 0 h 1007745"/>
                <a:gd name="connsiteX1" fmla="*/ 312420 w 1874520"/>
                <a:gd name="connsiteY1" fmla="*/ 0 h 1007745"/>
                <a:gd name="connsiteX2" fmla="*/ 312420 w 1874520"/>
                <a:gd name="connsiteY2" fmla="*/ 0 h 1007745"/>
                <a:gd name="connsiteX3" fmla="*/ 781050 w 1874520"/>
                <a:gd name="connsiteY3" fmla="*/ 0 h 1007745"/>
                <a:gd name="connsiteX4" fmla="*/ 1874520 w 1874520"/>
                <a:gd name="connsiteY4" fmla="*/ 0 h 1007745"/>
                <a:gd name="connsiteX5" fmla="*/ 1874520 w 1874520"/>
                <a:gd name="connsiteY5" fmla="*/ 435610 h 1007745"/>
                <a:gd name="connsiteX6" fmla="*/ 1874520 w 1874520"/>
                <a:gd name="connsiteY6" fmla="*/ 435610 h 1007745"/>
                <a:gd name="connsiteX7" fmla="*/ 1874520 w 1874520"/>
                <a:gd name="connsiteY7" fmla="*/ 622300 h 1007745"/>
                <a:gd name="connsiteX8" fmla="*/ 1874520 w 1874520"/>
                <a:gd name="connsiteY8" fmla="*/ 746760 h 1007745"/>
                <a:gd name="connsiteX9" fmla="*/ 1223010 w 1874520"/>
                <a:gd name="connsiteY9" fmla="*/ 746760 h 1007745"/>
                <a:gd name="connsiteX10" fmla="*/ 1080141 w 1874520"/>
                <a:gd name="connsiteY10" fmla="*/ 1007745 h 1007745"/>
                <a:gd name="connsiteX11" fmla="*/ 922020 w 1874520"/>
                <a:gd name="connsiteY11" fmla="*/ 777240 h 1007745"/>
                <a:gd name="connsiteX12" fmla="*/ 0 w 1874520"/>
                <a:gd name="connsiteY12" fmla="*/ 746760 h 1007745"/>
                <a:gd name="connsiteX13" fmla="*/ 0 w 1874520"/>
                <a:gd name="connsiteY13" fmla="*/ 622300 h 1007745"/>
                <a:gd name="connsiteX14" fmla="*/ 0 w 1874520"/>
                <a:gd name="connsiteY14" fmla="*/ 435610 h 1007745"/>
                <a:gd name="connsiteX15" fmla="*/ 0 w 1874520"/>
                <a:gd name="connsiteY15" fmla="*/ 435610 h 1007745"/>
                <a:gd name="connsiteX16" fmla="*/ 0 w 1874520"/>
                <a:gd name="connsiteY16" fmla="*/ 0 h 1007745"/>
                <a:gd name="connsiteX0" fmla="*/ 0 w 1874520"/>
                <a:gd name="connsiteY0" fmla="*/ 0 h 1007745"/>
                <a:gd name="connsiteX1" fmla="*/ 312420 w 1874520"/>
                <a:gd name="connsiteY1" fmla="*/ 0 h 1007745"/>
                <a:gd name="connsiteX2" fmla="*/ 312420 w 1874520"/>
                <a:gd name="connsiteY2" fmla="*/ 0 h 1007745"/>
                <a:gd name="connsiteX3" fmla="*/ 781050 w 1874520"/>
                <a:gd name="connsiteY3" fmla="*/ 0 h 1007745"/>
                <a:gd name="connsiteX4" fmla="*/ 1874520 w 1874520"/>
                <a:gd name="connsiteY4" fmla="*/ 0 h 1007745"/>
                <a:gd name="connsiteX5" fmla="*/ 1874520 w 1874520"/>
                <a:gd name="connsiteY5" fmla="*/ 435610 h 1007745"/>
                <a:gd name="connsiteX6" fmla="*/ 1874520 w 1874520"/>
                <a:gd name="connsiteY6" fmla="*/ 435610 h 1007745"/>
                <a:gd name="connsiteX7" fmla="*/ 1874520 w 1874520"/>
                <a:gd name="connsiteY7" fmla="*/ 622300 h 1007745"/>
                <a:gd name="connsiteX8" fmla="*/ 1874520 w 1874520"/>
                <a:gd name="connsiteY8" fmla="*/ 746760 h 1007745"/>
                <a:gd name="connsiteX9" fmla="*/ 1223010 w 1874520"/>
                <a:gd name="connsiteY9" fmla="*/ 746760 h 1007745"/>
                <a:gd name="connsiteX10" fmla="*/ 1080141 w 1874520"/>
                <a:gd name="connsiteY10" fmla="*/ 1007745 h 1007745"/>
                <a:gd name="connsiteX11" fmla="*/ 784860 w 1874520"/>
                <a:gd name="connsiteY11" fmla="*/ 777240 h 1007745"/>
                <a:gd name="connsiteX12" fmla="*/ 0 w 1874520"/>
                <a:gd name="connsiteY12" fmla="*/ 746760 h 1007745"/>
                <a:gd name="connsiteX13" fmla="*/ 0 w 1874520"/>
                <a:gd name="connsiteY13" fmla="*/ 622300 h 1007745"/>
                <a:gd name="connsiteX14" fmla="*/ 0 w 1874520"/>
                <a:gd name="connsiteY14" fmla="*/ 435610 h 1007745"/>
                <a:gd name="connsiteX15" fmla="*/ 0 w 1874520"/>
                <a:gd name="connsiteY15" fmla="*/ 435610 h 1007745"/>
                <a:gd name="connsiteX16" fmla="*/ 0 w 1874520"/>
                <a:gd name="connsiteY16" fmla="*/ 0 h 1007745"/>
                <a:gd name="connsiteX0" fmla="*/ 0 w 1874520"/>
                <a:gd name="connsiteY0" fmla="*/ 0 h 1007745"/>
                <a:gd name="connsiteX1" fmla="*/ 312420 w 1874520"/>
                <a:gd name="connsiteY1" fmla="*/ 0 h 1007745"/>
                <a:gd name="connsiteX2" fmla="*/ 312420 w 1874520"/>
                <a:gd name="connsiteY2" fmla="*/ 0 h 1007745"/>
                <a:gd name="connsiteX3" fmla="*/ 781050 w 1874520"/>
                <a:gd name="connsiteY3" fmla="*/ 0 h 1007745"/>
                <a:gd name="connsiteX4" fmla="*/ 1874520 w 1874520"/>
                <a:gd name="connsiteY4" fmla="*/ 0 h 1007745"/>
                <a:gd name="connsiteX5" fmla="*/ 1874520 w 1874520"/>
                <a:gd name="connsiteY5" fmla="*/ 435610 h 1007745"/>
                <a:gd name="connsiteX6" fmla="*/ 1874520 w 1874520"/>
                <a:gd name="connsiteY6" fmla="*/ 435610 h 1007745"/>
                <a:gd name="connsiteX7" fmla="*/ 1874520 w 1874520"/>
                <a:gd name="connsiteY7" fmla="*/ 622300 h 1007745"/>
                <a:gd name="connsiteX8" fmla="*/ 1874520 w 1874520"/>
                <a:gd name="connsiteY8" fmla="*/ 746760 h 1007745"/>
                <a:gd name="connsiteX9" fmla="*/ 1131570 w 1874520"/>
                <a:gd name="connsiteY9" fmla="*/ 746760 h 1007745"/>
                <a:gd name="connsiteX10" fmla="*/ 1080141 w 1874520"/>
                <a:gd name="connsiteY10" fmla="*/ 1007745 h 1007745"/>
                <a:gd name="connsiteX11" fmla="*/ 784860 w 1874520"/>
                <a:gd name="connsiteY11" fmla="*/ 777240 h 1007745"/>
                <a:gd name="connsiteX12" fmla="*/ 0 w 1874520"/>
                <a:gd name="connsiteY12" fmla="*/ 746760 h 1007745"/>
                <a:gd name="connsiteX13" fmla="*/ 0 w 1874520"/>
                <a:gd name="connsiteY13" fmla="*/ 622300 h 1007745"/>
                <a:gd name="connsiteX14" fmla="*/ 0 w 1874520"/>
                <a:gd name="connsiteY14" fmla="*/ 435610 h 1007745"/>
                <a:gd name="connsiteX15" fmla="*/ 0 w 1874520"/>
                <a:gd name="connsiteY15" fmla="*/ 435610 h 1007745"/>
                <a:gd name="connsiteX16" fmla="*/ 0 w 1874520"/>
                <a:gd name="connsiteY16" fmla="*/ 0 h 1007745"/>
                <a:gd name="connsiteX0" fmla="*/ 0 w 1874520"/>
                <a:gd name="connsiteY0" fmla="*/ 0 h 1007745"/>
                <a:gd name="connsiteX1" fmla="*/ 312420 w 1874520"/>
                <a:gd name="connsiteY1" fmla="*/ 0 h 1007745"/>
                <a:gd name="connsiteX2" fmla="*/ 312420 w 1874520"/>
                <a:gd name="connsiteY2" fmla="*/ 0 h 1007745"/>
                <a:gd name="connsiteX3" fmla="*/ 781050 w 1874520"/>
                <a:gd name="connsiteY3" fmla="*/ 0 h 1007745"/>
                <a:gd name="connsiteX4" fmla="*/ 1874520 w 1874520"/>
                <a:gd name="connsiteY4" fmla="*/ 0 h 1007745"/>
                <a:gd name="connsiteX5" fmla="*/ 1874520 w 1874520"/>
                <a:gd name="connsiteY5" fmla="*/ 435610 h 1007745"/>
                <a:gd name="connsiteX6" fmla="*/ 1874520 w 1874520"/>
                <a:gd name="connsiteY6" fmla="*/ 435610 h 1007745"/>
                <a:gd name="connsiteX7" fmla="*/ 1874520 w 1874520"/>
                <a:gd name="connsiteY7" fmla="*/ 622300 h 1007745"/>
                <a:gd name="connsiteX8" fmla="*/ 1874520 w 1874520"/>
                <a:gd name="connsiteY8" fmla="*/ 746760 h 1007745"/>
                <a:gd name="connsiteX9" fmla="*/ 1131570 w 1874520"/>
                <a:gd name="connsiteY9" fmla="*/ 746760 h 1007745"/>
                <a:gd name="connsiteX10" fmla="*/ 973461 w 1874520"/>
                <a:gd name="connsiteY10" fmla="*/ 1007745 h 1007745"/>
                <a:gd name="connsiteX11" fmla="*/ 784860 w 1874520"/>
                <a:gd name="connsiteY11" fmla="*/ 777240 h 1007745"/>
                <a:gd name="connsiteX12" fmla="*/ 0 w 1874520"/>
                <a:gd name="connsiteY12" fmla="*/ 746760 h 1007745"/>
                <a:gd name="connsiteX13" fmla="*/ 0 w 1874520"/>
                <a:gd name="connsiteY13" fmla="*/ 622300 h 1007745"/>
                <a:gd name="connsiteX14" fmla="*/ 0 w 1874520"/>
                <a:gd name="connsiteY14" fmla="*/ 435610 h 1007745"/>
                <a:gd name="connsiteX15" fmla="*/ 0 w 1874520"/>
                <a:gd name="connsiteY15" fmla="*/ 435610 h 1007745"/>
                <a:gd name="connsiteX16" fmla="*/ 0 w 1874520"/>
                <a:gd name="connsiteY16" fmla="*/ 0 h 1007745"/>
                <a:gd name="connsiteX0" fmla="*/ 0 w 1874520"/>
                <a:gd name="connsiteY0" fmla="*/ 0 h 1007745"/>
                <a:gd name="connsiteX1" fmla="*/ 312420 w 1874520"/>
                <a:gd name="connsiteY1" fmla="*/ 0 h 1007745"/>
                <a:gd name="connsiteX2" fmla="*/ 312420 w 1874520"/>
                <a:gd name="connsiteY2" fmla="*/ 0 h 1007745"/>
                <a:gd name="connsiteX3" fmla="*/ 781050 w 1874520"/>
                <a:gd name="connsiteY3" fmla="*/ 0 h 1007745"/>
                <a:gd name="connsiteX4" fmla="*/ 1874520 w 1874520"/>
                <a:gd name="connsiteY4" fmla="*/ 0 h 1007745"/>
                <a:gd name="connsiteX5" fmla="*/ 1874520 w 1874520"/>
                <a:gd name="connsiteY5" fmla="*/ 435610 h 1007745"/>
                <a:gd name="connsiteX6" fmla="*/ 1874520 w 1874520"/>
                <a:gd name="connsiteY6" fmla="*/ 435610 h 1007745"/>
                <a:gd name="connsiteX7" fmla="*/ 1874520 w 1874520"/>
                <a:gd name="connsiteY7" fmla="*/ 622300 h 1007745"/>
                <a:gd name="connsiteX8" fmla="*/ 1874520 w 1874520"/>
                <a:gd name="connsiteY8" fmla="*/ 746760 h 1007745"/>
                <a:gd name="connsiteX9" fmla="*/ 1131570 w 1874520"/>
                <a:gd name="connsiteY9" fmla="*/ 746760 h 1007745"/>
                <a:gd name="connsiteX10" fmla="*/ 973461 w 1874520"/>
                <a:gd name="connsiteY10" fmla="*/ 1007745 h 1007745"/>
                <a:gd name="connsiteX11" fmla="*/ 784860 w 1874520"/>
                <a:gd name="connsiteY11" fmla="*/ 751840 h 1007745"/>
                <a:gd name="connsiteX12" fmla="*/ 0 w 1874520"/>
                <a:gd name="connsiteY12" fmla="*/ 746760 h 1007745"/>
                <a:gd name="connsiteX13" fmla="*/ 0 w 1874520"/>
                <a:gd name="connsiteY13" fmla="*/ 622300 h 1007745"/>
                <a:gd name="connsiteX14" fmla="*/ 0 w 1874520"/>
                <a:gd name="connsiteY14" fmla="*/ 435610 h 1007745"/>
                <a:gd name="connsiteX15" fmla="*/ 0 w 1874520"/>
                <a:gd name="connsiteY15" fmla="*/ 435610 h 1007745"/>
                <a:gd name="connsiteX16" fmla="*/ 0 w 1874520"/>
                <a:gd name="connsiteY16" fmla="*/ 0 h 1007745"/>
                <a:gd name="connsiteX0" fmla="*/ 0 w 1874520"/>
                <a:gd name="connsiteY0" fmla="*/ 0 h 1007745"/>
                <a:gd name="connsiteX1" fmla="*/ 312420 w 1874520"/>
                <a:gd name="connsiteY1" fmla="*/ 0 h 1007745"/>
                <a:gd name="connsiteX2" fmla="*/ 312420 w 1874520"/>
                <a:gd name="connsiteY2" fmla="*/ 0 h 1007745"/>
                <a:gd name="connsiteX3" fmla="*/ 781050 w 1874520"/>
                <a:gd name="connsiteY3" fmla="*/ 0 h 1007745"/>
                <a:gd name="connsiteX4" fmla="*/ 1874520 w 1874520"/>
                <a:gd name="connsiteY4" fmla="*/ 0 h 1007745"/>
                <a:gd name="connsiteX5" fmla="*/ 1874520 w 1874520"/>
                <a:gd name="connsiteY5" fmla="*/ 435610 h 1007745"/>
                <a:gd name="connsiteX6" fmla="*/ 1874520 w 1874520"/>
                <a:gd name="connsiteY6" fmla="*/ 435610 h 1007745"/>
                <a:gd name="connsiteX7" fmla="*/ 1874520 w 1874520"/>
                <a:gd name="connsiteY7" fmla="*/ 622300 h 1007745"/>
                <a:gd name="connsiteX8" fmla="*/ 1874520 w 1874520"/>
                <a:gd name="connsiteY8" fmla="*/ 746760 h 1007745"/>
                <a:gd name="connsiteX9" fmla="*/ 1131570 w 1874520"/>
                <a:gd name="connsiteY9" fmla="*/ 746760 h 1007745"/>
                <a:gd name="connsiteX10" fmla="*/ 973461 w 1874520"/>
                <a:gd name="connsiteY10" fmla="*/ 1007745 h 1007745"/>
                <a:gd name="connsiteX11" fmla="*/ 784860 w 1874520"/>
                <a:gd name="connsiteY11" fmla="*/ 751840 h 1007745"/>
                <a:gd name="connsiteX12" fmla="*/ 0 w 1874520"/>
                <a:gd name="connsiteY12" fmla="*/ 746760 h 1007745"/>
                <a:gd name="connsiteX13" fmla="*/ 0 w 1874520"/>
                <a:gd name="connsiteY13" fmla="*/ 622300 h 1007745"/>
                <a:gd name="connsiteX14" fmla="*/ 0 w 1874520"/>
                <a:gd name="connsiteY14" fmla="*/ 435610 h 1007745"/>
                <a:gd name="connsiteX15" fmla="*/ 0 w 1874520"/>
                <a:gd name="connsiteY15" fmla="*/ 435610 h 1007745"/>
                <a:gd name="connsiteX16" fmla="*/ 0 w 1874520"/>
                <a:gd name="connsiteY16" fmla="*/ 0 h 1007745"/>
                <a:gd name="connsiteX0" fmla="*/ 0 w 1874520"/>
                <a:gd name="connsiteY0" fmla="*/ 0 h 802462"/>
                <a:gd name="connsiteX1" fmla="*/ 312420 w 1874520"/>
                <a:gd name="connsiteY1" fmla="*/ 0 h 802462"/>
                <a:gd name="connsiteX2" fmla="*/ 312420 w 1874520"/>
                <a:gd name="connsiteY2" fmla="*/ 0 h 802462"/>
                <a:gd name="connsiteX3" fmla="*/ 781050 w 1874520"/>
                <a:gd name="connsiteY3" fmla="*/ 0 h 802462"/>
                <a:gd name="connsiteX4" fmla="*/ 1874520 w 1874520"/>
                <a:gd name="connsiteY4" fmla="*/ 0 h 802462"/>
                <a:gd name="connsiteX5" fmla="*/ 1874520 w 1874520"/>
                <a:gd name="connsiteY5" fmla="*/ 435610 h 802462"/>
                <a:gd name="connsiteX6" fmla="*/ 1874520 w 1874520"/>
                <a:gd name="connsiteY6" fmla="*/ 435610 h 802462"/>
                <a:gd name="connsiteX7" fmla="*/ 1874520 w 1874520"/>
                <a:gd name="connsiteY7" fmla="*/ 622300 h 802462"/>
                <a:gd name="connsiteX8" fmla="*/ 1874520 w 1874520"/>
                <a:gd name="connsiteY8" fmla="*/ 746760 h 802462"/>
                <a:gd name="connsiteX9" fmla="*/ 1131570 w 1874520"/>
                <a:gd name="connsiteY9" fmla="*/ 746760 h 802462"/>
                <a:gd name="connsiteX10" fmla="*/ 958221 w 1874520"/>
                <a:gd name="connsiteY10" fmla="*/ 802462 h 802462"/>
                <a:gd name="connsiteX11" fmla="*/ 784860 w 1874520"/>
                <a:gd name="connsiteY11" fmla="*/ 751840 h 802462"/>
                <a:gd name="connsiteX12" fmla="*/ 0 w 1874520"/>
                <a:gd name="connsiteY12" fmla="*/ 746760 h 802462"/>
                <a:gd name="connsiteX13" fmla="*/ 0 w 1874520"/>
                <a:gd name="connsiteY13" fmla="*/ 622300 h 802462"/>
                <a:gd name="connsiteX14" fmla="*/ 0 w 1874520"/>
                <a:gd name="connsiteY14" fmla="*/ 435610 h 802462"/>
                <a:gd name="connsiteX15" fmla="*/ 0 w 1874520"/>
                <a:gd name="connsiteY15" fmla="*/ 435610 h 802462"/>
                <a:gd name="connsiteX16" fmla="*/ 0 w 1874520"/>
                <a:gd name="connsiteY16" fmla="*/ 0 h 802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4520" h="802462">
                  <a:moveTo>
                    <a:pt x="0" y="0"/>
                  </a:moveTo>
                  <a:lnTo>
                    <a:pt x="312420" y="0"/>
                  </a:lnTo>
                  <a:lnTo>
                    <a:pt x="312420" y="0"/>
                  </a:lnTo>
                  <a:lnTo>
                    <a:pt x="781050" y="0"/>
                  </a:lnTo>
                  <a:lnTo>
                    <a:pt x="1874520" y="0"/>
                  </a:lnTo>
                  <a:lnTo>
                    <a:pt x="1874520" y="435610"/>
                  </a:lnTo>
                  <a:lnTo>
                    <a:pt x="1874520" y="435610"/>
                  </a:lnTo>
                  <a:lnTo>
                    <a:pt x="1874520" y="622300"/>
                  </a:lnTo>
                  <a:lnTo>
                    <a:pt x="1874520" y="746760"/>
                  </a:lnTo>
                  <a:lnTo>
                    <a:pt x="1131570" y="746760"/>
                  </a:lnTo>
                  <a:lnTo>
                    <a:pt x="958221" y="802462"/>
                  </a:lnTo>
                  <a:lnTo>
                    <a:pt x="784860" y="751840"/>
                  </a:lnTo>
                  <a:lnTo>
                    <a:pt x="0" y="746760"/>
                  </a:lnTo>
                  <a:lnTo>
                    <a:pt x="0" y="622300"/>
                  </a:lnTo>
                  <a:lnTo>
                    <a:pt x="0" y="435610"/>
                  </a:lnTo>
                  <a:lnTo>
                    <a:pt x="0" y="435610"/>
                  </a:lnTo>
                  <a:lnTo>
                    <a:pt x="0" y="0"/>
                  </a:lnTo>
                  <a:close/>
                </a:path>
              </a:pathLst>
            </a:custGeom>
            <a:solidFill>
              <a:schemeClr val="accent4"/>
            </a:solidFill>
            <a:ln w="25400">
              <a:solidFill>
                <a:schemeClr val="accent4">
                  <a:lumMod val="20000"/>
                  <a:lumOff val="80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800" b="0" i="0" u="none" strike="noStrike" kern="1200" cap="none" spc="0" normalizeH="0" baseline="0" noProof="0">
                <a:ln>
                  <a:noFill/>
                </a:ln>
                <a:solidFill>
                  <a:srgbClr val="FFFFFF"/>
                </a:solidFill>
                <a:effectLst/>
                <a:uLnTx/>
                <a:uFillTx/>
                <a:latin typeface="微软雅黑"/>
                <a:ea typeface="微软雅黑"/>
                <a:cs typeface="+mn-cs"/>
              </a:endParaRPr>
            </a:p>
          </p:txBody>
        </p:sp>
        <p:sp>
          <p:nvSpPr>
            <p:cNvPr id="20" name="文本框 19"/>
            <p:cNvSpPr txBox="1"/>
            <p:nvPr/>
          </p:nvSpPr>
          <p:spPr>
            <a:xfrm>
              <a:off x="7190502" y="2138027"/>
              <a:ext cx="1765317" cy="923330"/>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FFFFF"/>
                  </a:solidFill>
                  <a:effectLst/>
                  <a:uLnTx/>
                  <a:uFillTx/>
                  <a:latin typeface="微软雅黑"/>
                  <a:ea typeface="微软雅黑"/>
                  <a:cs typeface="+mn-cs"/>
                </a:rPr>
                <a:t>添加标题此处添加标题此处添加标题此处添加标题此处添加标题。</a:t>
              </a:r>
            </a:p>
          </p:txBody>
        </p:sp>
        <p:sp>
          <p:nvSpPr>
            <p:cNvPr id="21" name="矩形 20"/>
            <p:cNvSpPr/>
            <p:nvPr/>
          </p:nvSpPr>
          <p:spPr>
            <a:xfrm>
              <a:off x="7187586" y="1799473"/>
              <a:ext cx="1851897" cy="338554"/>
            </a:xfrm>
            <a:prstGeom prst="rect">
              <a:avLst/>
            </a:prstGeom>
            <a:effectLst>
              <a:outerShdw blurRad="50800" dist="38100" dir="8100000" algn="tr" rotWithShape="0">
                <a:prstClr val="black">
                  <a:alpha val="40000"/>
                </a:prstClr>
              </a:outerShdw>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FFFFFF"/>
                  </a:solidFill>
                  <a:effectLst/>
                  <a:uLnTx/>
                  <a:uFillTx/>
                  <a:latin typeface="Impact"/>
                  <a:ea typeface="微软雅黑"/>
                  <a:cs typeface="+mn-cs"/>
                </a:rPr>
                <a:t>ADD YOUR TITLE</a:t>
              </a:r>
              <a:endParaRPr kumimoji="0" lang="zh-CN" altLang="en-US" sz="1600" b="0" i="0" u="none" strike="noStrike" kern="1200" cap="none" spc="0" normalizeH="0" baseline="0" noProof="0" dirty="0">
                <a:ln>
                  <a:noFill/>
                </a:ln>
                <a:solidFill>
                  <a:srgbClr val="FFFFFF"/>
                </a:solidFill>
                <a:effectLst/>
                <a:uLnTx/>
                <a:uFillTx/>
                <a:latin typeface="Impact"/>
                <a:ea typeface="微软雅黑"/>
                <a:cs typeface="+mn-cs"/>
              </a:endParaRPr>
            </a:p>
          </p:txBody>
        </p:sp>
      </p:grpSp>
      <p:grpSp>
        <p:nvGrpSpPr>
          <p:cNvPr id="22" name="组合 21"/>
          <p:cNvGrpSpPr/>
          <p:nvPr/>
        </p:nvGrpSpPr>
        <p:grpSpPr>
          <a:xfrm>
            <a:off x="5232388" y="4902335"/>
            <a:ext cx="1874520" cy="1571038"/>
            <a:chOff x="5232388" y="4902335"/>
            <a:chExt cx="1874520" cy="1571038"/>
          </a:xfrm>
        </p:grpSpPr>
        <p:sp>
          <p:nvSpPr>
            <p:cNvPr id="23" name="矩形标注 39"/>
            <p:cNvSpPr/>
            <p:nvPr/>
          </p:nvSpPr>
          <p:spPr>
            <a:xfrm rot="10800000">
              <a:off x="5232388" y="4902335"/>
              <a:ext cx="1874520" cy="1571038"/>
            </a:xfrm>
            <a:custGeom>
              <a:avLst/>
              <a:gdLst>
                <a:gd name="connsiteX0" fmla="*/ 0 w 1874520"/>
                <a:gd name="connsiteY0" fmla="*/ 0 h 746760"/>
                <a:gd name="connsiteX1" fmla="*/ 312420 w 1874520"/>
                <a:gd name="connsiteY1" fmla="*/ 0 h 746760"/>
                <a:gd name="connsiteX2" fmla="*/ 312420 w 1874520"/>
                <a:gd name="connsiteY2" fmla="*/ 0 h 746760"/>
                <a:gd name="connsiteX3" fmla="*/ 781050 w 1874520"/>
                <a:gd name="connsiteY3" fmla="*/ 0 h 746760"/>
                <a:gd name="connsiteX4" fmla="*/ 1874520 w 1874520"/>
                <a:gd name="connsiteY4" fmla="*/ 0 h 746760"/>
                <a:gd name="connsiteX5" fmla="*/ 1874520 w 1874520"/>
                <a:gd name="connsiteY5" fmla="*/ 435610 h 746760"/>
                <a:gd name="connsiteX6" fmla="*/ 1874520 w 1874520"/>
                <a:gd name="connsiteY6" fmla="*/ 435610 h 746760"/>
                <a:gd name="connsiteX7" fmla="*/ 1874520 w 1874520"/>
                <a:gd name="connsiteY7" fmla="*/ 622300 h 746760"/>
                <a:gd name="connsiteX8" fmla="*/ 1874520 w 1874520"/>
                <a:gd name="connsiteY8" fmla="*/ 746760 h 746760"/>
                <a:gd name="connsiteX9" fmla="*/ 781050 w 1874520"/>
                <a:gd name="connsiteY9" fmla="*/ 746760 h 746760"/>
                <a:gd name="connsiteX10" fmla="*/ 546741 w 1874520"/>
                <a:gd name="connsiteY10" fmla="*/ 840105 h 746760"/>
                <a:gd name="connsiteX11" fmla="*/ 312420 w 1874520"/>
                <a:gd name="connsiteY11" fmla="*/ 746760 h 746760"/>
                <a:gd name="connsiteX12" fmla="*/ 0 w 1874520"/>
                <a:gd name="connsiteY12" fmla="*/ 746760 h 746760"/>
                <a:gd name="connsiteX13" fmla="*/ 0 w 1874520"/>
                <a:gd name="connsiteY13" fmla="*/ 622300 h 746760"/>
                <a:gd name="connsiteX14" fmla="*/ 0 w 1874520"/>
                <a:gd name="connsiteY14" fmla="*/ 435610 h 746760"/>
                <a:gd name="connsiteX15" fmla="*/ 0 w 1874520"/>
                <a:gd name="connsiteY15" fmla="*/ 435610 h 746760"/>
                <a:gd name="connsiteX16" fmla="*/ 0 w 1874520"/>
                <a:gd name="connsiteY16" fmla="*/ 0 h 746760"/>
                <a:gd name="connsiteX0" fmla="*/ 0 w 1874520"/>
                <a:gd name="connsiteY0" fmla="*/ 0 h 840105"/>
                <a:gd name="connsiteX1" fmla="*/ 312420 w 1874520"/>
                <a:gd name="connsiteY1" fmla="*/ 0 h 840105"/>
                <a:gd name="connsiteX2" fmla="*/ 312420 w 1874520"/>
                <a:gd name="connsiteY2" fmla="*/ 0 h 840105"/>
                <a:gd name="connsiteX3" fmla="*/ 781050 w 1874520"/>
                <a:gd name="connsiteY3" fmla="*/ 0 h 840105"/>
                <a:gd name="connsiteX4" fmla="*/ 1874520 w 1874520"/>
                <a:gd name="connsiteY4" fmla="*/ 0 h 840105"/>
                <a:gd name="connsiteX5" fmla="*/ 1874520 w 1874520"/>
                <a:gd name="connsiteY5" fmla="*/ 435610 h 840105"/>
                <a:gd name="connsiteX6" fmla="*/ 1874520 w 1874520"/>
                <a:gd name="connsiteY6" fmla="*/ 435610 h 840105"/>
                <a:gd name="connsiteX7" fmla="*/ 1874520 w 1874520"/>
                <a:gd name="connsiteY7" fmla="*/ 622300 h 840105"/>
                <a:gd name="connsiteX8" fmla="*/ 1874520 w 1874520"/>
                <a:gd name="connsiteY8" fmla="*/ 746760 h 840105"/>
                <a:gd name="connsiteX9" fmla="*/ 1223010 w 1874520"/>
                <a:gd name="connsiteY9" fmla="*/ 746760 h 840105"/>
                <a:gd name="connsiteX10" fmla="*/ 546741 w 1874520"/>
                <a:gd name="connsiteY10" fmla="*/ 840105 h 840105"/>
                <a:gd name="connsiteX11" fmla="*/ 312420 w 1874520"/>
                <a:gd name="connsiteY11" fmla="*/ 746760 h 840105"/>
                <a:gd name="connsiteX12" fmla="*/ 0 w 1874520"/>
                <a:gd name="connsiteY12" fmla="*/ 746760 h 840105"/>
                <a:gd name="connsiteX13" fmla="*/ 0 w 1874520"/>
                <a:gd name="connsiteY13" fmla="*/ 622300 h 840105"/>
                <a:gd name="connsiteX14" fmla="*/ 0 w 1874520"/>
                <a:gd name="connsiteY14" fmla="*/ 435610 h 840105"/>
                <a:gd name="connsiteX15" fmla="*/ 0 w 1874520"/>
                <a:gd name="connsiteY15" fmla="*/ 435610 h 840105"/>
                <a:gd name="connsiteX16" fmla="*/ 0 w 1874520"/>
                <a:gd name="connsiteY16" fmla="*/ 0 h 840105"/>
                <a:gd name="connsiteX0" fmla="*/ 0 w 1874520"/>
                <a:gd name="connsiteY0" fmla="*/ 0 h 840105"/>
                <a:gd name="connsiteX1" fmla="*/ 312420 w 1874520"/>
                <a:gd name="connsiteY1" fmla="*/ 0 h 840105"/>
                <a:gd name="connsiteX2" fmla="*/ 312420 w 1874520"/>
                <a:gd name="connsiteY2" fmla="*/ 0 h 840105"/>
                <a:gd name="connsiteX3" fmla="*/ 781050 w 1874520"/>
                <a:gd name="connsiteY3" fmla="*/ 0 h 840105"/>
                <a:gd name="connsiteX4" fmla="*/ 1874520 w 1874520"/>
                <a:gd name="connsiteY4" fmla="*/ 0 h 840105"/>
                <a:gd name="connsiteX5" fmla="*/ 1874520 w 1874520"/>
                <a:gd name="connsiteY5" fmla="*/ 435610 h 840105"/>
                <a:gd name="connsiteX6" fmla="*/ 1874520 w 1874520"/>
                <a:gd name="connsiteY6" fmla="*/ 435610 h 840105"/>
                <a:gd name="connsiteX7" fmla="*/ 1874520 w 1874520"/>
                <a:gd name="connsiteY7" fmla="*/ 622300 h 840105"/>
                <a:gd name="connsiteX8" fmla="*/ 1874520 w 1874520"/>
                <a:gd name="connsiteY8" fmla="*/ 746760 h 840105"/>
                <a:gd name="connsiteX9" fmla="*/ 1223010 w 1874520"/>
                <a:gd name="connsiteY9" fmla="*/ 746760 h 840105"/>
                <a:gd name="connsiteX10" fmla="*/ 546741 w 1874520"/>
                <a:gd name="connsiteY10" fmla="*/ 840105 h 840105"/>
                <a:gd name="connsiteX11" fmla="*/ 922020 w 1874520"/>
                <a:gd name="connsiteY11" fmla="*/ 777240 h 840105"/>
                <a:gd name="connsiteX12" fmla="*/ 0 w 1874520"/>
                <a:gd name="connsiteY12" fmla="*/ 746760 h 840105"/>
                <a:gd name="connsiteX13" fmla="*/ 0 w 1874520"/>
                <a:gd name="connsiteY13" fmla="*/ 622300 h 840105"/>
                <a:gd name="connsiteX14" fmla="*/ 0 w 1874520"/>
                <a:gd name="connsiteY14" fmla="*/ 435610 h 840105"/>
                <a:gd name="connsiteX15" fmla="*/ 0 w 1874520"/>
                <a:gd name="connsiteY15" fmla="*/ 435610 h 840105"/>
                <a:gd name="connsiteX16" fmla="*/ 0 w 1874520"/>
                <a:gd name="connsiteY16" fmla="*/ 0 h 840105"/>
                <a:gd name="connsiteX0" fmla="*/ 0 w 1874520"/>
                <a:gd name="connsiteY0" fmla="*/ 0 h 1007745"/>
                <a:gd name="connsiteX1" fmla="*/ 312420 w 1874520"/>
                <a:gd name="connsiteY1" fmla="*/ 0 h 1007745"/>
                <a:gd name="connsiteX2" fmla="*/ 312420 w 1874520"/>
                <a:gd name="connsiteY2" fmla="*/ 0 h 1007745"/>
                <a:gd name="connsiteX3" fmla="*/ 781050 w 1874520"/>
                <a:gd name="connsiteY3" fmla="*/ 0 h 1007745"/>
                <a:gd name="connsiteX4" fmla="*/ 1874520 w 1874520"/>
                <a:gd name="connsiteY4" fmla="*/ 0 h 1007745"/>
                <a:gd name="connsiteX5" fmla="*/ 1874520 w 1874520"/>
                <a:gd name="connsiteY5" fmla="*/ 435610 h 1007745"/>
                <a:gd name="connsiteX6" fmla="*/ 1874520 w 1874520"/>
                <a:gd name="connsiteY6" fmla="*/ 435610 h 1007745"/>
                <a:gd name="connsiteX7" fmla="*/ 1874520 w 1874520"/>
                <a:gd name="connsiteY7" fmla="*/ 622300 h 1007745"/>
                <a:gd name="connsiteX8" fmla="*/ 1874520 w 1874520"/>
                <a:gd name="connsiteY8" fmla="*/ 746760 h 1007745"/>
                <a:gd name="connsiteX9" fmla="*/ 1223010 w 1874520"/>
                <a:gd name="connsiteY9" fmla="*/ 746760 h 1007745"/>
                <a:gd name="connsiteX10" fmla="*/ 1080141 w 1874520"/>
                <a:gd name="connsiteY10" fmla="*/ 1007745 h 1007745"/>
                <a:gd name="connsiteX11" fmla="*/ 922020 w 1874520"/>
                <a:gd name="connsiteY11" fmla="*/ 777240 h 1007745"/>
                <a:gd name="connsiteX12" fmla="*/ 0 w 1874520"/>
                <a:gd name="connsiteY12" fmla="*/ 746760 h 1007745"/>
                <a:gd name="connsiteX13" fmla="*/ 0 w 1874520"/>
                <a:gd name="connsiteY13" fmla="*/ 622300 h 1007745"/>
                <a:gd name="connsiteX14" fmla="*/ 0 w 1874520"/>
                <a:gd name="connsiteY14" fmla="*/ 435610 h 1007745"/>
                <a:gd name="connsiteX15" fmla="*/ 0 w 1874520"/>
                <a:gd name="connsiteY15" fmla="*/ 435610 h 1007745"/>
                <a:gd name="connsiteX16" fmla="*/ 0 w 1874520"/>
                <a:gd name="connsiteY16" fmla="*/ 0 h 1007745"/>
                <a:gd name="connsiteX0" fmla="*/ 0 w 1874520"/>
                <a:gd name="connsiteY0" fmla="*/ 0 h 1007745"/>
                <a:gd name="connsiteX1" fmla="*/ 312420 w 1874520"/>
                <a:gd name="connsiteY1" fmla="*/ 0 h 1007745"/>
                <a:gd name="connsiteX2" fmla="*/ 312420 w 1874520"/>
                <a:gd name="connsiteY2" fmla="*/ 0 h 1007745"/>
                <a:gd name="connsiteX3" fmla="*/ 781050 w 1874520"/>
                <a:gd name="connsiteY3" fmla="*/ 0 h 1007745"/>
                <a:gd name="connsiteX4" fmla="*/ 1874520 w 1874520"/>
                <a:gd name="connsiteY4" fmla="*/ 0 h 1007745"/>
                <a:gd name="connsiteX5" fmla="*/ 1874520 w 1874520"/>
                <a:gd name="connsiteY5" fmla="*/ 435610 h 1007745"/>
                <a:gd name="connsiteX6" fmla="*/ 1874520 w 1874520"/>
                <a:gd name="connsiteY6" fmla="*/ 435610 h 1007745"/>
                <a:gd name="connsiteX7" fmla="*/ 1874520 w 1874520"/>
                <a:gd name="connsiteY7" fmla="*/ 622300 h 1007745"/>
                <a:gd name="connsiteX8" fmla="*/ 1874520 w 1874520"/>
                <a:gd name="connsiteY8" fmla="*/ 746760 h 1007745"/>
                <a:gd name="connsiteX9" fmla="*/ 1223010 w 1874520"/>
                <a:gd name="connsiteY9" fmla="*/ 746760 h 1007745"/>
                <a:gd name="connsiteX10" fmla="*/ 1080141 w 1874520"/>
                <a:gd name="connsiteY10" fmla="*/ 1007745 h 1007745"/>
                <a:gd name="connsiteX11" fmla="*/ 784860 w 1874520"/>
                <a:gd name="connsiteY11" fmla="*/ 777240 h 1007745"/>
                <a:gd name="connsiteX12" fmla="*/ 0 w 1874520"/>
                <a:gd name="connsiteY12" fmla="*/ 746760 h 1007745"/>
                <a:gd name="connsiteX13" fmla="*/ 0 w 1874520"/>
                <a:gd name="connsiteY13" fmla="*/ 622300 h 1007745"/>
                <a:gd name="connsiteX14" fmla="*/ 0 w 1874520"/>
                <a:gd name="connsiteY14" fmla="*/ 435610 h 1007745"/>
                <a:gd name="connsiteX15" fmla="*/ 0 w 1874520"/>
                <a:gd name="connsiteY15" fmla="*/ 435610 h 1007745"/>
                <a:gd name="connsiteX16" fmla="*/ 0 w 1874520"/>
                <a:gd name="connsiteY16" fmla="*/ 0 h 1007745"/>
                <a:gd name="connsiteX0" fmla="*/ 0 w 1874520"/>
                <a:gd name="connsiteY0" fmla="*/ 0 h 1007745"/>
                <a:gd name="connsiteX1" fmla="*/ 312420 w 1874520"/>
                <a:gd name="connsiteY1" fmla="*/ 0 h 1007745"/>
                <a:gd name="connsiteX2" fmla="*/ 312420 w 1874520"/>
                <a:gd name="connsiteY2" fmla="*/ 0 h 1007745"/>
                <a:gd name="connsiteX3" fmla="*/ 781050 w 1874520"/>
                <a:gd name="connsiteY3" fmla="*/ 0 h 1007745"/>
                <a:gd name="connsiteX4" fmla="*/ 1874520 w 1874520"/>
                <a:gd name="connsiteY4" fmla="*/ 0 h 1007745"/>
                <a:gd name="connsiteX5" fmla="*/ 1874520 w 1874520"/>
                <a:gd name="connsiteY5" fmla="*/ 435610 h 1007745"/>
                <a:gd name="connsiteX6" fmla="*/ 1874520 w 1874520"/>
                <a:gd name="connsiteY6" fmla="*/ 435610 h 1007745"/>
                <a:gd name="connsiteX7" fmla="*/ 1874520 w 1874520"/>
                <a:gd name="connsiteY7" fmla="*/ 622300 h 1007745"/>
                <a:gd name="connsiteX8" fmla="*/ 1874520 w 1874520"/>
                <a:gd name="connsiteY8" fmla="*/ 746760 h 1007745"/>
                <a:gd name="connsiteX9" fmla="*/ 1131570 w 1874520"/>
                <a:gd name="connsiteY9" fmla="*/ 746760 h 1007745"/>
                <a:gd name="connsiteX10" fmla="*/ 1080141 w 1874520"/>
                <a:gd name="connsiteY10" fmla="*/ 1007745 h 1007745"/>
                <a:gd name="connsiteX11" fmla="*/ 784860 w 1874520"/>
                <a:gd name="connsiteY11" fmla="*/ 777240 h 1007745"/>
                <a:gd name="connsiteX12" fmla="*/ 0 w 1874520"/>
                <a:gd name="connsiteY12" fmla="*/ 746760 h 1007745"/>
                <a:gd name="connsiteX13" fmla="*/ 0 w 1874520"/>
                <a:gd name="connsiteY13" fmla="*/ 622300 h 1007745"/>
                <a:gd name="connsiteX14" fmla="*/ 0 w 1874520"/>
                <a:gd name="connsiteY14" fmla="*/ 435610 h 1007745"/>
                <a:gd name="connsiteX15" fmla="*/ 0 w 1874520"/>
                <a:gd name="connsiteY15" fmla="*/ 435610 h 1007745"/>
                <a:gd name="connsiteX16" fmla="*/ 0 w 1874520"/>
                <a:gd name="connsiteY16" fmla="*/ 0 h 1007745"/>
                <a:gd name="connsiteX0" fmla="*/ 0 w 1874520"/>
                <a:gd name="connsiteY0" fmla="*/ 0 h 1007745"/>
                <a:gd name="connsiteX1" fmla="*/ 312420 w 1874520"/>
                <a:gd name="connsiteY1" fmla="*/ 0 h 1007745"/>
                <a:gd name="connsiteX2" fmla="*/ 312420 w 1874520"/>
                <a:gd name="connsiteY2" fmla="*/ 0 h 1007745"/>
                <a:gd name="connsiteX3" fmla="*/ 781050 w 1874520"/>
                <a:gd name="connsiteY3" fmla="*/ 0 h 1007745"/>
                <a:gd name="connsiteX4" fmla="*/ 1874520 w 1874520"/>
                <a:gd name="connsiteY4" fmla="*/ 0 h 1007745"/>
                <a:gd name="connsiteX5" fmla="*/ 1874520 w 1874520"/>
                <a:gd name="connsiteY5" fmla="*/ 435610 h 1007745"/>
                <a:gd name="connsiteX6" fmla="*/ 1874520 w 1874520"/>
                <a:gd name="connsiteY6" fmla="*/ 435610 h 1007745"/>
                <a:gd name="connsiteX7" fmla="*/ 1874520 w 1874520"/>
                <a:gd name="connsiteY7" fmla="*/ 622300 h 1007745"/>
                <a:gd name="connsiteX8" fmla="*/ 1874520 w 1874520"/>
                <a:gd name="connsiteY8" fmla="*/ 746760 h 1007745"/>
                <a:gd name="connsiteX9" fmla="*/ 1131570 w 1874520"/>
                <a:gd name="connsiteY9" fmla="*/ 746760 h 1007745"/>
                <a:gd name="connsiteX10" fmla="*/ 973461 w 1874520"/>
                <a:gd name="connsiteY10" fmla="*/ 1007745 h 1007745"/>
                <a:gd name="connsiteX11" fmla="*/ 784860 w 1874520"/>
                <a:gd name="connsiteY11" fmla="*/ 777240 h 1007745"/>
                <a:gd name="connsiteX12" fmla="*/ 0 w 1874520"/>
                <a:gd name="connsiteY12" fmla="*/ 746760 h 1007745"/>
                <a:gd name="connsiteX13" fmla="*/ 0 w 1874520"/>
                <a:gd name="connsiteY13" fmla="*/ 622300 h 1007745"/>
                <a:gd name="connsiteX14" fmla="*/ 0 w 1874520"/>
                <a:gd name="connsiteY14" fmla="*/ 435610 h 1007745"/>
                <a:gd name="connsiteX15" fmla="*/ 0 w 1874520"/>
                <a:gd name="connsiteY15" fmla="*/ 435610 h 1007745"/>
                <a:gd name="connsiteX16" fmla="*/ 0 w 1874520"/>
                <a:gd name="connsiteY16" fmla="*/ 0 h 1007745"/>
                <a:gd name="connsiteX0" fmla="*/ 0 w 1874520"/>
                <a:gd name="connsiteY0" fmla="*/ 0 h 1007745"/>
                <a:gd name="connsiteX1" fmla="*/ 312420 w 1874520"/>
                <a:gd name="connsiteY1" fmla="*/ 0 h 1007745"/>
                <a:gd name="connsiteX2" fmla="*/ 312420 w 1874520"/>
                <a:gd name="connsiteY2" fmla="*/ 0 h 1007745"/>
                <a:gd name="connsiteX3" fmla="*/ 781050 w 1874520"/>
                <a:gd name="connsiteY3" fmla="*/ 0 h 1007745"/>
                <a:gd name="connsiteX4" fmla="*/ 1874520 w 1874520"/>
                <a:gd name="connsiteY4" fmla="*/ 0 h 1007745"/>
                <a:gd name="connsiteX5" fmla="*/ 1874520 w 1874520"/>
                <a:gd name="connsiteY5" fmla="*/ 435610 h 1007745"/>
                <a:gd name="connsiteX6" fmla="*/ 1874520 w 1874520"/>
                <a:gd name="connsiteY6" fmla="*/ 435610 h 1007745"/>
                <a:gd name="connsiteX7" fmla="*/ 1874520 w 1874520"/>
                <a:gd name="connsiteY7" fmla="*/ 622300 h 1007745"/>
                <a:gd name="connsiteX8" fmla="*/ 1874520 w 1874520"/>
                <a:gd name="connsiteY8" fmla="*/ 746760 h 1007745"/>
                <a:gd name="connsiteX9" fmla="*/ 1131570 w 1874520"/>
                <a:gd name="connsiteY9" fmla="*/ 746760 h 1007745"/>
                <a:gd name="connsiteX10" fmla="*/ 973461 w 1874520"/>
                <a:gd name="connsiteY10" fmla="*/ 1007745 h 1007745"/>
                <a:gd name="connsiteX11" fmla="*/ 784860 w 1874520"/>
                <a:gd name="connsiteY11" fmla="*/ 751840 h 1007745"/>
                <a:gd name="connsiteX12" fmla="*/ 0 w 1874520"/>
                <a:gd name="connsiteY12" fmla="*/ 746760 h 1007745"/>
                <a:gd name="connsiteX13" fmla="*/ 0 w 1874520"/>
                <a:gd name="connsiteY13" fmla="*/ 622300 h 1007745"/>
                <a:gd name="connsiteX14" fmla="*/ 0 w 1874520"/>
                <a:gd name="connsiteY14" fmla="*/ 435610 h 1007745"/>
                <a:gd name="connsiteX15" fmla="*/ 0 w 1874520"/>
                <a:gd name="connsiteY15" fmla="*/ 435610 h 1007745"/>
                <a:gd name="connsiteX16" fmla="*/ 0 w 1874520"/>
                <a:gd name="connsiteY16" fmla="*/ 0 h 1007745"/>
                <a:gd name="connsiteX0" fmla="*/ 0 w 1874520"/>
                <a:gd name="connsiteY0" fmla="*/ 0 h 1007745"/>
                <a:gd name="connsiteX1" fmla="*/ 312420 w 1874520"/>
                <a:gd name="connsiteY1" fmla="*/ 0 h 1007745"/>
                <a:gd name="connsiteX2" fmla="*/ 312420 w 1874520"/>
                <a:gd name="connsiteY2" fmla="*/ 0 h 1007745"/>
                <a:gd name="connsiteX3" fmla="*/ 781050 w 1874520"/>
                <a:gd name="connsiteY3" fmla="*/ 0 h 1007745"/>
                <a:gd name="connsiteX4" fmla="*/ 1874520 w 1874520"/>
                <a:gd name="connsiteY4" fmla="*/ 0 h 1007745"/>
                <a:gd name="connsiteX5" fmla="*/ 1874520 w 1874520"/>
                <a:gd name="connsiteY5" fmla="*/ 435610 h 1007745"/>
                <a:gd name="connsiteX6" fmla="*/ 1874520 w 1874520"/>
                <a:gd name="connsiteY6" fmla="*/ 435610 h 1007745"/>
                <a:gd name="connsiteX7" fmla="*/ 1874520 w 1874520"/>
                <a:gd name="connsiteY7" fmla="*/ 622300 h 1007745"/>
                <a:gd name="connsiteX8" fmla="*/ 1874520 w 1874520"/>
                <a:gd name="connsiteY8" fmla="*/ 746760 h 1007745"/>
                <a:gd name="connsiteX9" fmla="*/ 1131570 w 1874520"/>
                <a:gd name="connsiteY9" fmla="*/ 746760 h 1007745"/>
                <a:gd name="connsiteX10" fmla="*/ 973461 w 1874520"/>
                <a:gd name="connsiteY10" fmla="*/ 1007745 h 1007745"/>
                <a:gd name="connsiteX11" fmla="*/ 784860 w 1874520"/>
                <a:gd name="connsiteY11" fmla="*/ 751840 h 1007745"/>
                <a:gd name="connsiteX12" fmla="*/ 0 w 1874520"/>
                <a:gd name="connsiteY12" fmla="*/ 746760 h 1007745"/>
                <a:gd name="connsiteX13" fmla="*/ 0 w 1874520"/>
                <a:gd name="connsiteY13" fmla="*/ 622300 h 1007745"/>
                <a:gd name="connsiteX14" fmla="*/ 0 w 1874520"/>
                <a:gd name="connsiteY14" fmla="*/ 435610 h 1007745"/>
                <a:gd name="connsiteX15" fmla="*/ 0 w 1874520"/>
                <a:gd name="connsiteY15" fmla="*/ 435610 h 1007745"/>
                <a:gd name="connsiteX16" fmla="*/ 0 w 1874520"/>
                <a:gd name="connsiteY16" fmla="*/ 0 h 1007745"/>
                <a:gd name="connsiteX0" fmla="*/ 0 w 1874520"/>
                <a:gd name="connsiteY0" fmla="*/ 0 h 802462"/>
                <a:gd name="connsiteX1" fmla="*/ 312420 w 1874520"/>
                <a:gd name="connsiteY1" fmla="*/ 0 h 802462"/>
                <a:gd name="connsiteX2" fmla="*/ 312420 w 1874520"/>
                <a:gd name="connsiteY2" fmla="*/ 0 h 802462"/>
                <a:gd name="connsiteX3" fmla="*/ 781050 w 1874520"/>
                <a:gd name="connsiteY3" fmla="*/ 0 h 802462"/>
                <a:gd name="connsiteX4" fmla="*/ 1874520 w 1874520"/>
                <a:gd name="connsiteY4" fmla="*/ 0 h 802462"/>
                <a:gd name="connsiteX5" fmla="*/ 1874520 w 1874520"/>
                <a:gd name="connsiteY5" fmla="*/ 435610 h 802462"/>
                <a:gd name="connsiteX6" fmla="*/ 1874520 w 1874520"/>
                <a:gd name="connsiteY6" fmla="*/ 435610 h 802462"/>
                <a:gd name="connsiteX7" fmla="*/ 1874520 w 1874520"/>
                <a:gd name="connsiteY7" fmla="*/ 622300 h 802462"/>
                <a:gd name="connsiteX8" fmla="*/ 1874520 w 1874520"/>
                <a:gd name="connsiteY8" fmla="*/ 746760 h 802462"/>
                <a:gd name="connsiteX9" fmla="*/ 1131570 w 1874520"/>
                <a:gd name="connsiteY9" fmla="*/ 746760 h 802462"/>
                <a:gd name="connsiteX10" fmla="*/ 958221 w 1874520"/>
                <a:gd name="connsiteY10" fmla="*/ 802462 h 802462"/>
                <a:gd name="connsiteX11" fmla="*/ 784860 w 1874520"/>
                <a:gd name="connsiteY11" fmla="*/ 751840 h 802462"/>
                <a:gd name="connsiteX12" fmla="*/ 0 w 1874520"/>
                <a:gd name="connsiteY12" fmla="*/ 746760 h 802462"/>
                <a:gd name="connsiteX13" fmla="*/ 0 w 1874520"/>
                <a:gd name="connsiteY13" fmla="*/ 622300 h 802462"/>
                <a:gd name="connsiteX14" fmla="*/ 0 w 1874520"/>
                <a:gd name="connsiteY14" fmla="*/ 435610 h 802462"/>
                <a:gd name="connsiteX15" fmla="*/ 0 w 1874520"/>
                <a:gd name="connsiteY15" fmla="*/ 435610 h 802462"/>
                <a:gd name="connsiteX16" fmla="*/ 0 w 1874520"/>
                <a:gd name="connsiteY16" fmla="*/ 0 h 802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4520" h="802462">
                  <a:moveTo>
                    <a:pt x="0" y="0"/>
                  </a:moveTo>
                  <a:lnTo>
                    <a:pt x="312420" y="0"/>
                  </a:lnTo>
                  <a:lnTo>
                    <a:pt x="312420" y="0"/>
                  </a:lnTo>
                  <a:lnTo>
                    <a:pt x="781050" y="0"/>
                  </a:lnTo>
                  <a:lnTo>
                    <a:pt x="1874520" y="0"/>
                  </a:lnTo>
                  <a:lnTo>
                    <a:pt x="1874520" y="435610"/>
                  </a:lnTo>
                  <a:lnTo>
                    <a:pt x="1874520" y="435610"/>
                  </a:lnTo>
                  <a:lnTo>
                    <a:pt x="1874520" y="622300"/>
                  </a:lnTo>
                  <a:lnTo>
                    <a:pt x="1874520" y="746760"/>
                  </a:lnTo>
                  <a:lnTo>
                    <a:pt x="1131570" y="746760"/>
                  </a:lnTo>
                  <a:lnTo>
                    <a:pt x="958221" y="802462"/>
                  </a:lnTo>
                  <a:lnTo>
                    <a:pt x="784860" y="751840"/>
                  </a:lnTo>
                  <a:lnTo>
                    <a:pt x="0" y="746760"/>
                  </a:lnTo>
                  <a:lnTo>
                    <a:pt x="0" y="622300"/>
                  </a:lnTo>
                  <a:lnTo>
                    <a:pt x="0" y="435610"/>
                  </a:lnTo>
                  <a:lnTo>
                    <a:pt x="0" y="435610"/>
                  </a:lnTo>
                  <a:lnTo>
                    <a:pt x="0" y="0"/>
                  </a:lnTo>
                  <a:close/>
                </a:path>
              </a:pathLst>
            </a:custGeom>
            <a:solidFill>
              <a:schemeClr val="accent3"/>
            </a:solidFill>
            <a:ln w="25400">
              <a:solidFill>
                <a:schemeClr val="accent3">
                  <a:lumMod val="20000"/>
                  <a:lumOff val="80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800" b="0" i="0" u="none" strike="noStrike" kern="1200" cap="none" spc="0" normalizeH="0" baseline="0" noProof="0">
                <a:ln>
                  <a:noFill/>
                </a:ln>
                <a:solidFill>
                  <a:srgbClr val="FFFFFF"/>
                </a:solidFill>
                <a:effectLst/>
                <a:uLnTx/>
                <a:uFillTx/>
                <a:latin typeface="微软雅黑"/>
                <a:ea typeface="微软雅黑"/>
                <a:cs typeface="+mn-cs"/>
              </a:endParaRPr>
            </a:p>
          </p:txBody>
        </p:sp>
        <p:sp>
          <p:nvSpPr>
            <p:cNvPr id="24" name="文本框 23"/>
            <p:cNvSpPr txBox="1"/>
            <p:nvPr/>
          </p:nvSpPr>
          <p:spPr>
            <a:xfrm>
              <a:off x="5272263" y="5474856"/>
              <a:ext cx="1765317" cy="923330"/>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FFFFF"/>
                  </a:solidFill>
                  <a:effectLst/>
                  <a:uLnTx/>
                  <a:uFillTx/>
                  <a:latin typeface="微软雅黑"/>
                  <a:ea typeface="微软雅黑"/>
                  <a:cs typeface="+mn-cs"/>
                </a:rPr>
                <a:t>添加标题此处添加标题此处添加标题此处添加标题此处添加标题。</a:t>
              </a:r>
            </a:p>
          </p:txBody>
        </p:sp>
        <p:sp>
          <p:nvSpPr>
            <p:cNvPr id="25" name="矩形 24"/>
            <p:cNvSpPr/>
            <p:nvPr/>
          </p:nvSpPr>
          <p:spPr>
            <a:xfrm>
              <a:off x="5335926" y="5136302"/>
              <a:ext cx="1701654" cy="338554"/>
            </a:xfrm>
            <a:prstGeom prst="rect">
              <a:avLst/>
            </a:prstGeom>
            <a:effectLst>
              <a:outerShdw blurRad="50800" dist="38100" dir="8100000" algn="tr" rotWithShape="0">
                <a:prstClr val="black">
                  <a:alpha val="40000"/>
                </a:prstClr>
              </a:outerShdw>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FFFFFF"/>
                  </a:solidFill>
                  <a:effectLst/>
                  <a:uLnTx/>
                  <a:uFillTx/>
                  <a:latin typeface="Impact"/>
                  <a:ea typeface="微软雅黑"/>
                  <a:cs typeface="+mn-cs"/>
                </a:rPr>
                <a:t>ADD YOUR TITLE</a:t>
              </a:r>
              <a:endParaRPr kumimoji="0" lang="zh-CN" altLang="en-US" sz="1600" b="0" i="0" u="none" strike="noStrike" kern="1200" cap="none" spc="0" normalizeH="0" baseline="0" noProof="0" dirty="0">
                <a:ln>
                  <a:noFill/>
                </a:ln>
                <a:solidFill>
                  <a:srgbClr val="FFFFFF"/>
                </a:solidFill>
                <a:effectLst/>
                <a:uLnTx/>
                <a:uFillTx/>
                <a:latin typeface="Impact"/>
                <a:ea typeface="微软雅黑"/>
                <a:cs typeface="+mn-cs"/>
              </a:endParaRPr>
            </a:p>
          </p:txBody>
        </p:sp>
      </p:grpSp>
      <p:grpSp>
        <p:nvGrpSpPr>
          <p:cNvPr id="26" name="组合 25"/>
          <p:cNvGrpSpPr/>
          <p:nvPr/>
        </p:nvGrpSpPr>
        <p:grpSpPr>
          <a:xfrm>
            <a:off x="1947142" y="4251749"/>
            <a:ext cx="534548" cy="534548"/>
            <a:chOff x="1947142" y="4251749"/>
            <a:chExt cx="534548" cy="534548"/>
          </a:xfrm>
        </p:grpSpPr>
        <p:sp>
          <p:nvSpPr>
            <p:cNvPr id="27" name="椭圆 26"/>
            <p:cNvSpPr/>
            <p:nvPr/>
          </p:nvSpPr>
          <p:spPr>
            <a:xfrm>
              <a:off x="1947142" y="4251749"/>
              <a:ext cx="534548" cy="534548"/>
            </a:xfrm>
            <a:prstGeom prst="ellipse">
              <a:avLst/>
            </a:prstGeom>
            <a:solidFill>
              <a:schemeClr val="accent1"/>
            </a:solidFill>
            <a:ln w="25400">
              <a:solidFill>
                <a:schemeClr val="accent1">
                  <a:lumMod val="20000"/>
                  <a:lumOff val="80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800" b="0" i="0" u="none" strike="noStrike" kern="1200" cap="none" spc="0" normalizeH="0" baseline="0" noProof="0" dirty="0">
                <a:ln>
                  <a:noFill/>
                </a:ln>
                <a:solidFill>
                  <a:srgbClr val="FFFFFF"/>
                </a:solidFill>
                <a:effectLst/>
                <a:uLnTx/>
                <a:uFillTx/>
                <a:latin typeface="Impact"/>
                <a:ea typeface="微软雅黑" panose="020B0503020204020204" pitchFamily="34" charset="-122"/>
                <a:cs typeface="+mn-cs"/>
              </a:endParaRPr>
            </a:p>
          </p:txBody>
        </p:sp>
        <p:sp>
          <p:nvSpPr>
            <p:cNvPr id="28" name="文本框 27"/>
            <p:cNvSpPr txBox="1"/>
            <p:nvPr/>
          </p:nvSpPr>
          <p:spPr>
            <a:xfrm>
              <a:off x="1979713" y="4318968"/>
              <a:ext cx="42030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a:ln>
                    <a:noFill/>
                  </a:ln>
                  <a:solidFill>
                    <a:srgbClr val="FFFFFF"/>
                  </a:solidFill>
                  <a:effectLst/>
                  <a:uLnTx/>
                  <a:uFillTx/>
                  <a:latin typeface="Impact"/>
                  <a:ea typeface="微软雅黑"/>
                  <a:cs typeface="+mn-cs"/>
                </a:rPr>
                <a:t>01</a:t>
              </a:r>
              <a:endParaRPr kumimoji="0" lang="zh-CN" altLang="en-US" sz="2000" b="0" i="0" u="none" strike="noStrike" kern="1200" cap="none" spc="0" normalizeH="0" baseline="0" noProof="0" dirty="0">
                <a:ln>
                  <a:noFill/>
                </a:ln>
                <a:solidFill>
                  <a:srgbClr val="FFFFFF"/>
                </a:solidFill>
                <a:effectLst/>
                <a:uLnTx/>
                <a:uFillTx/>
                <a:latin typeface="Impact"/>
                <a:ea typeface="微软雅黑"/>
                <a:cs typeface="+mn-cs"/>
              </a:endParaRPr>
            </a:p>
          </p:txBody>
        </p:sp>
      </p:grpSp>
      <p:grpSp>
        <p:nvGrpSpPr>
          <p:cNvPr id="29" name="组合 28"/>
          <p:cNvGrpSpPr/>
          <p:nvPr/>
        </p:nvGrpSpPr>
        <p:grpSpPr>
          <a:xfrm>
            <a:off x="3924758" y="3319458"/>
            <a:ext cx="534548" cy="534548"/>
            <a:chOff x="3924758" y="3319458"/>
            <a:chExt cx="534548" cy="534548"/>
          </a:xfrm>
        </p:grpSpPr>
        <p:sp>
          <p:nvSpPr>
            <p:cNvPr id="30" name="椭圆 29"/>
            <p:cNvSpPr/>
            <p:nvPr/>
          </p:nvSpPr>
          <p:spPr>
            <a:xfrm>
              <a:off x="3924758" y="3319458"/>
              <a:ext cx="534548" cy="534548"/>
            </a:xfrm>
            <a:prstGeom prst="ellipse">
              <a:avLst/>
            </a:prstGeom>
            <a:solidFill>
              <a:schemeClr val="accent2"/>
            </a:solidFill>
            <a:ln w="25400">
              <a:solidFill>
                <a:schemeClr val="accent2">
                  <a:lumMod val="20000"/>
                  <a:lumOff val="80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800" b="0" i="0" u="none" strike="noStrike" kern="1200" cap="none" spc="0" normalizeH="0" baseline="0" noProof="0" dirty="0">
                <a:ln>
                  <a:noFill/>
                </a:ln>
                <a:solidFill>
                  <a:srgbClr val="FFFFFF"/>
                </a:solidFill>
                <a:effectLst/>
                <a:uLnTx/>
                <a:uFillTx/>
                <a:latin typeface="Impact"/>
                <a:ea typeface="微软雅黑" panose="020B0503020204020204" pitchFamily="34" charset="-122"/>
                <a:cs typeface="+mn-cs"/>
              </a:endParaRPr>
            </a:p>
          </p:txBody>
        </p:sp>
        <p:sp>
          <p:nvSpPr>
            <p:cNvPr id="31" name="文本框 30"/>
            <p:cNvSpPr txBox="1"/>
            <p:nvPr/>
          </p:nvSpPr>
          <p:spPr>
            <a:xfrm>
              <a:off x="3924758" y="3388796"/>
              <a:ext cx="45076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a:ln>
                    <a:noFill/>
                  </a:ln>
                  <a:solidFill>
                    <a:srgbClr val="FFFFFF"/>
                  </a:solidFill>
                  <a:effectLst/>
                  <a:uLnTx/>
                  <a:uFillTx/>
                  <a:latin typeface="Impact"/>
                  <a:ea typeface="微软雅黑"/>
                  <a:cs typeface="+mn-cs"/>
                </a:rPr>
                <a:t>02</a:t>
              </a:r>
              <a:endParaRPr kumimoji="0" lang="zh-CN" altLang="en-US" sz="2000" b="0" i="0" u="none" strike="noStrike" kern="1200" cap="none" spc="0" normalizeH="0" baseline="0" noProof="0" dirty="0">
                <a:ln>
                  <a:noFill/>
                </a:ln>
                <a:solidFill>
                  <a:srgbClr val="FFFFFF"/>
                </a:solidFill>
                <a:effectLst/>
                <a:uLnTx/>
                <a:uFillTx/>
                <a:latin typeface="Impact"/>
                <a:ea typeface="微软雅黑"/>
                <a:cs typeface="+mn-cs"/>
              </a:endParaRPr>
            </a:p>
          </p:txBody>
        </p:sp>
      </p:grpSp>
      <p:grpSp>
        <p:nvGrpSpPr>
          <p:cNvPr id="32" name="组合 31"/>
          <p:cNvGrpSpPr/>
          <p:nvPr/>
        </p:nvGrpSpPr>
        <p:grpSpPr>
          <a:xfrm>
            <a:off x="5899252" y="4251749"/>
            <a:ext cx="537670" cy="534548"/>
            <a:chOff x="5899252" y="4251749"/>
            <a:chExt cx="537670" cy="534548"/>
          </a:xfrm>
        </p:grpSpPr>
        <p:sp>
          <p:nvSpPr>
            <p:cNvPr id="33" name="椭圆 32"/>
            <p:cNvSpPr/>
            <p:nvPr/>
          </p:nvSpPr>
          <p:spPr>
            <a:xfrm>
              <a:off x="5902374" y="4251749"/>
              <a:ext cx="534548" cy="534548"/>
            </a:xfrm>
            <a:prstGeom prst="ellipse">
              <a:avLst/>
            </a:prstGeom>
            <a:solidFill>
              <a:schemeClr val="accent3"/>
            </a:solidFill>
            <a:ln w="25400">
              <a:solidFill>
                <a:schemeClr val="accent3">
                  <a:lumMod val="20000"/>
                  <a:lumOff val="80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800" b="0" i="0" u="none" strike="noStrike" kern="1200" cap="none" spc="0" normalizeH="0" baseline="0" noProof="0" dirty="0">
                <a:ln>
                  <a:noFill/>
                </a:ln>
                <a:solidFill>
                  <a:srgbClr val="FFFFFF"/>
                </a:solidFill>
                <a:effectLst/>
                <a:uLnTx/>
                <a:uFillTx/>
                <a:latin typeface="Impact"/>
                <a:ea typeface="微软雅黑" panose="020B0503020204020204" pitchFamily="34" charset="-122"/>
                <a:cs typeface="+mn-cs"/>
              </a:endParaRPr>
            </a:p>
          </p:txBody>
        </p:sp>
        <p:sp>
          <p:nvSpPr>
            <p:cNvPr id="34" name="文本框 33"/>
            <p:cNvSpPr txBox="1"/>
            <p:nvPr/>
          </p:nvSpPr>
          <p:spPr>
            <a:xfrm>
              <a:off x="5899252" y="4316849"/>
              <a:ext cx="45878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a:ln>
                    <a:noFill/>
                  </a:ln>
                  <a:solidFill>
                    <a:srgbClr val="FFFFFF"/>
                  </a:solidFill>
                  <a:effectLst/>
                  <a:uLnTx/>
                  <a:uFillTx/>
                  <a:latin typeface="Impact"/>
                  <a:ea typeface="微软雅黑"/>
                  <a:cs typeface="+mn-cs"/>
                </a:rPr>
                <a:t>03</a:t>
              </a:r>
              <a:endParaRPr kumimoji="0" lang="zh-CN" altLang="en-US" sz="2000" b="0" i="0" u="none" strike="noStrike" kern="1200" cap="none" spc="0" normalizeH="0" baseline="0" noProof="0" dirty="0">
                <a:ln>
                  <a:noFill/>
                </a:ln>
                <a:solidFill>
                  <a:srgbClr val="FFFFFF"/>
                </a:solidFill>
                <a:effectLst/>
                <a:uLnTx/>
                <a:uFillTx/>
                <a:latin typeface="Impact"/>
                <a:ea typeface="微软雅黑"/>
                <a:cs typeface="+mn-cs"/>
              </a:endParaRPr>
            </a:p>
          </p:txBody>
        </p:sp>
      </p:grpSp>
      <p:grpSp>
        <p:nvGrpSpPr>
          <p:cNvPr id="35" name="组合 34"/>
          <p:cNvGrpSpPr/>
          <p:nvPr/>
        </p:nvGrpSpPr>
        <p:grpSpPr>
          <a:xfrm>
            <a:off x="7879989" y="3319458"/>
            <a:ext cx="534548" cy="534548"/>
            <a:chOff x="7879989" y="3319458"/>
            <a:chExt cx="534548" cy="534548"/>
          </a:xfrm>
        </p:grpSpPr>
        <p:sp>
          <p:nvSpPr>
            <p:cNvPr id="36" name="椭圆 35"/>
            <p:cNvSpPr/>
            <p:nvPr/>
          </p:nvSpPr>
          <p:spPr>
            <a:xfrm>
              <a:off x="7879989" y="3319458"/>
              <a:ext cx="534548" cy="534548"/>
            </a:xfrm>
            <a:prstGeom prst="ellipse">
              <a:avLst/>
            </a:prstGeom>
            <a:solidFill>
              <a:schemeClr val="accent4"/>
            </a:solidFill>
            <a:ln w="25400">
              <a:solidFill>
                <a:schemeClr val="accent4">
                  <a:lumMod val="20000"/>
                  <a:lumOff val="80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800" b="0" i="0" u="none" strike="noStrike" kern="1200" cap="none" spc="0" normalizeH="0" baseline="0" noProof="0" dirty="0">
                <a:ln>
                  <a:noFill/>
                </a:ln>
                <a:solidFill>
                  <a:srgbClr val="FFFFFF"/>
                </a:solidFill>
                <a:effectLst/>
                <a:uLnTx/>
                <a:uFillTx/>
                <a:latin typeface="Impact"/>
                <a:ea typeface="微软雅黑" panose="020B0503020204020204" pitchFamily="34" charset="-122"/>
                <a:cs typeface="+mn-cs"/>
              </a:endParaRPr>
            </a:p>
          </p:txBody>
        </p:sp>
        <p:sp>
          <p:nvSpPr>
            <p:cNvPr id="37" name="文本框 36"/>
            <p:cNvSpPr txBox="1"/>
            <p:nvPr/>
          </p:nvSpPr>
          <p:spPr>
            <a:xfrm>
              <a:off x="7899576" y="3397741"/>
              <a:ext cx="45076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a:ln>
                    <a:noFill/>
                  </a:ln>
                  <a:solidFill>
                    <a:srgbClr val="FFFFFF"/>
                  </a:solidFill>
                  <a:effectLst/>
                  <a:uLnTx/>
                  <a:uFillTx/>
                  <a:latin typeface="Impact"/>
                  <a:ea typeface="微软雅黑"/>
                  <a:cs typeface="+mn-cs"/>
                </a:rPr>
                <a:t>04</a:t>
              </a:r>
              <a:endParaRPr kumimoji="0" lang="zh-CN" altLang="en-US" sz="2000" b="0" i="0" u="none" strike="noStrike" kern="1200" cap="none" spc="0" normalizeH="0" baseline="0" noProof="0" dirty="0">
                <a:ln>
                  <a:noFill/>
                </a:ln>
                <a:solidFill>
                  <a:srgbClr val="FFFFFF"/>
                </a:solidFill>
                <a:effectLst/>
                <a:uLnTx/>
                <a:uFillTx/>
                <a:latin typeface="Impact"/>
                <a:ea typeface="微软雅黑"/>
                <a:cs typeface="+mn-cs"/>
              </a:endParaRPr>
            </a:p>
          </p:txBody>
        </p:sp>
      </p:grpSp>
      <p:grpSp>
        <p:nvGrpSpPr>
          <p:cNvPr id="38" name="组合 37"/>
          <p:cNvGrpSpPr/>
          <p:nvPr/>
        </p:nvGrpSpPr>
        <p:grpSpPr>
          <a:xfrm>
            <a:off x="9857604" y="4251749"/>
            <a:ext cx="534548" cy="534548"/>
            <a:chOff x="9857604" y="4251749"/>
            <a:chExt cx="534548" cy="534548"/>
          </a:xfrm>
        </p:grpSpPr>
        <p:sp>
          <p:nvSpPr>
            <p:cNvPr id="39" name="椭圆 38"/>
            <p:cNvSpPr/>
            <p:nvPr/>
          </p:nvSpPr>
          <p:spPr>
            <a:xfrm>
              <a:off x="9857604" y="4251749"/>
              <a:ext cx="534548" cy="534548"/>
            </a:xfrm>
            <a:prstGeom prst="ellipse">
              <a:avLst/>
            </a:prstGeom>
            <a:solidFill>
              <a:schemeClr val="accent1"/>
            </a:solidFill>
            <a:ln w="25400">
              <a:solidFill>
                <a:schemeClr val="accent1">
                  <a:lumMod val="20000"/>
                  <a:lumOff val="80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800" b="0" i="0" u="none" strike="noStrike" kern="1200" cap="none" spc="0" normalizeH="0" baseline="0" noProof="0" dirty="0">
                <a:ln>
                  <a:noFill/>
                </a:ln>
                <a:solidFill>
                  <a:srgbClr val="FFFFFF"/>
                </a:solidFill>
                <a:effectLst/>
                <a:uLnTx/>
                <a:uFillTx/>
                <a:latin typeface="Impact"/>
                <a:ea typeface="微软雅黑" panose="020B0503020204020204" pitchFamily="34" charset="-122"/>
                <a:cs typeface="+mn-cs"/>
              </a:endParaRPr>
            </a:p>
          </p:txBody>
        </p:sp>
        <p:sp>
          <p:nvSpPr>
            <p:cNvPr id="40" name="文本框 39"/>
            <p:cNvSpPr txBox="1"/>
            <p:nvPr/>
          </p:nvSpPr>
          <p:spPr>
            <a:xfrm>
              <a:off x="9875449" y="4307904"/>
              <a:ext cx="46038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a:ln>
                    <a:noFill/>
                  </a:ln>
                  <a:solidFill>
                    <a:srgbClr val="FFFFFF"/>
                  </a:solidFill>
                  <a:effectLst/>
                  <a:uLnTx/>
                  <a:uFillTx/>
                  <a:latin typeface="Impact"/>
                  <a:ea typeface="微软雅黑"/>
                  <a:cs typeface="+mn-cs"/>
                </a:rPr>
                <a:t>05</a:t>
              </a:r>
              <a:endParaRPr kumimoji="0" lang="zh-CN" altLang="en-US" sz="2000" b="0" i="0" u="none" strike="noStrike" kern="1200" cap="none" spc="0" normalizeH="0" baseline="0" noProof="0" dirty="0">
                <a:ln>
                  <a:noFill/>
                </a:ln>
                <a:solidFill>
                  <a:srgbClr val="FFFFFF"/>
                </a:solidFill>
                <a:effectLst/>
                <a:uLnTx/>
                <a:uFillTx/>
                <a:latin typeface="Impact"/>
                <a:ea typeface="微软雅黑"/>
                <a:cs typeface="+mn-cs"/>
              </a:endParaRPr>
            </a:p>
          </p:txBody>
        </p:sp>
      </p:grpSp>
      <p:sp>
        <p:nvSpPr>
          <p:cNvPr id="41" name="TextBox 13"/>
          <p:cNvSpPr txBox="1"/>
          <p:nvPr>
            <p:custDataLst>
              <p:tags r:id="rId1"/>
            </p:custDataLst>
          </p:nvPr>
        </p:nvSpPr>
        <p:spPr>
          <a:xfrm>
            <a:off x="680935" y="299373"/>
            <a:ext cx="4622824" cy="571695"/>
          </a:xfrm>
          <a:prstGeom prst="rect">
            <a:avLst/>
          </a:prstGeom>
          <a:noFill/>
        </p:spPr>
        <p:txBody>
          <a:bodyPr wrap="square" rtlCol="0" anchor="ctr">
            <a:spAutoFit/>
          </a:bodyPr>
          <a:lstStyle/>
          <a:p>
            <a:pPr defTabSz="941755">
              <a:lnSpc>
                <a:spcPct val="150000"/>
              </a:lnSpc>
            </a:pPr>
            <a:r>
              <a:rPr lang="zh-CN" altLang="en-US" sz="2347" spc="300" dirty="0">
                <a:solidFill>
                  <a:schemeClr val="accent2"/>
                </a:solidFill>
                <a:latin typeface="方正粗谭黑简体" panose="02000000000000000000" pitchFamily="2" charset="-122"/>
                <a:ea typeface="方正粗谭黑简体" panose="02000000000000000000" pitchFamily="2" charset="-122"/>
              </a:rPr>
              <a:t>此处添加您的标题</a:t>
            </a:r>
          </a:p>
        </p:txBody>
      </p:sp>
      <p:sp>
        <p:nvSpPr>
          <p:cNvPr id="42" name="矩形 41"/>
          <p:cNvSpPr/>
          <p:nvPr>
            <p:custDataLst>
              <p:tags r:id="rId2"/>
            </p:custDataLst>
          </p:nvPr>
        </p:nvSpPr>
        <p:spPr>
          <a:xfrm>
            <a:off x="680935" y="723384"/>
            <a:ext cx="4993675" cy="369332"/>
          </a:xfrm>
          <a:prstGeom prst="rect">
            <a:avLst/>
          </a:prstGeom>
        </p:spPr>
        <p:txBody>
          <a:bodyPr wrap="none">
            <a:spAutoFit/>
          </a:bodyPr>
          <a:lstStyle/>
          <a:p>
            <a:r>
              <a:rPr lang="en-US" altLang="zh-CN" dirty="0">
                <a:solidFill>
                  <a:schemeClr val="accent1"/>
                </a:solidFill>
                <a:latin typeface="Arial" panose="020B0604020202020204" pitchFamily="34" charset="0"/>
                <a:ea typeface="微软雅黑" panose="020B0503020204020204" pitchFamily="34" charset="-122"/>
                <a:cs typeface="Arial" panose="020B0604020202020204" pitchFamily="34" charset="0"/>
              </a:rPr>
              <a:t>Please replace text, click add relevant headline</a:t>
            </a:r>
            <a:endParaRPr lang="zh-CN" altLang="en-US" dirty="0">
              <a:solidFill>
                <a:schemeClr val="accent1"/>
              </a:solidFill>
              <a:latin typeface="Arial" panose="020B0604020202020204" pitchFamily="34" charset="0"/>
              <a:ea typeface="微软雅黑" panose="020B0503020204020204" pitchFamily="34" charset="-122"/>
              <a:cs typeface="Arial" panose="020B0604020202020204" pitchFamily="34" charset="0"/>
            </a:endParaRPr>
          </a:p>
        </p:txBody>
      </p:sp>
      <p:sp>
        <p:nvSpPr>
          <p:cNvPr id="43" name="矩形 42"/>
          <p:cNvSpPr/>
          <p:nvPr>
            <p:custDataLst>
              <p:tags r:id="rId3"/>
            </p:custDataLst>
          </p:nvPr>
        </p:nvSpPr>
        <p:spPr>
          <a:xfrm rot="2299722">
            <a:off x="-149077" y="438674"/>
            <a:ext cx="689749" cy="6920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
        <p:nvSpPr>
          <p:cNvPr id="44" name="矩形 43"/>
          <p:cNvSpPr/>
          <p:nvPr>
            <p:custDataLst>
              <p:tags r:id="rId4"/>
            </p:custDataLst>
          </p:nvPr>
        </p:nvSpPr>
        <p:spPr>
          <a:xfrm rot="2299722">
            <a:off x="-290551" y="494148"/>
            <a:ext cx="581099" cy="58109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Tree>
    <p:extLst>
      <p:ext uri="{BB962C8B-B14F-4D97-AF65-F5344CB8AC3E}">
        <p14:creationId xmlns:p14="http://schemas.microsoft.com/office/powerpoint/2010/main" val="1077821854"/>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par>
                                <p:cTn id="10" presetID="53" presetClass="entr" presetSubtype="16"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p:cTn id="12" dur="500" fill="hold"/>
                                        <p:tgtEl>
                                          <p:spTgt spid="29"/>
                                        </p:tgtEl>
                                        <p:attrNameLst>
                                          <p:attrName>ppt_w</p:attrName>
                                        </p:attrNameLst>
                                      </p:cBhvr>
                                      <p:tavLst>
                                        <p:tav tm="0">
                                          <p:val>
                                            <p:fltVal val="0"/>
                                          </p:val>
                                        </p:tav>
                                        <p:tav tm="100000">
                                          <p:val>
                                            <p:strVal val="#ppt_w"/>
                                          </p:val>
                                        </p:tav>
                                      </p:tavLst>
                                    </p:anim>
                                    <p:anim calcmode="lin" valueType="num">
                                      <p:cBhvr>
                                        <p:cTn id="13" dur="500" fill="hold"/>
                                        <p:tgtEl>
                                          <p:spTgt spid="29"/>
                                        </p:tgtEl>
                                        <p:attrNameLst>
                                          <p:attrName>ppt_h</p:attrName>
                                        </p:attrNameLst>
                                      </p:cBhvr>
                                      <p:tavLst>
                                        <p:tav tm="0">
                                          <p:val>
                                            <p:fltVal val="0"/>
                                          </p:val>
                                        </p:tav>
                                        <p:tav tm="100000">
                                          <p:val>
                                            <p:strVal val="#ppt_h"/>
                                          </p:val>
                                        </p:tav>
                                      </p:tavLst>
                                    </p:anim>
                                    <p:animEffect transition="in" filter="fade">
                                      <p:cBhvr>
                                        <p:cTn id="14" dur="500"/>
                                        <p:tgtEl>
                                          <p:spTgt spid="29"/>
                                        </p:tgtEl>
                                      </p:cBhvr>
                                    </p:animEffect>
                                  </p:childTnLst>
                                </p:cTn>
                              </p:par>
                              <p:par>
                                <p:cTn id="15" presetID="53" presetClass="entr" presetSubtype="16" fill="hold" nodeType="with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p:cTn id="17" dur="500" fill="hold"/>
                                        <p:tgtEl>
                                          <p:spTgt spid="32"/>
                                        </p:tgtEl>
                                        <p:attrNameLst>
                                          <p:attrName>ppt_w</p:attrName>
                                        </p:attrNameLst>
                                      </p:cBhvr>
                                      <p:tavLst>
                                        <p:tav tm="0">
                                          <p:val>
                                            <p:fltVal val="0"/>
                                          </p:val>
                                        </p:tav>
                                        <p:tav tm="100000">
                                          <p:val>
                                            <p:strVal val="#ppt_w"/>
                                          </p:val>
                                        </p:tav>
                                      </p:tavLst>
                                    </p:anim>
                                    <p:anim calcmode="lin" valueType="num">
                                      <p:cBhvr>
                                        <p:cTn id="18" dur="500" fill="hold"/>
                                        <p:tgtEl>
                                          <p:spTgt spid="32"/>
                                        </p:tgtEl>
                                        <p:attrNameLst>
                                          <p:attrName>ppt_h</p:attrName>
                                        </p:attrNameLst>
                                      </p:cBhvr>
                                      <p:tavLst>
                                        <p:tav tm="0">
                                          <p:val>
                                            <p:fltVal val="0"/>
                                          </p:val>
                                        </p:tav>
                                        <p:tav tm="100000">
                                          <p:val>
                                            <p:strVal val="#ppt_h"/>
                                          </p:val>
                                        </p:tav>
                                      </p:tavLst>
                                    </p:anim>
                                    <p:animEffect transition="in" filter="fade">
                                      <p:cBhvr>
                                        <p:cTn id="19" dur="500"/>
                                        <p:tgtEl>
                                          <p:spTgt spid="32"/>
                                        </p:tgtEl>
                                      </p:cBhvr>
                                    </p:animEffect>
                                  </p:childTnLst>
                                </p:cTn>
                              </p:par>
                              <p:par>
                                <p:cTn id="20" presetID="53" presetClass="entr" presetSubtype="16"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p:cTn id="22" dur="500" fill="hold"/>
                                        <p:tgtEl>
                                          <p:spTgt spid="35"/>
                                        </p:tgtEl>
                                        <p:attrNameLst>
                                          <p:attrName>ppt_w</p:attrName>
                                        </p:attrNameLst>
                                      </p:cBhvr>
                                      <p:tavLst>
                                        <p:tav tm="0">
                                          <p:val>
                                            <p:fltVal val="0"/>
                                          </p:val>
                                        </p:tav>
                                        <p:tav tm="100000">
                                          <p:val>
                                            <p:strVal val="#ppt_w"/>
                                          </p:val>
                                        </p:tav>
                                      </p:tavLst>
                                    </p:anim>
                                    <p:anim calcmode="lin" valueType="num">
                                      <p:cBhvr>
                                        <p:cTn id="23" dur="500" fill="hold"/>
                                        <p:tgtEl>
                                          <p:spTgt spid="35"/>
                                        </p:tgtEl>
                                        <p:attrNameLst>
                                          <p:attrName>ppt_h</p:attrName>
                                        </p:attrNameLst>
                                      </p:cBhvr>
                                      <p:tavLst>
                                        <p:tav tm="0">
                                          <p:val>
                                            <p:fltVal val="0"/>
                                          </p:val>
                                        </p:tav>
                                        <p:tav tm="100000">
                                          <p:val>
                                            <p:strVal val="#ppt_h"/>
                                          </p:val>
                                        </p:tav>
                                      </p:tavLst>
                                    </p:anim>
                                    <p:animEffect transition="in" filter="fade">
                                      <p:cBhvr>
                                        <p:cTn id="24" dur="500"/>
                                        <p:tgtEl>
                                          <p:spTgt spid="35"/>
                                        </p:tgtEl>
                                      </p:cBhvr>
                                    </p:animEffect>
                                  </p:childTnLst>
                                </p:cTn>
                              </p:par>
                              <p:par>
                                <p:cTn id="25" presetID="53" presetClass="entr" presetSubtype="16" fill="hold" nodeType="with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fill="hold"/>
                                        <p:tgtEl>
                                          <p:spTgt spid="38"/>
                                        </p:tgtEl>
                                        <p:attrNameLst>
                                          <p:attrName>ppt_w</p:attrName>
                                        </p:attrNameLst>
                                      </p:cBhvr>
                                      <p:tavLst>
                                        <p:tav tm="0">
                                          <p:val>
                                            <p:fltVal val="0"/>
                                          </p:val>
                                        </p:tav>
                                        <p:tav tm="100000">
                                          <p:val>
                                            <p:strVal val="#ppt_w"/>
                                          </p:val>
                                        </p:tav>
                                      </p:tavLst>
                                    </p:anim>
                                    <p:anim calcmode="lin" valueType="num">
                                      <p:cBhvr>
                                        <p:cTn id="28" dur="500" fill="hold"/>
                                        <p:tgtEl>
                                          <p:spTgt spid="38"/>
                                        </p:tgtEl>
                                        <p:attrNameLst>
                                          <p:attrName>ppt_h</p:attrName>
                                        </p:attrNameLst>
                                      </p:cBhvr>
                                      <p:tavLst>
                                        <p:tav tm="0">
                                          <p:val>
                                            <p:fltVal val="0"/>
                                          </p:val>
                                        </p:tav>
                                        <p:tav tm="100000">
                                          <p:val>
                                            <p:strVal val="#ppt_h"/>
                                          </p:val>
                                        </p:tav>
                                      </p:tavLst>
                                    </p:anim>
                                    <p:animEffect transition="in" filter="fade">
                                      <p:cBhvr>
                                        <p:cTn id="29" dur="500"/>
                                        <p:tgtEl>
                                          <p:spTgt spid="38"/>
                                        </p:tgtEl>
                                      </p:cBhvr>
                                    </p:animEffect>
                                  </p:childTnLst>
                                </p:cTn>
                              </p:par>
                              <p:par>
                                <p:cTn id="30" presetID="16" presetClass="entr" presetSubtype="37" fill="hold" nodeType="withEffect">
                                  <p:stCondLst>
                                    <p:cond delay="250"/>
                                  </p:stCondLst>
                                  <p:childTnLst>
                                    <p:set>
                                      <p:cBhvr>
                                        <p:cTn id="31" dur="1" fill="hold">
                                          <p:stCondLst>
                                            <p:cond delay="0"/>
                                          </p:stCondLst>
                                        </p:cTn>
                                        <p:tgtEl>
                                          <p:spTgt spid="4"/>
                                        </p:tgtEl>
                                        <p:attrNameLst>
                                          <p:attrName>style.visibility</p:attrName>
                                        </p:attrNameLst>
                                      </p:cBhvr>
                                      <p:to>
                                        <p:strVal val="visible"/>
                                      </p:to>
                                    </p:set>
                                    <p:animEffect transition="in" filter="barn(outVertical)">
                                      <p:cBhvr>
                                        <p:cTn id="32" dur="500"/>
                                        <p:tgtEl>
                                          <p:spTgt spid="4"/>
                                        </p:tgtEl>
                                      </p:cBhvr>
                                    </p:animEffect>
                                  </p:childTnLst>
                                </p:cTn>
                              </p:par>
                              <p:par>
                                <p:cTn id="33" presetID="16" presetClass="entr" presetSubtype="37" fill="hold" nodeType="withEffect">
                                  <p:stCondLst>
                                    <p:cond delay="250"/>
                                  </p:stCondLst>
                                  <p:childTnLst>
                                    <p:set>
                                      <p:cBhvr>
                                        <p:cTn id="34" dur="1" fill="hold">
                                          <p:stCondLst>
                                            <p:cond delay="0"/>
                                          </p:stCondLst>
                                        </p:cTn>
                                        <p:tgtEl>
                                          <p:spTgt spid="5"/>
                                        </p:tgtEl>
                                        <p:attrNameLst>
                                          <p:attrName>style.visibility</p:attrName>
                                        </p:attrNameLst>
                                      </p:cBhvr>
                                      <p:to>
                                        <p:strVal val="visible"/>
                                      </p:to>
                                    </p:set>
                                    <p:animEffect transition="in" filter="barn(outVertical)">
                                      <p:cBhvr>
                                        <p:cTn id="35" dur="500"/>
                                        <p:tgtEl>
                                          <p:spTgt spid="5"/>
                                        </p:tgtEl>
                                      </p:cBhvr>
                                    </p:animEffect>
                                  </p:childTnLst>
                                </p:cTn>
                              </p:par>
                              <p:par>
                                <p:cTn id="36" presetID="16" presetClass="entr" presetSubtype="37" fill="hold" nodeType="withEffect">
                                  <p:stCondLst>
                                    <p:cond delay="250"/>
                                  </p:stCondLst>
                                  <p:childTnLst>
                                    <p:set>
                                      <p:cBhvr>
                                        <p:cTn id="37" dur="1" fill="hold">
                                          <p:stCondLst>
                                            <p:cond delay="0"/>
                                          </p:stCondLst>
                                        </p:cTn>
                                        <p:tgtEl>
                                          <p:spTgt spid="3"/>
                                        </p:tgtEl>
                                        <p:attrNameLst>
                                          <p:attrName>style.visibility</p:attrName>
                                        </p:attrNameLst>
                                      </p:cBhvr>
                                      <p:to>
                                        <p:strVal val="visible"/>
                                      </p:to>
                                    </p:set>
                                    <p:animEffect transition="in" filter="barn(outVertical)">
                                      <p:cBhvr>
                                        <p:cTn id="38" dur="500"/>
                                        <p:tgtEl>
                                          <p:spTgt spid="3"/>
                                        </p:tgtEl>
                                      </p:cBhvr>
                                    </p:animEffect>
                                  </p:childTnLst>
                                </p:cTn>
                              </p:par>
                              <p:par>
                                <p:cTn id="39" presetID="16" presetClass="entr" presetSubtype="37" fill="hold" nodeType="withEffect">
                                  <p:stCondLst>
                                    <p:cond delay="250"/>
                                  </p:stCondLst>
                                  <p:childTnLst>
                                    <p:set>
                                      <p:cBhvr>
                                        <p:cTn id="40" dur="1" fill="hold">
                                          <p:stCondLst>
                                            <p:cond delay="0"/>
                                          </p:stCondLst>
                                        </p:cTn>
                                        <p:tgtEl>
                                          <p:spTgt spid="2"/>
                                        </p:tgtEl>
                                        <p:attrNameLst>
                                          <p:attrName>style.visibility</p:attrName>
                                        </p:attrNameLst>
                                      </p:cBhvr>
                                      <p:to>
                                        <p:strVal val="visible"/>
                                      </p:to>
                                    </p:set>
                                    <p:animEffect transition="in" filter="barn(outVertical)">
                                      <p:cBhvr>
                                        <p:cTn id="41" dur="500"/>
                                        <p:tgtEl>
                                          <p:spTgt spid="2"/>
                                        </p:tgtEl>
                                      </p:cBhvr>
                                    </p:animEffect>
                                  </p:childTnLst>
                                </p:cTn>
                              </p:par>
                            </p:childTnLst>
                          </p:cTn>
                        </p:par>
                        <p:par>
                          <p:cTn id="42" fill="hold">
                            <p:stCondLst>
                              <p:cond delay="750"/>
                            </p:stCondLst>
                            <p:childTnLst>
                              <p:par>
                                <p:cTn id="43" presetID="42" presetClass="entr" presetSubtype="0" fill="hold"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500"/>
                                        <p:tgtEl>
                                          <p:spTgt spid="6"/>
                                        </p:tgtEl>
                                      </p:cBhvr>
                                    </p:animEffect>
                                    <p:anim calcmode="lin" valueType="num">
                                      <p:cBhvr>
                                        <p:cTn id="46" dur="500" fill="hold"/>
                                        <p:tgtEl>
                                          <p:spTgt spid="6"/>
                                        </p:tgtEl>
                                        <p:attrNameLst>
                                          <p:attrName>ppt_x</p:attrName>
                                        </p:attrNameLst>
                                      </p:cBhvr>
                                      <p:tavLst>
                                        <p:tav tm="0">
                                          <p:val>
                                            <p:strVal val="#ppt_x"/>
                                          </p:val>
                                        </p:tav>
                                        <p:tav tm="100000">
                                          <p:val>
                                            <p:strVal val="#ppt_x"/>
                                          </p:val>
                                        </p:tav>
                                      </p:tavLst>
                                    </p:anim>
                                    <p:anim calcmode="lin" valueType="num">
                                      <p:cBhvr>
                                        <p:cTn id="47" dur="500" fill="hold"/>
                                        <p:tgtEl>
                                          <p:spTgt spid="6"/>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fade">
                                      <p:cBhvr>
                                        <p:cTn id="50" dur="500"/>
                                        <p:tgtEl>
                                          <p:spTgt spid="22"/>
                                        </p:tgtEl>
                                      </p:cBhvr>
                                    </p:animEffect>
                                    <p:anim calcmode="lin" valueType="num">
                                      <p:cBhvr>
                                        <p:cTn id="51" dur="500" fill="hold"/>
                                        <p:tgtEl>
                                          <p:spTgt spid="22"/>
                                        </p:tgtEl>
                                        <p:attrNameLst>
                                          <p:attrName>ppt_x</p:attrName>
                                        </p:attrNameLst>
                                      </p:cBhvr>
                                      <p:tavLst>
                                        <p:tav tm="0">
                                          <p:val>
                                            <p:strVal val="#ppt_x"/>
                                          </p:val>
                                        </p:tav>
                                        <p:tav tm="100000">
                                          <p:val>
                                            <p:strVal val="#ppt_x"/>
                                          </p:val>
                                        </p:tav>
                                      </p:tavLst>
                                    </p:anim>
                                    <p:anim calcmode="lin" valueType="num">
                                      <p:cBhvr>
                                        <p:cTn id="52" dur="500" fill="hold"/>
                                        <p:tgtEl>
                                          <p:spTgt spid="22"/>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500"/>
                                        <p:tgtEl>
                                          <p:spTgt spid="14"/>
                                        </p:tgtEl>
                                      </p:cBhvr>
                                    </p:animEffect>
                                    <p:anim calcmode="lin" valueType="num">
                                      <p:cBhvr>
                                        <p:cTn id="56" dur="500" fill="hold"/>
                                        <p:tgtEl>
                                          <p:spTgt spid="14"/>
                                        </p:tgtEl>
                                        <p:attrNameLst>
                                          <p:attrName>ppt_x</p:attrName>
                                        </p:attrNameLst>
                                      </p:cBhvr>
                                      <p:tavLst>
                                        <p:tav tm="0">
                                          <p:val>
                                            <p:strVal val="#ppt_x"/>
                                          </p:val>
                                        </p:tav>
                                        <p:tav tm="100000">
                                          <p:val>
                                            <p:strVal val="#ppt_x"/>
                                          </p:val>
                                        </p:tav>
                                      </p:tavLst>
                                    </p:anim>
                                    <p:anim calcmode="lin" valueType="num">
                                      <p:cBhvr>
                                        <p:cTn id="57" dur="500" fill="hold"/>
                                        <p:tgtEl>
                                          <p:spTgt spid="14"/>
                                        </p:tgtEl>
                                        <p:attrNameLst>
                                          <p:attrName>ppt_y</p:attrName>
                                        </p:attrNameLst>
                                      </p:cBhvr>
                                      <p:tavLst>
                                        <p:tav tm="0">
                                          <p:val>
                                            <p:strVal val="#ppt_y+.1"/>
                                          </p:val>
                                        </p:tav>
                                        <p:tav tm="100000">
                                          <p:val>
                                            <p:strVal val="#ppt_y"/>
                                          </p:val>
                                        </p:tav>
                                      </p:tavLst>
                                    </p:anim>
                                  </p:childTnLst>
                                </p:cTn>
                              </p:par>
                              <p:par>
                                <p:cTn id="58" presetID="47" presetClass="entr" presetSubtype="0" fill="hold" nodeType="with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500"/>
                                        <p:tgtEl>
                                          <p:spTgt spid="18"/>
                                        </p:tgtEl>
                                      </p:cBhvr>
                                    </p:animEffect>
                                    <p:anim calcmode="lin" valueType="num">
                                      <p:cBhvr>
                                        <p:cTn id="61" dur="500" fill="hold"/>
                                        <p:tgtEl>
                                          <p:spTgt spid="18"/>
                                        </p:tgtEl>
                                        <p:attrNameLst>
                                          <p:attrName>ppt_x</p:attrName>
                                        </p:attrNameLst>
                                      </p:cBhvr>
                                      <p:tavLst>
                                        <p:tav tm="0">
                                          <p:val>
                                            <p:strVal val="#ppt_x"/>
                                          </p:val>
                                        </p:tav>
                                        <p:tav tm="100000">
                                          <p:val>
                                            <p:strVal val="#ppt_x"/>
                                          </p:val>
                                        </p:tav>
                                      </p:tavLst>
                                    </p:anim>
                                    <p:anim calcmode="lin" valueType="num">
                                      <p:cBhvr>
                                        <p:cTn id="62" dur="500" fill="hold"/>
                                        <p:tgtEl>
                                          <p:spTgt spid="18"/>
                                        </p:tgtEl>
                                        <p:attrNameLst>
                                          <p:attrName>ppt_y</p:attrName>
                                        </p:attrNameLst>
                                      </p:cBhvr>
                                      <p:tavLst>
                                        <p:tav tm="0">
                                          <p:val>
                                            <p:strVal val="#ppt_y-.1"/>
                                          </p:val>
                                        </p:tav>
                                        <p:tav tm="100000">
                                          <p:val>
                                            <p:strVal val="#ppt_y"/>
                                          </p:val>
                                        </p:tav>
                                      </p:tavLst>
                                    </p:anim>
                                  </p:childTnLst>
                                </p:cTn>
                              </p:par>
                              <p:par>
                                <p:cTn id="63" presetID="47" presetClass="entr" presetSubtype="0" fill="hold" nodeType="with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fade">
                                      <p:cBhvr>
                                        <p:cTn id="65" dur="500"/>
                                        <p:tgtEl>
                                          <p:spTgt spid="10"/>
                                        </p:tgtEl>
                                      </p:cBhvr>
                                    </p:animEffect>
                                    <p:anim calcmode="lin" valueType="num">
                                      <p:cBhvr>
                                        <p:cTn id="66" dur="500" fill="hold"/>
                                        <p:tgtEl>
                                          <p:spTgt spid="10"/>
                                        </p:tgtEl>
                                        <p:attrNameLst>
                                          <p:attrName>ppt_x</p:attrName>
                                        </p:attrNameLst>
                                      </p:cBhvr>
                                      <p:tavLst>
                                        <p:tav tm="0">
                                          <p:val>
                                            <p:strVal val="#ppt_x"/>
                                          </p:val>
                                        </p:tav>
                                        <p:tav tm="100000">
                                          <p:val>
                                            <p:strVal val="#ppt_x"/>
                                          </p:val>
                                        </p:tav>
                                      </p:tavLst>
                                    </p:anim>
                                    <p:anim calcmode="lin" valueType="num">
                                      <p:cBhvr>
                                        <p:cTn id="67"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hidden="1"/>
          <p:cNvPicPr>
            <a:picLocks noChangeAspect="1"/>
          </p:cNvPicPr>
          <p:nvPr>
            <p:custDataLst>
              <p:tags r:id="rId1"/>
            </p:custDataLst>
          </p:nvPr>
        </p:nvPicPr>
        <p:blipFill rotWithShape="1">
          <a:blip r:embed="rId16">
            <a:extLst>
              <a:ext uri="{28A0092B-C50C-407E-A947-70E740481C1C}">
                <a14:useLocalDpi xmlns:a14="http://schemas.microsoft.com/office/drawing/2010/main" val="0"/>
              </a:ext>
            </a:extLst>
          </a:blip>
          <a:srcRect l="25182" r="20186"/>
          <a:stretch/>
        </p:blipFill>
        <p:spPr>
          <a:xfrm>
            <a:off x="607476" y="1583490"/>
            <a:ext cx="2571750" cy="2353739"/>
          </a:xfrm>
          <a:prstGeom prst="rect">
            <a:avLst/>
          </a:prstGeom>
          <a:effectLst>
            <a:outerShdw blurRad="63500" algn="ctr" rotWithShape="0">
              <a:prstClr val="black">
                <a:alpha val="40000"/>
              </a:prstClr>
            </a:outerShdw>
          </a:effectLst>
        </p:spPr>
      </p:pic>
      <p:pic>
        <p:nvPicPr>
          <p:cNvPr id="3" name="PA_图片 2" hidden="1"/>
          <p:cNvPicPr>
            <a:picLocks noChangeAspect="1"/>
          </p:cNvPicPr>
          <p:nvPr>
            <p:custDataLst>
              <p:tags r:id="rId2"/>
            </p:custDataLst>
          </p:nvPr>
        </p:nvPicPr>
        <p:blipFill rotWithShape="1">
          <a:blip r:embed="rId17">
            <a:extLst>
              <a:ext uri="{28A0092B-C50C-407E-A947-70E740481C1C}">
                <a14:useLocalDpi xmlns:a14="http://schemas.microsoft.com/office/drawing/2010/main" val="0"/>
              </a:ext>
            </a:extLst>
          </a:blip>
          <a:srcRect l="12978" r="28766"/>
          <a:stretch/>
        </p:blipFill>
        <p:spPr>
          <a:xfrm>
            <a:off x="3407826" y="1583490"/>
            <a:ext cx="2563529" cy="2353739"/>
          </a:xfrm>
          <a:prstGeom prst="rect">
            <a:avLst/>
          </a:prstGeom>
          <a:effectLst>
            <a:outerShdw blurRad="63500" algn="ctr" rotWithShape="0">
              <a:prstClr val="black">
                <a:alpha val="40000"/>
              </a:prstClr>
            </a:outerShdw>
          </a:effectLst>
        </p:spPr>
      </p:pic>
      <p:pic>
        <p:nvPicPr>
          <p:cNvPr id="4" name="PA_图片 3" hidden="1"/>
          <p:cNvPicPr>
            <a:picLocks noChangeAspect="1"/>
          </p:cNvPicPr>
          <p:nvPr>
            <p:custDataLst>
              <p:tags r:id="rId3"/>
            </p:custDataLst>
          </p:nvPr>
        </p:nvPicPr>
        <p:blipFill rotWithShape="1">
          <a:blip r:embed="rId18">
            <a:extLst>
              <a:ext uri="{28A0092B-C50C-407E-A947-70E740481C1C}">
                <a14:useLocalDpi xmlns:a14="http://schemas.microsoft.com/office/drawing/2010/main" val="0"/>
              </a:ext>
            </a:extLst>
          </a:blip>
          <a:srcRect l="24552" r="434"/>
          <a:stretch/>
        </p:blipFill>
        <p:spPr>
          <a:xfrm>
            <a:off x="8999002" y="1583489"/>
            <a:ext cx="2543174" cy="2353739"/>
          </a:xfrm>
          <a:prstGeom prst="rect">
            <a:avLst/>
          </a:prstGeom>
          <a:effectLst>
            <a:outerShdw blurRad="63500" algn="ctr" rotWithShape="0">
              <a:prstClr val="black">
                <a:alpha val="40000"/>
              </a:prstClr>
            </a:outerShdw>
          </a:effectLst>
        </p:spPr>
      </p:pic>
      <p:grpSp>
        <p:nvGrpSpPr>
          <p:cNvPr id="5" name="PA_组合 4"/>
          <p:cNvGrpSpPr/>
          <p:nvPr>
            <p:custDataLst>
              <p:tags r:id="rId4"/>
            </p:custDataLst>
          </p:nvPr>
        </p:nvGrpSpPr>
        <p:grpSpPr>
          <a:xfrm>
            <a:off x="6199955" y="1565288"/>
            <a:ext cx="2552700" cy="2371941"/>
            <a:chOff x="6199955" y="1608830"/>
            <a:chExt cx="2552700" cy="2371941"/>
          </a:xfrm>
        </p:grpSpPr>
        <p:sp>
          <p:nvSpPr>
            <p:cNvPr id="6" name="矩形 5"/>
            <p:cNvSpPr/>
            <p:nvPr/>
          </p:nvSpPr>
          <p:spPr>
            <a:xfrm>
              <a:off x="6199955" y="1627032"/>
              <a:ext cx="2552700" cy="2353739"/>
            </a:xfrm>
            <a:prstGeom prst="rect">
              <a:avLst/>
            </a:pr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微软雅黑"/>
                <a:ea typeface="微软雅黑"/>
                <a:cs typeface="+mn-cs"/>
              </a:endParaRPr>
            </a:p>
          </p:txBody>
        </p:sp>
        <p:sp>
          <p:nvSpPr>
            <p:cNvPr id="7" name="文本框 6"/>
            <p:cNvSpPr txBox="1"/>
            <p:nvPr/>
          </p:nvSpPr>
          <p:spPr>
            <a:xfrm>
              <a:off x="6915150" y="1608830"/>
              <a:ext cx="1371600"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6000" b="0" i="0" u="none" strike="noStrike" kern="1200" cap="none" spc="0" normalizeH="0" baseline="0" noProof="0" dirty="0">
                  <a:ln>
                    <a:noFill/>
                  </a:ln>
                  <a:solidFill>
                    <a:srgbClr val="FFFFFF"/>
                  </a:solidFill>
                  <a:effectLst/>
                  <a:uLnTx/>
                  <a:uFillTx/>
                  <a:latin typeface="Impact"/>
                  <a:ea typeface="微软雅黑"/>
                  <a:cs typeface="+mn-cs"/>
                </a:rPr>
                <a:t>82</a:t>
              </a:r>
              <a:r>
                <a:rPr kumimoji="0" lang="en-US" altLang="zh-CN" sz="2000" b="0" i="0" u="none" strike="noStrike" kern="1200" cap="none" spc="0" normalizeH="0" baseline="0" noProof="0" dirty="0">
                  <a:ln>
                    <a:noFill/>
                  </a:ln>
                  <a:solidFill>
                    <a:srgbClr val="FFFFFF"/>
                  </a:solidFill>
                  <a:effectLst/>
                  <a:uLnTx/>
                  <a:uFillTx/>
                  <a:latin typeface="Impact"/>
                  <a:ea typeface="微软雅黑"/>
                  <a:cs typeface="+mn-cs"/>
                </a:rPr>
                <a:t>%</a:t>
              </a:r>
              <a:endParaRPr kumimoji="0" lang="zh-CN" altLang="en-US" sz="2000" b="0" i="0" u="none" strike="noStrike" kern="1200" cap="none" spc="0" normalizeH="0" baseline="0" noProof="0" dirty="0">
                <a:ln>
                  <a:noFill/>
                </a:ln>
                <a:solidFill>
                  <a:srgbClr val="FFFFFF"/>
                </a:solidFill>
                <a:effectLst/>
                <a:uLnTx/>
                <a:uFillTx/>
                <a:latin typeface="Impact"/>
                <a:ea typeface="微软雅黑"/>
                <a:cs typeface="+mn-cs"/>
              </a:endParaRPr>
            </a:p>
          </p:txBody>
        </p:sp>
        <p:cxnSp>
          <p:nvCxnSpPr>
            <p:cNvPr id="8" name="直接连接符 45"/>
            <p:cNvCxnSpPr/>
            <p:nvPr/>
          </p:nvCxnSpPr>
          <p:spPr>
            <a:xfrm>
              <a:off x="6942905" y="2611966"/>
              <a:ext cx="1066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6309696" y="2836352"/>
              <a:ext cx="2333180" cy="932559"/>
            </a:xfrm>
            <a:prstGeom prst="rect">
              <a:avLst/>
            </a:prstGeom>
            <a:noFill/>
          </p:spPr>
          <p:txBody>
            <a:bodyPr wrap="square" lIns="91436" tIns="45718" rIns="91436" bIns="45718"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rgbClr val="FFFFFF"/>
                  </a:solidFill>
                  <a:effectLst/>
                  <a:uLnTx/>
                  <a:uFillTx/>
                  <a:latin typeface="微软雅黑"/>
                  <a:ea typeface="微软雅黑"/>
                  <a:cs typeface="+mn-cs"/>
                </a:rPr>
                <a:t>点击此处添加文本内容，如关键词、部分简单介绍等。点击此处添加文本内容。</a:t>
              </a:r>
              <a:endParaRPr kumimoji="0" lang="en-US" altLang="zh-CN" sz="1400" b="0" i="0" u="none" strike="noStrike" kern="1200" cap="none" spc="0" normalizeH="0" baseline="0" noProof="0" dirty="0">
                <a:ln>
                  <a:noFill/>
                </a:ln>
                <a:solidFill>
                  <a:srgbClr val="FFFFFF"/>
                </a:solidFill>
                <a:effectLst/>
                <a:uLnTx/>
                <a:uFillTx/>
                <a:latin typeface="微软雅黑"/>
                <a:ea typeface="微软雅黑"/>
                <a:cs typeface="+mn-cs"/>
              </a:endParaRPr>
            </a:p>
          </p:txBody>
        </p:sp>
      </p:grpSp>
      <p:grpSp>
        <p:nvGrpSpPr>
          <p:cNvPr id="10" name="PA_组 2"/>
          <p:cNvGrpSpPr/>
          <p:nvPr>
            <p:custDataLst>
              <p:tags r:id="rId5"/>
            </p:custDataLst>
          </p:nvPr>
        </p:nvGrpSpPr>
        <p:grpSpPr>
          <a:xfrm>
            <a:off x="1112921" y="4311465"/>
            <a:ext cx="4028407" cy="564440"/>
            <a:chOff x="1189052" y="3382549"/>
            <a:chExt cx="7949240" cy="723198"/>
          </a:xfrm>
        </p:grpSpPr>
        <p:cxnSp>
          <p:nvCxnSpPr>
            <p:cNvPr id="11" name="直接连接符 38"/>
            <p:cNvCxnSpPr/>
            <p:nvPr/>
          </p:nvCxnSpPr>
          <p:spPr>
            <a:xfrm flipH="1">
              <a:off x="1189052"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直接连接符 39"/>
            <p:cNvCxnSpPr/>
            <p:nvPr/>
          </p:nvCxnSpPr>
          <p:spPr>
            <a:xfrm flipH="1">
              <a:off x="1454047"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直接连接符 40"/>
            <p:cNvCxnSpPr/>
            <p:nvPr/>
          </p:nvCxnSpPr>
          <p:spPr>
            <a:xfrm flipH="1">
              <a:off x="1719042"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接连接符 41"/>
            <p:cNvCxnSpPr/>
            <p:nvPr/>
          </p:nvCxnSpPr>
          <p:spPr>
            <a:xfrm flipH="1">
              <a:off x="1984037"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直接连接符 42"/>
            <p:cNvCxnSpPr/>
            <p:nvPr/>
          </p:nvCxnSpPr>
          <p:spPr>
            <a:xfrm flipH="1">
              <a:off x="2249032"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直接连接符 43"/>
            <p:cNvCxnSpPr/>
            <p:nvPr/>
          </p:nvCxnSpPr>
          <p:spPr>
            <a:xfrm flipH="1">
              <a:off x="2514027"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直接连接符 44"/>
            <p:cNvCxnSpPr/>
            <p:nvPr/>
          </p:nvCxnSpPr>
          <p:spPr>
            <a:xfrm flipH="1">
              <a:off x="2779022"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直接连接符 45"/>
            <p:cNvCxnSpPr/>
            <p:nvPr/>
          </p:nvCxnSpPr>
          <p:spPr>
            <a:xfrm flipH="1">
              <a:off x="3044017"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直接连接符 46"/>
            <p:cNvCxnSpPr/>
            <p:nvPr/>
          </p:nvCxnSpPr>
          <p:spPr>
            <a:xfrm flipH="1">
              <a:off x="3309012"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直接连接符 47"/>
            <p:cNvCxnSpPr/>
            <p:nvPr/>
          </p:nvCxnSpPr>
          <p:spPr>
            <a:xfrm flipH="1">
              <a:off x="3574007"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直接连接符 48"/>
            <p:cNvCxnSpPr/>
            <p:nvPr/>
          </p:nvCxnSpPr>
          <p:spPr>
            <a:xfrm flipH="1">
              <a:off x="3839002"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直接连接符 49"/>
            <p:cNvCxnSpPr/>
            <p:nvPr/>
          </p:nvCxnSpPr>
          <p:spPr>
            <a:xfrm flipH="1">
              <a:off x="4103997"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直接连接符 50"/>
            <p:cNvCxnSpPr/>
            <p:nvPr/>
          </p:nvCxnSpPr>
          <p:spPr>
            <a:xfrm flipH="1">
              <a:off x="4368992"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直接连接符 51"/>
            <p:cNvCxnSpPr/>
            <p:nvPr/>
          </p:nvCxnSpPr>
          <p:spPr>
            <a:xfrm flipH="1">
              <a:off x="4633987"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直接连接符 52"/>
            <p:cNvCxnSpPr/>
            <p:nvPr/>
          </p:nvCxnSpPr>
          <p:spPr>
            <a:xfrm flipH="1">
              <a:off x="4898982"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直接连接符 38"/>
            <p:cNvCxnSpPr/>
            <p:nvPr/>
          </p:nvCxnSpPr>
          <p:spPr>
            <a:xfrm flipH="1">
              <a:off x="5163977"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直接连接符 39"/>
            <p:cNvCxnSpPr/>
            <p:nvPr/>
          </p:nvCxnSpPr>
          <p:spPr>
            <a:xfrm flipH="1">
              <a:off x="5428972"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直接连接符 40"/>
            <p:cNvCxnSpPr/>
            <p:nvPr/>
          </p:nvCxnSpPr>
          <p:spPr>
            <a:xfrm flipH="1">
              <a:off x="5693967"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直接连接符 41"/>
            <p:cNvCxnSpPr/>
            <p:nvPr/>
          </p:nvCxnSpPr>
          <p:spPr>
            <a:xfrm flipH="1">
              <a:off x="5958962"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直接连接符 42"/>
            <p:cNvCxnSpPr/>
            <p:nvPr/>
          </p:nvCxnSpPr>
          <p:spPr>
            <a:xfrm flipH="1">
              <a:off x="6223957"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直接连接符 43"/>
            <p:cNvCxnSpPr/>
            <p:nvPr/>
          </p:nvCxnSpPr>
          <p:spPr>
            <a:xfrm flipH="1">
              <a:off x="6488952"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直接连接符 44"/>
            <p:cNvCxnSpPr/>
            <p:nvPr/>
          </p:nvCxnSpPr>
          <p:spPr>
            <a:xfrm flipH="1">
              <a:off x="6753947"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直接连接符 45"/>
            <p:cNvCxnSpPr/>
            <p:nvPr/>
          </p:nvCxnSpPr>
          <p:spPr>
            <a:xfrm flipH="1">
              <a:off x="7018942"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直接连接符 46"/>
            <p:cNvCxnSpPr/>
            <p:nvPr/>
          </p:nvCxnSpPr>
          <p:spPr>
            <a:xfrm flipH="1">
              <a:off x="7283937"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直接连接符 47"/>
            <p:cNvCxnSpPr/>
            <p:nvPr/>
          </p:nvCxnSpPr>
          <p:spPr>
            <a:xfrm flipH="1">
              <a:off x="7548932"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直接连接符 48"/>
            <p:cNvCxnSpPr/>
            <p:nvPr/>
          </p:nvCxnSpPr>
          <p:spPr>
            <a:xfrm flipH="1">
              <a:off x="7813927"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直接连接符 49"/>
            <p:cNvCxnSpPr/>
            <p:nvPr/>
          </p:nvCxnSpPr>
          <p:spPr>
            <a:xfrm flipH="1">
              <a:off x="8078922"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直接连接符 50"/>
            <p:cNvCxnSpPr/>
            <p:nvPr/>
          </p:nvCxnSpPr>
          <p:spPr>
            <a:xfrm flipH="1">
              <a:off x="8343917"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 name="直接连接符 51"/>
            <p:cNvCxnSpPr/>
            <p:nvPr/>
          </p:nvCxnSpPr>
          <p:spPr>
            <a:xfrm flipH="1">
              <a:off x="8608912"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 name="直接连接符 52"/>
            <p:cNvCxnSpPr/>
            <p:nvPr/>
          </p:nvCxnSpPr>
          <p:spPr>
            <a:xfrm flipH="1">
              <a:off x="8873907" y="3382549"/>
              <a:ext cx="264385" cy="723198"/>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1" name="PA_文本框 40"/>
          <p:cNvSpPr txBox="1"/>
          <p:nvPr>
            <p:custDataLst>
              <p:tags r:id="rId6"/>
            </p:custDataLst>
          </p:nvPr>
        </p:nvSpPr>
        <p:spPr>
          <a:xfrm>
            <a:off x="1015417" y="5060658"/>
            <a:ext cx="277222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E84C33"/>
                </a:solidFill>
                <a:effectLst/>
                <a:uLnTx/>
                <a:uFillTx/>
                <a:latin typeface="微软雅黑"/>
                <a:ea typeface="微软雅黑"/>
                <a:cs typeface="+mn-cs"/>
              </a:rPr>
              <a:t>点击此处添加文本</a:t>
            </a:r>
          </a:p>
        </p:txBody>
      </p:sp>
      <p:sp>
        <p:nvSpPr>
          <p:cNvPr id="42" name="PA_文本框 41"/>
          <p:cNvSpPr txBox="1"/>
          <p:nvPr>
            <p:custDataLst>
              <p:tags r:id="rId7"/>
            </p:custDataLst>
          </p:nvPr>
        </p:nvSpPr>
        <p:spPr>
          <a:xfrm>
            <a:off x="1015417" y="5663624"/>
            <a:ext cx="4327617" cy="812526"/>
          </a:xfrm>
          <a:prstGeom prst="rect">
            <a:avLst/>
          </a:prstGeom>
          <a:noFill/>
        </p:spPr>
        <p:txBody>
          <a:bodyPr wrap="square" lIns="91436" tIns="45718" rIns="91436" bIns="45718"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rPr>
              <a:t>点击此处添加文本内容，如关键词、部分简单介绍等。点击此处添加文本内容，点击此处添加文本内容，如关键词、部分简单介绍等。点击此处添加文本内容。</a:t>
            </a:r>
            <a:endParaRPr kumimoji="0" lang="en-US" altLang="zh-CN" sz="12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endParaRPr>
          </a:p>
        </p:txBody>
      </p:sp>
      <p:grpSp>
        <p:nvGrpSpPr>
          <p:cNvPr id="43" name="PA_组 2"/>
          <p:cNvGrpSpPr/>
          <p:nvPr>
            <p:custDataLst>
              <p:tags r:id="rId8"/>
            </p:custDataLst>
          </p:nvPr>
        </p:nvGrpSpPr>
        <p:grpSpPr>
          <a:xfrm>
            <a:off x="6942905" y="4311465"/>
            <a:ext cx="4028407" cy="564440"/>
            <a:chOff x="1189052" y="3382549"/>
            <a:chExt cx="7949240" cy="723198"/>
          </a:xfrm>
        </p:grpSpPr>
        <p:cxnSp>
          <p:nvCxnSpPr>
            <p:cNvPr id="44" name="直接连接符 38"/>
            <p:cNvCxnSpPr/>
            <p:nvPr/>
          </p:nvCxnSpPr>
          <p:spPr>
            <a:xfrm flipH="1">
              <a:off x="1189052"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5" name="直接连接符 39"/>
            <p:cNvCxnSpPr/>
            <p:nvPr/>
          </p:nvCxnSpPr>
          <p:spPr>
            <a:xfrm flipH="1">
              <a:off x="1454047"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6" name="直接连接符 40"/>
            <p:cNvCxnSpPr/>
            <p:nvPr/>
          </p:nvCxnSpPr>
          <p:spPr>
            <a:xfrm flipH="1">
              <a:off x="1719042"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7" name="直接连接符 41"/>
            <p:cNvCxnSpPr/>
            <p:nvPr/>
          </p:nvCxnSpPr>
          <p:spPr>
            <a:xfrm flipH="1">
              <a:off x="1984037"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8" name="直接连接符 42"/>
            <p:cNvCxnSpPr/>
            <p:nvPr/>
          </p:nvCxnSpPr>
          <p:spPr>
            <a:xfrm flipH="1">
              <a:off x="2249032"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9" name="直接连接符 43"/>
            <p:cNvCxnSpPr/>
            <p:nvPr/>
          </p:nvCxnSpPr>
          <p:spPr>
            <a:xfrm flipH="1">
              <a:off x="2514027"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0" name="直接连接符 44"/>
            <p:cNvCxnSpPr/>
            <p:nvPr/>
          </p:nvCxnSpPr>
          <p:spPr>
            <a:xfrm flipH="1">
              <a:off x="2779022"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1" name="直接连接符 45"/>
            <p:cNvCxnSpPr/>
            <p:nvPr/>
          </p:nvCxnSpPr>
          <p:spPr>
            <a:xfrm flipH="1">
              <a:off x="3044017"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2" name="直接连接符 46"/>
            <p:cNvCxnSpPr/>
            <p:nvPr/>
          </p:nvCxnSpPr>
          <p:spPr>
            <a:xfrm flipH="1">
              <a:off x="3309012"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3" name="直接连接符 47"/>
            <p:cNvCxnSpPr/>
            <p:nvPr/>
          </p:nvCxnSpPr>
          <p:spPr>
            <a:xfrm flipH="1">
              <a:off x="3574007"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4" name="直接连接符 48"/>
            <p:cNvCxnSpPr/>
            <p:nvPr/>
          </p:nvCxnSpPr>
          <p:spPr>
            <a:xfrm flipH="1">
              <a:off x="3839002"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5" name="直接连接符 49"/>
            <p:cNvCxnSpPr/>
            <p:nvPr/>
          </p:nvCxnSpPr>
          <p:spPr>
            <a:xfrm flipH="1">
              <a:off x="4103997"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6" name="直接连接符 50"/>
            <p:cNvCxnSpPr/>
            <p:nvPr/>
          </p:nvCxnSpPr>
          <p:spPr>
            <a:xfrm flipH="1">
              <a:off x="4368992"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7" name="直接连接符 51"/>
            <p:cNvCxnSpPr/>
            <p:nvPr/>
          </p:nvCxnSpPr>
          <p:spPr>
            <a:xfrm flipH="1">
              <a:off x="4633987"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8" name="直接连接符 52"/>
            <p:cNvCxnSpPr/>
            <p:nvPr/>
          </p:nvCxnSpPr>
          <p:spPr>
            <a:xfrm flipH="1">
              <a:off x="4898982"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9" name="直接连接符 38"/>
            <p:cNvCxnSpPr/>
            <p:nvPr/>
          </p:nvCxnSpPr>
          <p:spPr>
            <a:xfrm flipH="1">
              <a:off x="5163977"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直接连接符 39"/>
            <p:cNvCxnSpPr/>
            <p:nvPr/>
          </p:nvCxnSpPr>
          <p:spPr>
            <a:xfrm flipH="1">
              <a:off x="5428972"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1" name="直接连接符 40"/>
            <p:cNvCxnSpPr/>
            <p:nvPr/>
          </p:nvCxnSpPr>
          <p:spPr>
            <a:xfrm flipH="1">
              <a:off x="5693967"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2" name="直接连接符 41"/>
            <p:cNvCxnSpPr/>
            <p:nvPr/>
          </p:nvCxnSpPr>
          <p:spPr>
            <a:xfrm flipH="1">
              <a:off x="5958962"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3" name="直接连接符 42"/>
            <p:cNvCxnSpPr/>
            <p:nvPr/>
          </p:nvCxnSpPr>
          <p:spPr>
            <a:xfrm flipH="1">
              <a:off x="6223957"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4" name="直接连接符 43"/>
            <p:cNvCxnSpPr/>
            <p:nvPr/>
          </p:nvCxnSpPr>
          <p:spPr>
            <a:xfrm flipH="1">
              <a:off x="6488952"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5" name="直接连接符 44"/>
            <p:cNvCxnSpPr/>
            <p:nvPr/>
          </p:nvCxnSpPr>
          <p:spPr>
            <a:xfrm flipH="1">
              <a:off x="6753947"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6" name="直接连接符 45"/>
            <p:cNvCxnSpPr/>
            <p:nvPr/>
          </p:nvCxnSpPr>
          <p:spPr>
            <a:xfrm flipH="1">
              <a:off x="7018942"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7" name="直接连接符 46"/>
            <p:cNvCxnSpPr/>
            <p:nvPr/>
          </p:nvCxnSpPr>
          <p:spPr>
            <a:xfrm flipH="1">
              <a:off x="7283937"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8" name="直接连接符 47"/>
            <p:cNvCxnSpPr/>
            <p:nvPr/>
          </p:nvCxnSpPr>
          <p:spPr>
            <a:xfrm flipH="1">
              <a:off x="7548932"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9" name="直接连接符 48"/>
            <p:cNvCxnSpPr/>
            <p:nvPr/>
          </p:nvCxnSpPr>
          <p:spPr>
            <a:xfrm flipH="1">
              <a:off x="7813927"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0" name="直接连接符 49"/>
            <p:cNvCxnSpPr/>
            <p:nvPr/>
          </p:nvCxnSpPr>
          <p:spPr>
            <a:xfrm flipH="1">
              <a:off x="8078922"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1" name="直接连接符 50"/>
            <p:cNvCxnSpPr/>
            <p:nvPr/>
          </p:nvCxnSpPr>
          <p:spPr>
            <a:xfrm flipH="1">
              <a:off x="8343917"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2" name="直接连接符 51"/>
            <p:cNvCxnSpPr/>
            <p:nvPr/>
          </p:nvCxnSpPr>
          <p:spPr>
            <a:xfrm flipH="1">
              <a:off x="8608912"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3" name="直接连接符 52"/>
            <p:cNvCxnSpPr/>
            <p:nvPr/>
          </p:nvCxnSpPr>
          <p:spPr>
            <a:xfrm flipH="1">
              <a:off x="8873907" y="3382549"/>
              <a:ext cx="264385" cy="72319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74" name="PA_文本框 73"/>
          <p:cNvSpPr txBox="1"/>
          <p:nvPr>
            <p:custDataLst>
              <p:tags r:id="rId9"/>
            </p:custDataLst>
          </p:nvPr>
        </p:nvSpPr>
        <p:spPr>
          <a:xfrm>
            <a:off x="6845401" y="5060658"/>
            <a:ext cx="277222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4A9143"/>
                </a:solidFill>
                <a:effectLst/>
                <a:uLnTx/>
                <a:uFillTx/>
                <a:latin typeface="微软雅黑"/>
                <a:ea typeface="微软雅黑"/>
                <a:cs typeface="+mn-cs"/>
              </a:rPr>
              <a:t>点击此处添加文本</a:t>
            </a:r>
          </a:p>
        </p:txBody>
      </p:sp>
      <p:sp>
        <p:nvSpPr>
          <p:cNvPr id="75" name="PA_文本框 74"/>
          <p:cNvSpPr txBox="1"/>
          <p:nvPr>
            <p:custDataLst>
              <p:tags r:id="rId10"/>
            </p:custDataLst>
          </p:nvPr>
        </p:nvSpPr>
        <p:spPr>
          <a:xfrm>
            <a:off x="6845401" y="5663624"/>
            <a:ext cx="4327617" cy="812526"/>
          </a:xfrm>
          <a:prstGeom prst="rect">
            <a:avLst/>
          </a:prstGeom>
          <a:noFill/>
        </p:spPr>
        <p:txBody>
          <a:bodyPr wrap="square" lIns="91436" tIns="45718" rIns="91436" bIns="45718"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rPr>
              <a:t>点击此处添加文本内容，如关键词、部分简单介绍等。点击此处添加文本内容，点击此处添加文本内容，如关键词、部分简单介绍等。点击此处添加文本内容。</a:t>
            </a:r>
            <a:endParaRPr kumimoji="0" lang="en-US" altLang="zh-CN" sz="12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endParaRPr>
          </a:p>
        </p:txBody>
      </p:sp>
      <p:pic>
        <p:nvPicPr>
          <p:cNvPr id="84" name="图片占位符 83" descr="图片包含 天空, 户外, 平面, 放飞&#10;&#10;已生成极高可信度的说明"/>
          <p:cNvPicPr>
            <a:picLocks noGrp="1" noChangeAspect="1"/>
          </p:cNvPicPr>
          <p:nvPr>
            <p:ph type="pic" sz="quarter" idx="13"/>
          </p:nvPr>
        </p:nvPicPr>
        <p:blipFill>
          <a:blip r:embed="rId19" cstate="screen">
            <a:extLst>
              <a:ext uri="{28A0092B-C50C-407E-A947-70E740481C1C}">
                <a14:useLocalDpi xmlns:a14="http://schemas.microsoft.com/office/drawing/2010/main" val="0"/>
              </a:ext>
            </a:extLst>
          </a:blip>
          <a:srcRect l="17300" r="17300"/>
          <a:stretch>
            <a:fillRect/>
          </a:stretch>
        </p:blipFill>
        <p:spPr/>
      </p:pic>
      <p:pic>
        <p:nvPicPr>
          <p:cNvPr id="86" name="图片占位符 85" descr="图片包含 天空, 平面, 户外, 飞机&#10;&#10;已生成极高可信度的说明"/>
          <p:cNvPicPr>
            <a:picLocks noGrp="1" noChangeAspect="1"/>
          </p:cNvPicPr>
          <p:nvPr>
            <p:ph type="pic" sz="quarter" idx="14"/>
          </p:nvPr>
        </p:nvPicPr>
        <p:blipFill>
          <a:blip r:embed="rId20" cstate="screen">
            <a:extLst>
              <a:ext uri="{28A0092B-C50C-407E-A947-70E740481C1C}">
                <a14:useLocalDpi xmlns:a14="http://schemas.microsoft.com/office/drawing/2010/main" val="0"/>
              </a:ext>
            </a:extLst>
          </a:blip>
          <a:srcRect l="9187" r="9187"/>
          <a:stretch>
            <a:fillRect/>
          </a:stretch>
        </p:blipFill>
        <p:spPr/>
      </p:pic>
      <p:pic>
        <p:nvPicPr>
          <p:cNvPr id="88" name="图片占位符 87" descr="图片包含 户外, 天空, 放飞, 运输&#10;&#10;已生成极高可信度的说明"/>
          <p:cNvPicPr>
            <a:picLocks noGrp="1" noChangeAspect="1"/>
          </p:cNvPicPr>
          <p:nvPr>
            <p:ph type="pic" sz="quarter" idx="15"/>
          </p:nvPr>
        </p:nvPicPr>
        <p:blipFill>
          <a:blip r:embed="rId21" cstate="screen">
            <a:extLst>
              <a:ext uri="{28A0092B-C50C-407E-A947-70E740481C1C}">
                <a14:useLocalDpi xmlns:a14="http://schemas.microsoft.com/office/drawing/2010/main" val="0"/>
              </a:ext>
            </a:extLst>
          </a:blip>
          <a:srcRect l="13992" r="13992"/>
          <a:stretch>
            <a:fillRect/>
          </a:stretch>
        </p:blipFill>
        <p:spPr/>
      </p:pic>
      <p:sp>
        <p:nvSpPr>
          <p:cNvPr id="79" name="TextBox 13"/>
          <p:cNvSpPr txBox="1"/>
          <p:nvPr>
            <p:custDataLst>
              <p:tags r:id="rId11"/>
            </p:custDataLst>
          </p:nvPr>
        </p:nvSpPr>
        <p:spPr>
          <a:xfrm>
            <a:off x="680935" y="299373"/>
            <a:ext cx="4622824" cy="571695"/>
          </a:xfrm>
          <a:prstGeom prst="rect">
            <a:avLst/>
          </a:prstGeom>
          <a:noFill/>
        </p:spPr>
        <p:txBody>
          <a:bodyPr wrap="square" rtlCol="0" anchor="ctr">
            <a:spAutoFit/>
          </a:bodyPr>
          <a:lstStyle/>
          <a:p>
            <a:pPr defTabSz="941755">
              <a:lnSpc>
                <a:spcPct val="150000"/>
              </a:lnSpc>
            </a:pPr>
            <a:r>
              <a:rPr lang="zh-CN" altLang="en-US" sz="2347" spc="300" dirty="0">
                <a:solidFill>
                  <a:schemeClr val="accent2"/>
                </a:solidFill>
                <a:latin typeface="方正粗谭黑简体" panose="02000000000000000000" pitchFamily="2" charset="-122"/>
                <a:ea typeface="方正粗谭黑简体" panose="02000000000000000000" pitchFamily="2" charset="-122"/>
              </a:rPr>
              <a:t>此处添加您的标题</a:t>
            </a:r>
          </a:p>
        </p:txBody>
      </p:sp>
      <p:sp>
        <p:nvSpPr>
          <p:cNvPr id="80" name="矩形 79"/>
          <p:cNvSpPr/>
          <p:nvPr>
            <p:custDataLst>
              <p:tags r:id="rId12"/>
            </p:custDataLst>
          </p:nvPr>
        </p:nvSpPr>
        <p:spPr>
          <a:xfrm>
            <a:off x="680935" y="723384"/>
            <a:ext cx="4993675" cy="369332"/>
          </a:xfrm>
          <a:prstGeom prst="rect">
            <a:avLst/>
          </a:prstGeom>
        </p:spPr>
        <p:txBody>
          <a:bodyPr wrap="none">
            <a:spAutoFit/>
          </a:bodyPr>
          <a:lstStyle/>
          <a:p>
            <a:r>
              <a:rPr lang="en-US" altLang="zh-CN" dirty="0">
                <a:solidFill>
                  <a:schemeClr val="accent1"/>
                </a:solidFill>
                <a:latin typeface="Arial" panose="020B0604020202020204" pitchFamily="34" charset="0"/>
                <a:ea typeface="微软雅黑" panose="020B0503020204020204" pitchFamily="34" charset="-122"/>
                <a:cs typeface="Arial" panose="020B0604020202020204" pitchFamily="34" charset="0"/>
              </a:rPr>
              <a:t>Please replace text, click add relevant headline</a:t>
            </a:r>
            <a:endParaRPr lang="zh-CN" altLang="en-US" dirty="0">
              <a:solidFill>
                <a:schemeClr val="accent1"/>
              </a:solidFill>
              <a:latin typeface="Arial" panose="020B0604020202020204" pitchFamily="34" charset="0"/>
              <a:ea typeface="微软雅黑" panose="020B0503020204020204" pitchFamily="34" charset="-122"/>
              <a:cs typeface="Arial" panose="020B0604020202020204" pitchFamily="34" charset="0"/>
            </a:endParaRPr>
          </a:p>
        </p:txBody>
      </p:sp>
      <p:sp>
        <p:nvSpPr>
          <p:cNvPr id="81" name="矩形 80"/>
          <p:cNvSpPr/>
          <p:nvPr>
            <p:custDataLst>
              <p:tags r:id="rId13"/>
            </p:custDataLst>
          </p:nvPr>
        </p:nvSpPr>
        <p:spPr>
          <a:xfrm rot="2299722">
            <a:off x="-149077" y="438674"/>
            <a:ext cx="689749" cy="6920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
        <p:nvSpPr>
          <p:cNvPr id="82" name="矩形 81"/>
          <p:cNvSpPr/>
          <p:nvPr>
            <p:custDataLst>
              <p:tags r:id="rId14"/>
            </p:custDataLst>
          </p:nvPr>
        </p:nvSpPr>
        <p:spPr>
          <a:xfrm rot="2299722">
            <a:off x="-290551" y="494148"/>
            <a:ext cx="581099" cy="58109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Tree>
    <p:extLst>
      <p:ext uri="{BB962C8B-B14F-4D97-AF65-F5344CB8AC3E}">
        <p14:creationId xmlns:p14="http://schemas.microsoft.com/office/powerpoint/2010/main" val="3438361697"/>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ppt_x"/>
                                          </p:val>
                                        </p:tav>
                                        <p:tav tm="100000">
                                          <p:val>
                                            <p:strVal val="#ppt_x"/>
                                          </p:val>
                                        </p:tav>
                                      </p:tavLst>
                                    </p:anim>
                                    <p:anim calcmode="lin" valueType="num">
                                      <p:cBhvr additive="base">
                                        <p:cTn id="8" dur="75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750" fill="hold"/>
                                        <p:tgtEl>
                                          <p:spTgt spid="3"/>
                                        </p:tgtEl>
                                        <p:attrNameLst>
                                          <p:attrName>ppt_x</p:attrName>
                                        </p:attrNameLst>
                                      </p:cBhvr>
                                      <p:tavLst>
                                        <p:tav tm="0">
                                          <p:val>
                                            <p:strVal val="#ppt_x"/>
                                          </p:val>
                                        </p:tav>
                                        <p:tav tm="100000">
                                          <p:val>
                                            <p:strVal val="#ppt_x"/>
                                          </p:val>
                                        </p:tav>
                                      </p:tavLst>
                                    </p:anim>
                                    <p:anim calcmode="lin" valueType="num">
                                      <p:cBhvr additive="base">
                                        <p:cTn id="12" dur="75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750" fill="hold"/>
                                        <p:tgtEl>
                                          <p:spTgt spid="5"/>
                                        </p:tgtEl>
                                        <p:attrNameLst>
                                          <p:attrName>ppt_x</p:attrName>
                                        </p:attrNameLst>
                                      </p:cBhvr>
                                      <p:tavLst>
                                        <p:tav tm="0">
                                          <p:val>
                                            <p:strVal val="#ppt_x"/>
                                          </p:val>
                                        </p:tav>
                                        <p:tav tm="100000">
                                          <p:val>
                                            <p:strVal val="#ppt_x"/>
                                          </p:val>
                                        </p:tav>
                                      </p:tavLst>
                                    </p:anim>
                                    <p:anim calcmode="lin" valueType="num">
                                      <p:cBhvr additive="base">
                                        <p:cTn id="16" dur="75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750" fill="hold"/>
                                        <p:tgtEl>
                                          <p:spTgt spid="4"/>
                                        </p:tgtEl>
                                        <p:attrNameLst>
                                          <p:attrName>ppt_x</p:attrName>
                                        </p:attrNameLst>
                                      </p:cBhvr>
                                      <p:tavLst>
                                        <p:tav tm="0">
                                          <p:val>
                                            <p:strVal val="#ppt_x"/>
                                          </p:val>
                                        </p:tav>
                                        <p:tav tm="100000">
                                          <p:val>
                                            <p:strVal val="#ppt_x"/>
                                          </p:val>
                                        </p:tav>
                                      </p:tavLst>
                                    </p:anim>
                                    <p:anim calcmode="lin" valueType="num">
                                      <p:cBhvr additive="base">
                                        <p:cTn id="20" dur="750" fill="hold"/>
                                        <p:tgtEl>
                                          <p:spTgt spid="4"/>
                                        </p:tgtEl>
                                        <p:attrNameLst>
                                          <p:attrName>ppt_y</p:attrName>
                                        </p:attrNameLst>
                                      </p:cBhvr>
                                      <p:tavLst>
                                        <p:tav tm="0">
                                          <p:val>
                                            <p:strVal val="1+#ppt_h/2"/>
                                          </p:val>
                                        </p:tav>
                                        <p:tav tm="100000">
                                          <p:val>
                                            <p:strVal val="#ppt_y"/>
                                          </p:val>
                                        </p:tav>
                                      </p:tavLst>
                                    </p:anim>
                                  </p:childTnLst>
                                </p:cTn>
                              </p:par>
                              <p:par>
                                <p:cTn id="21" presetID="22" presetClass="entr" presetSubtype="8" fill="hold" nodeType="withEffect">
                                  <p:stCondLst>
                                    <p:cond delay="150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par>
                                <p:cTn id="24" presetID="53" presetClass="entr" presetSubtype="16" fill="hold" grpId="0" nodeType="withEffect">
                                  <p:stCondLst>
                                    <p:cond delay="2000"/>
                                  </p:stCondLst>
                                  <p:iterate type="lt">
                                    <p:tmPct val="10000"/>
                                  </p:iterate>
                                  <p:childTnLst>
                                    <p:set>
                                      <p:cBhvr>
                                        <p:cTn id="25" dur="1" fill="hold">
                                          <p:stCondLst>
                                            <p:cond delay="0"/>
                                          </p:stCondLst>
                                        </p:cTn>
                                        <p:tgtEl>
                                          <p:spTgt spid="41"/>
                                        </p:tgtEl>
                                        <p:attrNameLst>
                                          <p:attrName>style.visibility</p:attrName>
                                        </p:attrNameLst>
                                      </p:cBhvr>
                                      <p:to>
                                        <p:strVal val="visible"/>
                                      </p:to>
                                    </p:set>
                                    <p:anim calcmode="lin" valueType="num">
                                      <p:cBhvr>
                                        <p:cTn id="26" dur="500" fill="hold"/>
                                        <p:tgtEl>
                                          <p:spTgt spid="41"/>
                                        </p:tgtEl>
                                        <p:attrNameLst>
                                          <p:attrName>ppt_w</p:attrName>
                                        </p:attrNameLst>
                                      </p:cBhvr>
                                      <p:tavLst>
                                        <p:tav tm="0">
                                          <p:val>
                                            <p:fltVal val="0"/>
                                          </p:val>
                                        </p:tav>
                                        <p:tav tm="100000">
                                          <p:val>
                                            <p:strVal val="#ppt_w"/>
                                          </p:val>
                                        </p:tav>
                                      </p:tavLst>
                                    </p:anim>
                                    <p:anim calcmode="lin" valueType="num">
                                      <p:cBhvr>
                                        <p:cTn id="27" dur="500" fill="hold"/>
                                        <p:tgtEl>
                                          <p:spTgt spid="41"/>
                                        </p:tgtEl>
                                        <p:attrNameLst>
                                          <p:attrName>ppt_h</p:attrName>
                                        </p:attrNameLst>
                                      </p:cBhvr>
                                      <p:tavLst>
                                        <p:tav tm="0">
                                          <p:val>
                                            <p:fltVal val="0"/>
                                          </p:val>
                                        </p:tav>
                                        <p:tav tm="100000">
                                          <p:val>
                                            <p:strVal val="#ppt_h"/>
                                          </p:val>
                                        </p:tav>
                                      </p:tavLst>
                                    </p:anim>
                                    <p:animEffect transition="in" filter="fade">
                                      <p:cBhvr>
                                        <p:cTn id="28" dur="500"/>
                                        <p:tgtEl>
                                          <p:spTgt spid="41"/>
                                        </p:tgtEl>
                                      </p:cBhvr>
                                    </p:animEffect>
                                  </p:childTnLst>
                                </p:cTn>
                              </p:par>
                              <p:par>
                                <p:cTn id="29" presetID="22" presetClass="entr" presetSubtype="1" fill="hold" grpId="0" nodeType="withEffect">
                                  <p:stCondLst>
                                    <p:cond delay="2000"/>
                                  </p:stCondLst>
                                  <p:childTnLst>
                                    <p:set>
                                      <p:cBhvr>
                                        <p:cTn id="30" dur="1" fill="hold">
                                          <p:stCondLst>
                                            <p:cond delay="0"/>
                                          </p:stCondLst>
                                        </p:cTn>
                                        <p:tgtEl>
                                          <p:spTgt spid="42"/>
                                        </p:tgtEl>
                                        <p:attrNameLst>
                                          <p:attrName>style.visibility</p:attrName>
                                        </p:attrNameLst>
                                      </p:cBhvr>
                                      <p:to>
                                        <p:strVal val="visible"/>
                                      </p:to>
                                    </p:set>
                                    <p:animEffect transition="in" filter="wipe(up)">
                                      <p:cBhvr>
                                        <p:cTn id="31" dur="500"/>
                                        <p:tgtEl>
                                          <p:spTgt spid="42"/>
                                        </p:tgtEl>
                                      </p:cBhvr>
                                    </p:animEffect>
                                  </p:childTnLst>
                                </p:cTn>
                              </p:par>
                              <p:par>
                                <p:cTn id="32" presetID="22" presetClass="entr" presetSubtype="8" fill="hold" nodeType="withEffect">
                                  <p:stCondLst>
                                    <p:cond delay="2500"/>
                                  </p:stCondLst>
                                  <p:childTnLst>
                                    <p:set>
                                      <p:cBhvr>
                                        <p:cTn id="33" dur="1" fill="hold">
                                          <p:stCondLst>
                                            <p:cond delay="0"/>
                                          </p:stCondLst>
                                        </p:cTn>
                                        <p:tgtEl>
                                          <p:spTgt spid="43"/>
                                        </p:tgtEl>
                                        <p:attrNameLst>
                                          <p:attrName>style.visibility</p:attrName>
                                        </p:attrNameLst>
                                      </p:cBhvr>
                                      <p:to>
                                        <p:strVal val="visible"/>
                                      </p:to>
                                    </p:set>
                                    <p:animEffect transition="in" filter="wipe(left)">
                                      <p:cBhvr>
                                        <p:cTn id="34" dur="500"/>
                                        <p:tgtEl>
                                          <p:spTgt spid="43"/>
                                        </p:tgtEl>
                                      </p:cBhvr>
                                    </p:animEffect>
                                  </p:childTnLst>
                                </p:cTn>
                              </p:par>
                              <p:par>
                                <p:cTn id="35" presetID="53" presetClass="entr" presetSubtype="16" fill="hold" grpId="0" nodeType="withEffect">
                                  <p:stCondLst>
                                    <p:cond delay="3000"/>
                                  </p:stCondLst>
                                  <p:iterate type="lt">
                                    <p:tmPct val="10000"/>
                                  </p:iterate>
                                  <p:childTnLst>
                                    <p:set>
                                      <p:cBhvr>
                                        <p:cTn id="36" dur="1" fill="hold">
                                          <p:stCondLst>
                                            <p:cond delay="0"/>
                                          </p:stCondLst>
                                        </p:cTn>
                                        <p:tgtEl>
                                          <p:spTgt spid="74"/>
                                        </p:tgtEl>
                                        <p:attrNameLst>
                                          <p:attrName>style.visibility</p:attrName>
                                        </p:attrNameLst>
                                      </p:cBhvr>
                                      <p:to>
                                        <p:strVal val="visible"/>
                                      </p:to>
                                    </p:set>
                                    <p:anim calcmode="lin" valueType="num">
                                      <p:cBhvr>
                                        <p:cTn id="37" dur="500" fill="hold"/>
                                        <p:tgtEl>
                                          <p:spTgt spid="74"/>
                                        </p:tgtEl>
                                        <p:attrNameLst>
                                          <p:attrName>ppt_w</p:attrName>
                                        </p:attrNameLst>
                                      </p:cBhvr>
                                      <p:tavLst>
                                        <p:tav tm="0">
                                          <p:val>
                                            <p:fltVal val="0"/>
                                          </p:val>
                                        </p:tav>
                                        <p:tav tm="100000">
                                          <p:val>
                                            <p:strVal val="#ppt_w"/>
                                          </p:val>
                                        </p:tav>
                                      </p:tavLst>
                                    </p:anim>
                                    <p:anim calcmode="lin" valueType="num">
                                      <p:cBhvr>
                                        <p:cTn id="38" dur="500" fill="hold"/>
                                        <p:tgtEl>
                                          <p:spTgt spid="74"/>
                                        </p:tgtEl>
                                        <p:attrNameLst>
                                          <p:attrName>ppt_h</p:attrName>
                                        </p:attrNameLst>
                                      </p:cBhvr>
                                      <p:tavLst>
                                        <p:tav tm="0">
                                          <p:val>
                                            <p:fltVal val="0"/>
                                          </p:val>
                                        </p:tav>
                                        <p:tav tm="100000">
                                          <p:val>
                                            <p:strVal val="#ppt_h"/>
                                          </p:val>
                                        </p:tav>
                                      </p:tavLst>
                                    </p:anim>
                                    <p:animEffect transition="in" filter="fade">
                                      <p:cBhvr>
                                        <p:cTn id="39" dur="500"/>
                                        <p:tgtEl>
                                          <p:spTgt spid="74"/>
                                        </p:tgtEl>
                                      </p:cBhvr>
                                    </p:animEffect>
                                  </p:childTnLst>
                                </p:cTn>
                              </p:par>
                              <p:par>
                                <p:cTn id="40" presetID="22" presetClass="entr" presetSubtype="1" fill="hold" grpId="0" nodeType="withEffect">
                                  <p:stCondLst>
                                    <p:cond delay="3000"/>
                                  </p:stCondLst>
                                  <p:childTnLst>
                                    <p:set>
                                      <p:cBhvr>
                                        <p:cTn id="41" dur="1" fill="hold">
                                          <p:stCondLst>
                                            <p:cond delay="0"/>
                                          </p:stCondLst>
                                        </p:cTn>
                                        <p:tgtEl>
                                          <p:spTgt spid="75"/>
                                        </p:tgtEl>
                                        <p:attrNameLst>
                                          <p:attrName>style.visibility</p:attrName>
                                        </p:attrNameLst>
                                      </p:cBhvr>
                                      <p:to>
                                        <p:strVal val="visible"/>
                                      </p:to>
                                    </p:set>
                                    <p:animEffect transition="in" filter="wipe(up)">
                                      <p:cBhvr>
                                        <p:cTn id="42"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74" grpId="0"/>
      <p:bldP spid="7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7"/>
          <p:cNvGrpSpPr/>
          <p:nvPr/>
        </p:nvGrpSpPr>
        <p:grpSpPr>
          <a:xfrm>
            <a:off x="4483004" y="4183506"/>
            <a:ext cx="1483277" cy="1028392"/>
            <a:chOff x="3362253" y="2517137"/>
            <a:chExt cx="1112458" cy="771294"/>
          </a:xfrm>
        </p:grpSpPr>
        <p:sp>
          <p:nvSpPr>
            <p:cNvPr id="3" name="Round Diagonal Corner Rectangle 78"/>
            <p:cNvSpPr/>
            <p:nvPr/>
          </p:nvSpPr>
          <p:spPr>
            <a:xfrm rot="10800000" flipH="1" flipV="1">
              <a:off x="3364530" y="2542534"/>
              <a:ext cx="1110181" cy="745897"/>
            </a:xfrm>
            <a:prstGeom prst="round2DiagRect">
              <a:avLst>
                <a:gd name="adj1" fmla="val 39154"/>
                <a:gd name="adj2" fmla="val 0"/>
              </a:avLst>
            </a:prstGeom>
            <a:solidFill>
              <a:srgbClr val="0070C0"/>
            </a:solidFill>
            <a:ln w="44450">
              <a:solidFill>
                <a:schemeClr val="bg1"/>
              </a:solidFill>
            </a:ln>
            <a:effectLst>
              <a:outerShdw blurRad="889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endParaRPr>
            </a:p>
          </p:txBody>
        </p:sp>
        <p:sp>
          <p:nvSpPr>
            <p:cNvPr id="4" name="Round Diagonal Corner Rectangle 79"/>
            <p:cNvSpPr/>
            <p:nvPr/>
          </p:nvSpPr>
          <p:spPr>
            <a:xfrm rot="10800000" flipH="1" flipV="1">
              <a:off x="3362253" y="2517137"/>
              <a:ext cx="1110181" cy="745897"/>
            </a:xfrm>
            <a:prstGeom prst="round2DiagRect">
              <a:avLst>
                <a:gd name="adj1" fmla="val 39154"/>
                <a:gd name="adj2" fmla="val 0"/>
              </a:avLst>
            </a:prstGeom>
            <a:solidFill>
              <a:schemeClr val="accent3"/>
            </a:solidFill>
            <a:ln w="44450">
              <a:solidFill>
                <a:schemeClr val="bg1"/>
              </a:solidFill>
            </a:ln>
            <a:effectLst>
              <a:outerShdw blurRad="889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endParaRPr>
            </a:p>
          </p:txBody>
        </p:sp>
      </p:grpSp>
      <p:grpSp>
        <p:nvGrpSpPr>
          <p:cNvPr id="5" name="Group 80"/>
          <p:cNvGrpSpPr/>
          <p:nvPr/>
        </p:nvGrpSpPr>
        <p:grpSpPr>
          <a:xfrm>
            <a:off x="6185329" y="4199833"/>
            <a:ext cx="1752171" cy="1252669"/>
            <a:chOff x="4638997" y="2552242"/>
            <a:chExt cx="1314128" cy="939502"/>
          </a:xfrm>
        </p:grpSpPr>
        <p:sp>
          <p:nvSpPr>
            <p:cNvPr id="6" name="Round Diagonal Corner Rectangle 81"/>
            <p:cNvSpPr/>
            <p:nvPr/>
          </p:nvSpPr>
          <p:spPr>
            <a:xfrm rot="10800000" flipV="1">
              <a:off x="4638997" y="2577119"/>
              <a:ext cx="1314124" cy="914625"/>
            </a:xfrm>
            <a:prstGeom prst="round2DiagRect">
              <a:avLst>
                <a:gd name="adj1" fmla="val 39154"/>
                <a:gd name="adj2" fmla="val 0"/>
              </a:avLst>
            </a:prstGeom>
            <a:solidFill>
              <a:srgbClr val="0070C0"/>
            </a:solidFill>
            <a:ln w="44450">
              <a:solidFill>
                <a:schemeClr val="bg1"/>
              </a:solidFill>
            </a:ln>
            <a:effectLst>
              <a:outerShdw blurRad="889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endParaRPr>
            </a:p>
          </p:txBody>
        </p:sp>
        <p:sp>
          <p:nvSpPr>
            <p:cNvPr id="7" name="Round Diagonal Corner Rectangle 82"/>
            <p:cNvSpPr/>
            <p:nvPr/>
          </p:nvSpPr>
          <p:spPr>
            <a:xfrm rot="10800000" flipV="1">
              <a:off x="4639001" y="2552242"/>
              <a:ext cx="1314124" cy="914625"/>
            </a:xfrm>
            <a:prstGeom prst="round2DiagRect">
              <a:avLst>
                <a:gd name="adj1" fmla="val 39154"/>
                <a:gd name="adj2" fmla="val 0"/>
              </a:avLst>
            </a:prstGeom>
            <a:solidFill>
              <a:schemeClr val="accent4"/>
            </a:solidFill>
            <a:ln w="44450">
              <a:solidFill>
                <a:schemeClr val="bg1"/>
              </a:solidFill>
            </a:ln>
            <a:effectLst>
              <a:outerShdw blurRad="889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endParaRPr>
            </a:p>
          </p:txBody>
        </p:sp>
      </p:grpSp>
      <p:grpSp>
        <p:nvGrpSpPr>
          <p:cNvPr id="8" name="Group 83"/>
          <p:cNvGrpSpPr/>
          <p:nvPr/>
        </p:nvGrpSpPr>
        <p:grpSpPr>
          <a:xfrm>
            <a:off x="6067887" y="2813686"/>
            <a:ext cx="1869613" cy="1326647"/>
            <a:chOff x="4550915" y="1512632"/>
            <a:chExt cx="1402210" cy="994985"/>
          </a:xfrm>
        </p:grpSpPr>
        <p:sp>
          <p:nvSpPr>
            <p:cNvPr id="9" name="Round Diagonal Corner Rectangle 84"/>
            <p:cNvSpPr/>
            <p:nvPr/>
          </p:nvSpPr>
          <p:spPr>
            <a:xfrm rot="10800000">
              <a:off x="4550915" y="1531687"/>
              <a:ext cx="1402206" cy="975930"/>
            </a:xfrm>
            <a:prstGeom prst="round2DiagRect">
              <a:avLst>
                <a:gd name="adj1" fmla="val 39154"/>
                <a:gd name="adj2" fmla="val 0"/>
              </a:avLst>
            </a:prstGeom>
            <a:solidFill>
              <a:srgbClr val="0070C0"/>
            </a:solidFill>
            <a:ln w="44450">
              <a:solidFill>
                <a:schemeClr val="bg1"/>
              </a:solidFill>
            </a:ln>
            <a:effectLst>
              <a:outerShdw blurRad="889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endParaRPr>
            </a:p>
          </p:txBody>
        </p:sp>
        <p:sp>
          <p:nvSpPr>
            <p:cNvPr id="10" name="Round Diagonal Corner Rectangle 85"/>
            <p:cNvSpPr/>
            <p:nvPr/>
          </p:nvSpPr>
          <p:spPr>
            <a:xfrm rot="10800000">
              <a:off x="4550919" y="1512632"/>
              <a:ext cx="1402206" cy="975930"/>
            </a:xfrm>
            <a:prstGeom prst="round2DiagRect">
              <a:avLst>
                <a:gd name="adj1" fmla="val 39154"/>
                <a:gd name="adj2" fmla="val 0"/>
              </a:avLst>
            </a:prstGeom>
            <a:solidFill>
              <a:schemeClr val="accent2"/>
            </a:solidFill>
            <a:ln w="44450">
              <a:solidFill>
                <a:schemeClr val="bg1"/>
              </a:solidFill>
            </a:ln>
            <a:effectLst>
              <a:outerShdw blurRad="889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endParaRPr>
            </a:p>
          </p:txBody>
        </p:sp>
      </p:grpSp>
      <p:grpSp>
        <p:nvGrpSpPr>
          <p:cNvPr id="11" name="Group 86"/>
          <p:cNvGrpSpPr/>
          <p:nvPr/>
        </p:nvGrpSpPr>
        <p:grpSpPr>
          <a:xfrm>
            <a:off x="3476623" y="2211366"/>
            <a:ext cx="2454871" cy="1813136"/>
            <a:chOff x="2607467" y="1060892"/>
            <a:chExt cx="1841153" cy="1359852"/>
          </a:xfrm>
        </p:grpSpPr>
        <p:sp>
          <p:nvSpPr>
            <p:cNvPr id="12" name="Round Diagonal Corner Rectangle 87"/>
            <p:cNvSpPr/>
            <p:nvPr/>
          </p:nvSpPr>
          <p:spPr>
            <a:xfrm rot="10800000" flipH="1">
              <a:off x="2609055" y="1082809"/>
              <a:ext cx="1839565" cy="1337935"/>
            </a:xfrm>
            <a:prstGeom prst="round2DiagRect">
              <a:avLst>
                <a:gd name="adj1" fmla="val 39154"/>
                <a:gd name="adj2" fmla="val 0"/>
              </a:avLst>
            </a:prstGeom>
            <a:solidFill>
              <a:srgbClr val="0070C0"/>
            </a:solidFill>
            <a:ln w="44450">
              <a:solidFill>
                <a:schemeClr val="bg1"/>
              </a:solidFill>
            </a:ln>
            <a:effectLst>
              <a:outerShdw blurRad="889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endParaRPr>
            </a:p>
          </p:txBody>
        </p:sp>
        <p:sp>
          <p:nvSpPr>
            <p:cNvPr id="13" name="Round Diagonal Corner Rectangle 88"/>
            <p:cNvSpPr/>
            <p:nvPr/>
          </p:nvSpPr>
          <p:spPr>
            <a:xfrm rot="10800000" flipH="1">
              <a:off x="2607467" y="1060892"/>
              <a:ext cx="1839565" cy="1337935"/>
            </a:xfrm>
            <a:prstGeom prst="round2DiagRect">
              <a:avLst>
                <a:gd name="adj1" fmla="val 39154"/>
                <a:gd name="adj2" fmla="val 0"/>
              </a:avLst>
            </a:prstGeom>
            <a:solidFill>
              <a:schemeClr val="accent1"/>
            </a:solidFill>
            <a:ln w="44450">
              <a:solidFill>
                <a:schemeClr val="bg1"/>
              </a:solidFill>
            </a:ln>
            <a:effectLst>
              <a:outerShdw blurRad="889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endParaRPr>
            </a:p>
          </p:txBody>
        </p:sp>
      </p:grpSp>
      <p:sp>
        <p:nvSpPr>
          <p:cNvPr id="14" name="Oval 76"/>
          <p:cNvSpPr/>
          <p:nvPr/>
        </p:nvSpPr>
        <p:spPr>
          <a:xfrm>
            <a:off x="5485215" y="3543428"/>
            <a:ext cx="1165355" cy="1165347"/>
          </a:xfrm>
          <a:prstGeom prst="ellipse">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endParaRPr>
          </a:p>
        </p:txBody>
      </p:sp>
      <p:sp>
        <p:nvSpPr>
          <p:cNvPr id="15" name="Freeform 5"/>
          <p:cNvSpPr>
            <a:spLocks/>
          </p:cNvSpPr>
          <p:nvPr/>
        </p:nvSpPr>
        <p:spPr bwMode="auto">
          <a:xfrm>
            <a:off x="5541435" y="4114926"/>
            <a:ext cx="1109133" cy="2686901"/>
          </a:xfrm>
          <a:custGeom>
            <a:avLst/>
            <a:gdLst/>
            <a:ahLst/>
            <a:cxnLst>
              <a:cxn ang="0">
                <a:pos x="109" y="0"/>
              </a:cxn>
              <a:cxn ang="0">
                <a:pos x="110" y="585"/>
              </a:cxn>
              <a:cxn ang="0">
                <a:pos x="110" y="586"/>
              </a:cxn>
              <a:cxn ang="0">
                <a:pos x="116" y="619"/>
              </a:cxn>
              <a:cxn ang="0">
                <a:pos x="121" y="629"/>
              </a:cxn>
              <a:cxn ang="0">
                <a:pos x="147" y="656"/>
              </a:cxn>
              <a:cxn ang="0">
                <a:pos x="203" y="676"/>
              </a:cxn>
              <a:cxn ang="0">
                <a:pos x="0" y="676"/>
              </a:cxn>
              <a:cxn ang="0">
                <a:pos x="62" y="650"/>
              </a:cxn>
              <a:cxn ang="0">
                <a:pos x="78" y="629"/>
              </a:cxn>
              <a:cxn ang="0">
                <a:pos x="82" y="619"/>
              </a:cxn>
              <a:cxn ang="0">
                <a:pos x="88" y="586"/>
              </a:cxn>
              <a:cxn ang="0">
                <a:pos x="88" y="585"/>
              </a:cxn>
              <a:cxn ang="0">
                <a:pos x="88" y="0"/>
              </a:cxn>
              <a:cxn ang="0">
                <a:pos x="109" y="0"/>
              </a:cxn>
            </a:cxnLst>
            <a:rect l="0" t="0" r="r" b="b"/>
            <a:pathLst>
              <a:path w="203" h="676">
                <a:moveTo>
                  <a:pt x="109" y="0"/>
                </a:moveTo>
                <a:cubicBezTo>
                  <a:pt x="110" y="585"/>
                  <a:pt x="110" y="585"/>
                  <a:pt x="110" y="585"/>
                </a:cubicBezTo>
                <a:cubicBezTo>
                  <a:pt x="110" y="586"/>
                  <a:pt x="110" y="586"/>
                  <a:pt x="110" y="586"/>
                </a:cubicBezTo>
                <a:cubicBezTo>
                  <a:pt x="110" y="598"/>
                  <a:pt x="112" y="609"/>
                  <a:pt x="116" y="619"/>
                </a:cubicBezTo>
                <a:cubicBezTo>
                  <a:pt x="117" y="622"/>
                  <a:pt x="119" y="626"/>
                  <a:pt x="121" y="629"/>
                </a:cubicBezTo>
                <a:cubicBezTo>
                  <a:pt x="127" y="637"/>
                  <a:pt x="136" y="646"/>
                  <a:pt x="147" y="656"/>
                </a:cubicBezTo>
                <a:cubicBezTo>
                  <a:pt x="164" y="669"/>
                  <a:pt x="182" y="676"/>
                  <a:pt x="203" y="676"/>
                </a:cubicBezTo>
                <a:cubicBezTo>
                  <a:pt x="0" y="676"/>
                  <a:pt x="0" y="676"/>
                  <a:pt x="0" y="676"/>
                </a:cubicBezTo>
                <a:cubicBezTo>
                  <a:pt x="24" y="676"/>
                  <a:pt x="45" y="667"/>
                  <a:pt x="62" y="650"/>
                </a:cubicBezTo>
                <a:cubicBezTo>
                  <a:pt x="68" y="643"/>
                  <a:pt x="74" y="636"/>
                  <a:pt x="78" y="629"/>
                </a:cubicBezTo>
                <a:cubicBezTo>
                  <a:pt x="79" y="626"/>
                  <a:pt x="81" y="622"/>
                  <a:pt x="82" y="619"/>
                </a:cubicBezTo>
                <a:cubicBezTo>
                  <a:pt x="86" y="609"/>
                  <a:pt x="88" y="598"/>
                  <a:pt x="88" y="586"/>
                </a:cubicBezTo>
                <a:cubicBezTo>
                  <a:pt x="88" y="586"/>
                  <a:pt x="88" y="586"/>
                  <a:pt x="88" y="585"/>
                </a:cubicBezTo>
                <a:cubicBezTo>
                  <a:pt x="88" y="0"/>
                  <a:pt x="88" y="0"/>
                  <a:pt x="88" y="0"/>
                </a:cubicBezTo>
                <a:lnTo>
                  <a:pt x="109" y="0"/>
                </a:lnTo>
                <a:close/>
              </a:path>
            </a:pathLst>
          </a:custGeom>
          <a:solidFill>
            <a:schemeClr val="tx2"/>
          </a:solidFill>
          <a:ln w="44450">
            <a:solidFill>
              <a:schemeClr val="bg1"/>
            </a:solidFill>
          </a:ln>
          <a:effectLst>
            <a:outerShdw blurRad="889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75000"/>
                  <a:lumOff val="25000"/>
                </a:srgbClr>
              </a:solidFill>
              <a:effectLst/>
              <a:uLnTx/>
              <a:uFillTx/>
              <a:latin typeface="微软雅黑"/>
              <a:ea typeface="微软雅黑"/>
              <a:cs typeface="+mn-cs"/>
            </a:endParaRPr>
          </a:p>
        </p:txBody>
      </p:sp>
      <p:sp>
        <p:nvSpPr>
          <p:cNvPr id="16" name="Oval 62"/>
          <p:cNvSpPr/>
          <p:nvPr/>
        </p:nvSpPr>
        <p:spPr>
          <a:xfrm>
            <a:off x="5887046" y="3922902"/>
            <a:ext cx="384047" cy="384047"/>
          </a:xfrm>
          <a:prstGeom prst="ellipse">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endParaRPr>
          </a:p>
        </p:txBody>
      </p:sp>
      <p:grpSp>
        <p:nvGrpSpPr>
          <p:cNvPr id="17" name="Group 89"/>
          <p:cNvGrpSpPr/>
          <p:nvPr/>
        </p:nvGrpSpPr>
        <p:grpSpPr>
          <a:xfrm>
            <a:off x="4847324" y="5419332"/>
            <a:ext cx="1128553" cy="786239"/>
            <a:chOff x="3360240" y="2517137"/>
            <a:chExt cx="1112194" cy="774844"/>
          </a:xfrm>
        </p:grpSpPr>
        <p:sp>
          <p:nvSpPr>
            <p:cNvPr id="18" name="Round Diagonal Corner Rectangle 90"/>
            <p:cNvSpPr/>
            <p:nvPr/>
          </p:nvSpPr>
          <p:spPr>
            <a:xfrm rot="10800000" flipH="1" flipV="1">
              <a:off x="3360240" y="2546083"/>
              <a:ext cx="1110180" cy="745898"/>
            </a:xfrm>
            <a:prstGeom prst="round2DiagRect">
              <a:avLst>
                <a:gd name="adj1" fmla="val 39154"/>
                <a:gd name="adj2" fmla="val 0"/>
              </a:avLst>
            </a:prstGeom>
            <a:solidFill>
              <a:srgbClr val="0070C0"/>
            </a:solidFill>
            <a:ln w="44450">
              <a:solidFill>
                <a:schemeClr val="bg1"/>
              </a:solidFill>
            </a:ln>
            <a:effectLst>
              <a:outerShdw blurRad="889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endParaRPr>
            </a:p>
          </p:txBody>
        </p:sp>
        <p:sp>
          <p:nvSpPr>
            <p:cNvPr id="19" name="Round Diagonal Corner Rectangle 91"/>
            <p:cNvSpPr/>
            <p:nvPr/>
          </p:nvSpPr>
          <p:spPr>
            <a:xfrm rot="10800000" flipH="1" flipV="1">
              <a:off x="3362253" y="2517137"/>
              <a:ext cx="1110181" cy="745897"/>
            </a:xfrm>
            <a:prstGeom prst="round2DiagRect">
              <a:avLst>
                <a:gd name="adj1" fmla="val 39154"/>
                <a:gd name="adj2" fmla="val 0"/>
              </a:avLst>
            </a:prstGeom>
            <a:solidFill>
              <a:schemeClr val="accent1"/>
            </a:solidFill>
            <a:ln w="44450">
              <a:solidFill>
                <a:schemeClr val="bg1"/>
              </a:solidFill>
            </a:ln>
            <a:effectLst>
              <a:outerShdw blurRad="889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endParaRPr>
            </a:p>
          </p:txBody>
        </p:sp>
      </p:grpSp>
      <p:grpSp>
        <p:nvGrpSpPr>
          <p:cNvPr id="20" name="Group 107"/>
          <p:cNvGrpSpPr/>
          <p:nvPr/>
        </p:nvGrpSpPr>
        <p:grpSpPr>
          <a:xfrm>
            <a:off x="4254235" y="2497938"/>
            <a:ext cx="884075" cy="1215603"/>
            <a:chOff x="8597901" y="2862263"/>
            <a:chExt cx="571500" cy="785813"/>
          </a:xfrm>
          <a:solidFill>
            <a:schemeClr val="bg1"/>
          </a:solidFill>
        </p:grpSpPr>
        <p:sp>
          <p:nvSpPr>
            <p:cNvPr id="21" name="Freeform 105"/>
            <p:cNvSpPr>
              <a:spLocks noEditPoints="1"/>
            </p:cNvSpPr>
            <p:nvPr/>
          </p:nvSpPr>
          <p:spPr bwMode="auto">
            <a:xfrm>
              <a:off x="8832851" y="3132138"/>
              <a:ext cx="98425" cy="96838"/>
            </a:xfrm>
            <a:custGeom>
              <a:avLst/>
              <a:gdLst/>
              <a:ahLst/>
              <a:cxnLst>
                <a:cxn ang="0">
                  <a:pos x="34" y="16"/>
                </a:cxn>
                <a:cxn ang="0">
                  <a:pos x="17" y="33"/>
                </a:cxn>
                <a:cxn ang="0">
                  <a:pos x="0" y="16"/>
                </a:cxn>
                <a:cxn ang="0">
                  <a:pos x="17" y="0"/>
                </a:cxn>
                <a:cxn ang="0">
                  <a:pos x="34" y="16"/>
                </a:cxn>
                <a:cxn ang="0">
                  <a:pos x="34" y="16"/>
                </a:cxn>
                <a:cxn ang="0">
                  <a:pos x="34" y="16"/>
                </a:cxn>
              </a:cxnLst>
              <a:rect l="0" t="0" r="r" b="b"/>
              <a:pathLst>
                <a:path w="34" h="33">
                  <a:moveTo>
                    <a:pt x="34" y="16"/>
                  </a:moveTo>
                  <a:cubicBezTo>
                    <a:pt x="34" y="26"/>
                    <a:pt x="27" y="33"/>
                    <a:pt x="17" y="33"/>
                  </a:cubicBezTo>
                  <a:cubicBezTo>
                    <a:pt x="8" y="33"/>
                    <a:pt x="0" y="26"/>
                    <a:pt x="0" y="16"/>
                  </a:cubicBezTo>
                  <a:cubicBezTo>
                    <a:pt x="0" y="7"/>
                    <a:pt x="8" y="0"/>
                    <a:pt x="17" y="0"/>
                  </a:cubicBezTo>
                  <a:cubicBezTo>
                    <a:pt x="27" y="0"/>
                    <a:pt x="34" y="7"/>
                    <a:pt x="34" y="16"/>
                  </a:cubicBezTo>
                  <a:close/>
                  <a:moveTo>
                    <a:pt x="34" y="16"/>
                  </a:moveTo>
                  <a:cubicBezTo>
                    <a:pt x="34" y="16"/>
                    <a:pt x="34" y="16"/>
                    <a:pt x="34" y="1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lumMod val="75000"/>
                    <a:lumOff val="25000"/>
                  </a:srgbClr>
                </a:solidFill>
                <a:effectLst/>
                <a:uLnTx/>
                <a:uFillTx/>
                <a:latin typeface="微软雅黑"/>
                <a:ea typeface="微软雅黑"/>
                <a:cs typeface="+mn-cs"/>
              </a:endParaRPr>
            </a:p>
          </p:txBody>
        </p:sp>
        <p:sp>
          <p:nvSpPr>
            <p:cNvPr id="22" name="Freeform 106"/>
            <p:cNvSpPr>
              <a:spLocks noEditPoints="1"/>
            </p:cNvSpPr>
            <p:nvPr/>
          </p:nvSpPr>
          <p:spPr bwMode="auto">
            <a:xfrm>
              <a:off x="8836026" y="2862263"/>
              <a:ext cx="92075" cy="261938"/>
            </a:xfrm>
            <a:custGeom>
              <a:avLst/>
              <a:gdLst/>
              <a:ahLst/>
              <a:cxnLst>
                <a:cxn ang="0">
                  <a:pos x="32" y="90"/>
                </a:cxn>
                <a:cxn ang="0">
                  <a:pos x="16" y="0"/>
                </a:cxn>
                <a:cxn ang="0">
                  <a:pos x="0" y="90"/>
                </a:cxn>
                <a:cxn ang="0">
                  <a:pos x="16" y="84"/>
                </a:cxn>
                <a:cxn ang="0">
                  <a:pos x="32" y="90"/>
                </a:cxn>
                <a:cxn ang="0">
                  <a:pos x="32" y="90"/>
                </a:cxn>
                <a:cxn ang="0">
                  <a:pos x="32" y="90"/>
                </a:cxn>
              </a:cxnLst>
              <a:rect l="0" t="0" r="r" b="b"/>
              <a:pathLst>
                <a:path w="32" h="90">
                  <a:moveTo>
                    <a:pt x="32" y="90"/>
                  </a:moveTo>
                  <a:cubicBezTo>
                    <a:pt x="30" y="63"/>
                    <a:pt x="23" y="0"/>
                    <a:pt x="16" y="0"/>
                  </a:cubicBezTo>
                  <a:cubicBezTo>
                    <a:pt x="10" y="0"/>
                    <a:pt x="3" y="63"/>
                    <a:pt x="0" y="90"/>
                  </a:cubicBezTo>
                  <a:cubicBezTo>
                    <a:pt x="5" y="86"/>
                    <a:pt x="10" y="84"/>
                    <a:pt x="16" y="84"/>
                  </a:cubicBezTo>
                  <a:cubicBezTo>
                    <a:pt x="22" y="84"/>
                    <a:pt x="28" y="86"/>
                    <a:pt x="32" y="90"/>
                  </a:cubicBezTo>
                  <a:close/>
                  <a:moveTo>
                    <a:pt x="32" y="90"/>
                  </a:moveTo>
                  <a:cubicBezTo>
                    <a:pt x="32" y="90"/>
                    <a:pt x="32" y="90"/>
                    <a:pt x="32" y="9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endParaRPr>
            </a:p>
          </p:txBody>
        </p:sp>
        <p:sp>
          <p:nvSpPr>
            <p:cNvPr id="23" name="Freeform 107"/>
            <p:cNvSpPr>
              <a:spLocks noEditPoints="1"/>
            </p:cNvSpPr>
            <p:nvPr/>
          </p:nvSpPr>
          <p:spPr bwMode="auto">
            <a:xfrm>
              <a:off x="8597901" y="3170238"/>
              <a:ext cx="571500" cy="477838"/>
            </a:xfrm>
            <a:custGeom>
              <a:avLst/>
              <a:gdLst/>
              <a:ahLst/>
              <a:cxnLst>
                <a:cxn ang="0">
                  <a:pos x="123" y="0"/>
                </a:cxn>
                <a:cxn ang="0">
                  <a:pos x="124" y="3"/>
                </a:cxn>
                <a:cxn ang="0">
                  <a:pos x="98" y="29"/>
                </a:cxn>
                <a:cxn ang="0">
                  <a:pos x="73" y="3"/>
                </a:cxn>
                <a:cxn ang="0">
                  <a:pos x="73" y="0"/>
                </a:cxn>
                <a:cxn ang="0">
                  <a:pos x="3" y="58"/>
                </a:cxn>
                <a:cxn ang="0">
                  <a:pos x="89" y="27"/>
                </a:cxn>
                <a:cxn ang="0">
                  <a:pos x="81" y="155"/>
                </a:cxn>
                <a:cxn ang="0">
                  <a:pos x="98" y="164"/>
                </a:cxn>
                <a:cxn ang="0">
                  <a:pos x="115" y="155"/>
                </a:cxn>
                <a:cxn ang="0">
                  <a:pos x="108" y="27"/>
                </a:cxn>
                <a:cxn ang="0">
                  <a:pos x="193" y="58"/>
                </a:cxn>
                <a:cxn ang="0">
                  <a:pos x="123" y="0"/>
                </a:cxn>
                <a:cxn ang="0">
                  <a:pos x="123" y="0"/>
                </a:cxn>
                <a:cxn ang="0">
                  <a:pos x="123" y="0"/>
                </a:cxn>
              </a:cxnLst>
              <a:rect l="0" t="0" r="r" b="b"/>
              <a:pathLst>
                <a:path w="197" h="164">
                  <a:moveTo>
                    <a:pt x="123" y="0"/>
                  </a:moveTo>
                  <a:cubicBezTo>
                    <a:pt x="124" y="1"/>
                    <a:pt x="124" y="2"/>
                    <a:pt x="124" y="3"/>
                  </a:cubicBezTo>
                  <a:cubicBezTo>
                    <a:pt x="124" y="17"/>
                    <a:pt x="112" y="29"/>
                    <a:pt x="98" y="29"/>
                  </a:cubicBezTo>
                  <a:cubicBezTo>
                    <a:pt x="84" y="29"/>
                    <a:pt x="73" y="17"/>
                    <a:pt x="73" y="3"/>
                  </a:cubicBezTo>
                  <a:cubicBezTo>
                    <a:pt x="73" y="2"/>
                    <a:pt x="73" y="1"/>
                    <a:pt x="73" y="0"/>
                  </a:cubicBezTo>
                  <a:cubicBezTo>
                    <a:pt x="52" y="15"/>
                    <a:pt x="0" y="53"/>
                    <a:pt x="3" y="58"/>
                  </a:cubicBezTo>
                  <a:cubicBezTo>
                    <a:pt x="7" y="64"/>
                    <a:pt x="65" y="38"/>
                    <a:pt x="89" y="27"/>
                  </a:cubicBezTo>
                  <a:cubicBezTo>
                    <a:pt x="81" y="155"/>
                    <a:pt x="81" y="155"/>
                    <a:pt x="81" y="155"/>
                  </a:cubicBezTo>
                  <a:cubicBezTo>
                    <a:pt x="81" y="155"/>
                    <a:pt x="86" y="164"/>
                    <a:pt x="98" y="164"/>
                  </a:cubicBezTo>
                  <a:cubicBezTo>
                    <a:pt x="111" y="164"/>
                    <a:pt x="115" y="155"/>
                    <a:pt x="115" y="155"/>
                  </a:cubicBezTo>
                  <a:cubicBezTo>
                    <a:pt x="108" y="27"/>
                    <a:pt x="108" y="27"/>
                    <a:pt x="108" y="27"/>
                  </a:cubicBezTo>
                  <a:cubicBezTo>
                    <a:pt x="132" y="38"/>
                    <a:pt x="190" y="64"/>
                    <a:pt x="193" y="58"/>
                  </a:cubicBezTo>
                  <a:cubicBezTo>
                    <a:pt x="197" y="53"/>
                    <a:pt x="145" y="15"/>
                    <a:pt x="123" y="0"/>
                  </a:cubicBezTo>
                  <a:close/>
                  <a:moveTo>
                    <a:pt x="123" y="0"/>
                  </a:moveTo>
                  <a:cubicBezTo>
                    <a:pt x="123" y="0"/>
                    <a:pt x="123" y="0"/>
                    <a:pt x="123" y="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lumMod val="75000"/>
                    <a:lumOff val="25000"/>
                  </a:srgbClr>
                </a:solidFill>
                <a:effectLst/>
                <a:uLnTx/>
                <a:uFillTx/>
                <a:latin typeface="微软雅黑"/>
                <a:ea typeface="微软雅黑"/>
                <a:cs typeface="+mn-cs"/>
              </a:endParaRPr>
            </a:p>
          </p:txBody>
        </p:sp>
      </p:grpSp>
      <p:grpSp>
        <p:nvGrpSpPr>
          <p:cNvPr id="24" name="Group 112"/>
          <p:cNvGrpSpPr/>
          <p:nvPr/>
        </p:nvGrpSpPr>
        <p:grpSpPr>
          <a:xfrm>
            <a:off x="6665159" y="3106483"/>
            <a:ext cx="736600" cy="736600"/>
            <a:chOff x="3119438" y="3767138"/>
            <a:chExt cx="552450" cy="552450"/>
          </a:xfrm>
          <a:solidFill>
            <a:schemeClr val="bg1"/>
          </a:solidFill>
        </p:grpSpPr>
        <p:sp>
          <p:nvSpPr>
            <p:cNvPr id="25" name="Freeform 82"/>
            <p:cNvSpPr>
              <a:spLocks noEditPoints="1"/>
            </p:cNvSpPr>
            <p:nvPr/>
          </p:nvSpPr>
          <p:spPr bwMode="auto">
            <a:xfrm>
              <a:off x="3119438" y="3767138"/>
              <a:ext cx="552450" cy="552450"/>
            </a:xfrm>
            <a:custGeom>
              <a:avLst/>
              <a:gdLst/>
              <a:ahLst/>
              <a:cxnLst>
                <a:cxn ang="0">
                  <a:pos x="30" y="162"/>
                </a:cxn>
                <a:cxn ang="0">
                  <a:pos x="72" y="150"/>
                </a:cxn>
                <a:cxn ang="0">
                  <a:pos x="95" y="190"/>
                </a:cxn>
                <a:cxn ang="0">
                  <a:pos x="117" y="152"/>
                </a:cxn>
                <a:cxn ang="0">
                  <a:pos x="161" y="164"/>
                </a:cxn>
                <a:cxn ang="0">
                  <a:pos x="150" y="121"/>
                </a:cxn>
                <a:cxn ang="0">
                  <a:pos x="190" y="98"/>
                </a:cxn>
                <a:cxn ang="0">
                  <a:pos x="151" y="75"/>
                </a:cxn>
                <a:cxn ang="0">
                  <a:pos x="164" y="30"/>
                </a:cxn>
                <a:cxn ang="0">
                  <a:pos x="120" y="41"/>
                </a:cxn>
                <a:cxn ang="0">
                  <a:pos x="96" y="0"/>
                </a:cxn>
                <a:cxn ang="0">
                  <a:pos x="72" y="41"/>
                </a:cxn>
                <a:cxn ang="0">
                  <a:pos x="29" y="30"/>
                </a:cxn>
                <a:cxn ang="0">
                  <a:pos x="41" y="73"/>
                </a:cxn>
                <a:cxn ang="0">
                  <a:pos x="0" y="96"/>
                </a:cxn>
                <a:cxn ang="0">
                  <a:pos x="41" y="120"/>
                </a:cxn>
                <a:cxn ang="0">
                  <a:pos x="30" y="162"/>
                </a:cxn>
                <a:cxn ang="0">
                  <a:pos x="96" y="43"/>
                </a:cxn>
                <a:cxn ang="0">
                  <a:pos x="150" y="97"/>
                </a:cxn>
                <a:cxn ang="0">
                  <a:pos x="96" y="151"/>
                </a:cxn>
                <a:cxn ang="0">
                  <a:pos x="41" y="97"/>
                </a:cxn>
                <a:cxn ang="0">
                  <a:pos x="96" y="43"/>
                </a:cxn>
                <a:cxn ang="0">
                  <a:pos x="96" y="43"/>
                </a:cxn>
                <a:cxn ang="0">
                  <a:pos x="96" y="43"/>
                </a:cxn>
              </a:cxnLst>
              <a:rect l="0" t="0" r="r" b="b"/>
              <a:pathLst>
                <a:path w="190" h="190">
                  <a:moveTo>
                    <a:pt x="30" y="162"/>
                  </a:moveTo>
                  <a:cubicBezTo>
                    <a:pt x="72" y="150"/>
                    <a:pt x="72" y="150"/>
                    <a:pt x="72" y="150"/>
                  </a:cubicBezTo>
                  <a:cubicBezTo>
                    <a:pt x="95" y="190"/>
                    <a:pt x="95" y="190"/>
                    <a:pt x="95" y="190"/>
                  </a:cubicBezTo>
                  <a:cubicBezTo>
                    <a:pt x="117" y="152"/>
                    <a:pt x="117" y="152"/>
                    <a:pt x="117" y="152"/>
                  </a:cubicBezTo>
                  <a:cubicBezTo>
                    <a:pt x="161" y="164"/>
                    <a:pt x="161" y="164"/>
                    <a:pt x="161" y="164"/>
                  </a:cubicBezTo>
                  <a:cubicBezTo>
                    <a:pt x="150" y="121"/>
                    <a:pt x="150" y="121"/>
                    <a:pt x="150" y="121"/>
                  </a:cubicBezTo>
                  <a:cubicBezTo>
                    <a:pt x="190" y="98"/>
                    <a:pt x="190" y="98"/>
                    <a:pt x="190" y="98"/>
                  </a:cubicBezTo>
                  <a:cubicBezTo>
                    <a:pt x="151" y="75"/>
                    <a:pt x="151" y="75"/>
                    <a:pt x="151" y="75"/>
                  </a:cubicBezTo>
                  <a:cubicBezTo>
                    <a:pt x="164" y="30"/>
                    <a:pt x="164" y="30"/>
                    <a:pt x="164" y="30"/>
                  </a:cubicBezTo>
                  <a:cubicBezTo>
                    <a:pt x="120" y="41"/>
                    <a:pt x="120" y="41"/>
                    <a:pt x="120" y="41"/>
                  </a:cubicBezTo>
                  <a:cubicBezTo>
                    <a:pt x="96" y="0"/>
                    <a:pt x="96" y="0"/>
                    <a:pt x="96" y="0"/>
                  </a:cubicBezTo>
                  <a:cubicBezTo>
                    <a:pt x="72" y="41"/>
                    <a:pt x="72" y="41"/>
                    <a:pt x="72" y="41"/>
                  </a:cubicBezTo>
                  <a:cubicBezTo>
                    <a:pt x="29" y="30"/>
                    <a:pt x="29" y="30"/>
                    <a:pt x="29" y="30"/>
                  </a:cubicBezTo>
                  <a:cubicBezTo>
                    <a:pt x="41" y="73"/>
                    <a:pt x="41" y="73"/>
                    <a:pt x="41" y="73"/>
                  </a:cubicBezTo>
                  <a:cubicBezTo>
                    <a:pt x="0" y="96"/>
                    <a:pt x="0" y="96"/>
                    <a:pt x="0" y="96"/>
                  </a:cubicBezTo>
                  <a:cubicBezTo>
                    <a:pt x="41" y="120"/>
                    <a:pt x="41" y="120"/>
                    <a:pt x="41" y="120"/>
                  </a:cubicBezTo>
                  <a:lnTo>
                    <a:pt x="30" y="162"/>
                  </a:lnTo>
                  <a:close/>
                  <a:moveTo>
                    <a:pt x="96" y="43"/>
                  </a:moveTo>
                  <a:cubicBezTo>
                    <a:pt x="125" y="43"/>
                    <a:pt x="150" y="67"/>
                    <a:pt x="150" y="97"/>
                  </a:cubicBezTo>
                  <a:cubicBezTo>
                    <a:pt x="150" y="127"/>
                    <a:pt x="125" y="151"/>
                    <a:pt x="96" y="151"/>
                  </a:cubicBezTo>
                  <a:cubicBezTo>
                    <a:pt x="66" y="151"/>
                    <a:pt x="41" y="127"/>
                    <a:pt x="41" y="97"/>
                  </a:cubicBezTo>
                  <a:cubicBezTo>
                    <a:pt x="41" y="67"/>
                    <a:pt x="66" y="43"/>
                    <a:pt x="96" y="43"/>
                  </a:cubicBezTo>
                  <a:close/>
                  <a:moveTo>
                    <a:pt x="96" y="43"/>
                  </a:moveTo>
                  <a:cubicBezTo>
                    <a:pt x="96" y="43"/>
                    <a:pt x="96" y="43"/>
                    <a:pt x="96" y="43"/>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lumMod val="75000"/>
                    <a:lumOff val="25000"/>
                  </a:srgbClr>
                </a:solidFill>
                <a:effectLst/>
                <a:uLnTx/>
                <a:uFillTx/>
                <a:latin typeface="微软雅黑"/>
                <a:ea typeface="微软雅黑"/>
                <a:cs typeface="+mn-cs"/>
              </a:endParaRPr>
            </a:p>
          </p:txBody>
        </p:sp>
        <p:sp>
          <p:nvSpPr>
            <p:cNvPr id="26" name="Freeform 83"/>
            <p:cNvSpPr>
              <a:spLocks noEditPoints="1"/>
            </p:cNvSpPr>
            <p:nvPr/>
          </p:nvSpPr>
          <p:spPr bwMode="auto">
            <a:xfrm>
              <a:off x="3259138" y="3910013"/>
              <a:ext cx="276225" cy="279400"/>
            </a:xfrm>
            <a:custGeom>
              <a:avLst/>
              <a:gdLst/>
              <a:ahLst/>
              <a:cxnLst>
                <a:cxn ang="0">
                  <a:pos x="48" y="96"/>
                </a:cxn>
                <a:cxn ang="0">
                  <a:pos x="95" y="48"/>
                </a:cxn>
                <a:cxn ang="0">
                  <a:pos x="48" y="0"/>
                </a:cxn>
                <a:cxn ang="0">
                  <a:pos x="0" y="48"/>
                </a:cxn>
                <a:cxn ang="0">
                  <a:pos x="48" y="96"/>
                </a:cxn>
                <a:cxn ang="0">
                  <a:pos x="48" y="96"/>
                </a:cxn>
                <a:cxn ang="0">
                  <a:pos x="48" y="96"/>
                </a:cxn>
              </a:cxnLst>
              <a:rect l="0" t="0" r="r" b="b"/>
              <a:pathLst>
                <a:path w="95" h="96">
                  <a:moveTo>
                    <a:pt x="48" y="96"/>
                  </a:moveTo>
                  <a:cubicBezTo>
                    <a:pt x="74" y="96"/>
                    <a:pt x="95" y="74"/>
                    <a:pt x="95" y="48"/>
                  </a:cubicBezTo>
                  <a:cubicBezTo>
                    <a:pt x="95" y="22"/>
                    <a:pt x="74" y="0"/>
                    <a:pt x="48" y="0"/>
                  </a:cubicBezTo>
                  <a:cubicBezTo>
                    <a:pt x="21" y="0"/>
                    <a:pt x="0" y="22"/>
                    <a:pt x="0" y="48"/>
                  </a:cubicBezTo>
                  <a:cubicBezTo>
                    <a:pt x="0" y="74"/>
                    <a:pt x="21" y="96"/>
                    <a:pt x="48" y="96"/>
                  </a:cubicBezTo>
                  <a:close/>
                  <a:moveTo>
                    <a:pt x="48" y="96"/>
                  </a:moveTo>
                  <a:cubicBezTo>
                    <a:pt x="48" y="96"/>
                    <a:pt x="48" y="96"/>
                    <a:pt x="48" y="9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lumMod val="75000"/>
                    <a:lumOff val="25000"/>
                  </a:srgbClr>
                </a:solidFill>
                <a:effectLst/>
                <a:uLnTx/>
                <a:uFillTx/>
                <a:latin typeface="微软雅黑"/>
                <a:ea typeface="微软雅黑"/>
                <a:cs typeface="+mn-cs"/>
              </a:endParaRPr>
            </a:p>
          </p:txBody>
        </p:sp>
      </p:grpSp>
      <p:sp>
        <p:nvSpPr>
          <p:cNvPr id="27" name="Freeform 8"/>
          <p:cNvSpPr>
            <a:spLocks noEditPoints="1"/>
          </p:cNvSpPr>
          <p:nvPr/>
        </p:nvSpPr>
        <p:spPr bwMode="auto">
          <a:xfrm>
            <a:off x="4903411" y="4400982"/>
            <a:ext cx="603251" cy="611717"/>
          </a:xfrm>
          <a:custGeom>
            <a:avLst/>
            <a:gdLst/>
            <a:ahLst/>
            <a:cxnLst>
              <a:cxn ang="0">
                <a:pos x="152" y="51"/>
              </a:cxn>
              <a:cxn ang="0">
                <a:pos x="116" y="30"/>
              </a:cxn>
              <a:cxn ang="0">
                <a:pos x="74" y="60"/>
              </a:cxn>
              <a:cxn ang="0">
                <a:pos x="73" y="59"/>
              </a:cxn>
              <a:cxn ang="0">
                <a:pos x="54" y="12"/>
              </a:cxn>
              <a:cxn ang="0">
                <a:pos x="12" y="11"/>
              </a:cxn>
              <a:cxn ang="0">
                <a:pos x="11" y="53"/>
              </a:cxn>
              <a:cxn ang="0">
                <a:pos x="54" y="74"/>
              </a:cxn>
              <a:cxn ang="0">
                <a:pos x="55" y="79"/>
              </a:cxn>
              <a:cxn ang="0">
                <a:pos x="29" y="119"/>
              </a:cxn>
              <a:cxn ang="0">
                <a:pos x="51" y="155"/>
              </a:cxn>
              <a:cxn ang="0">
                <a:pos x="86" y="133"/>
              </a:cxn>
              <a:cxn ang="0">
                <a:pos x="80" y="85"/>
              </a:cxn>
              <a:cxn ang="0">
                <a:pos x="82" y="82"/>
              </a:cxn>
              <a:cxn ang="0">
                <a:pos x="130" y="87"/>
              </a:cxn>
              <a:cxn ang="0">
                <a:pos x="152" y="51"/>
              </a:cxn>
              <a:cxn ang="0">
                <a:pos x="70" y="88"/>
              </a:cxn>
              <a:cxn ang="0">
                <a:pos x="55" y="74"/>
              </a:cxn>
              <a:cxn ang="0">
                <a:pos x="70" y="60"/>
              </a:cxn>
              <a:cxn ang="0">
                <a:pos x="84" y="74"/>
              </a:cxn>
              <a:cxn ang="0">
                <a:pos x="70" y="88"/>
              </a:cxn>
              <a:cxn ang="0">
                <a:pos x="70" y="88"/>
              </a:cxn>
              <a:cxn ang="0">
                <a:pos x="70" y="88"/>
              </a:cxn>
            </a:cxnLst>
            <a:rect l="0" t="0" r="r" b="b"/>
            <a:pathLst>
              <a:path w="156" h="158">
                <a:moveTo>
                  <a:pt x="152" y="51"/>
                </a:moveTo>
                <a:cubicBezTo>
                  <a:pt x="148" y="36"/>
                  <a:pt x="132" y="26"/>
                  <a:pt x="116" y="30"/>
                </a:cubicBezTo>
                <a:cubicBezTo>
                  <a:pt x="104" y="33"/>
                  <a:pt x="82" y="46"/>
                  <a:pt x="74" y="60"/>
                </a:cubicBezTo>
                <a:cubicBezTo>
                  <a:pt x="74" y="59"/>
                  <a:pt x="74" y="59"/>
                  <a:pt x="73" y="59"/>
                </a:cubicBezTo>
                <a:cubicBezTo>
                  <a:pt x="73" y="44"/>
                  <a:pt x="62" y="21"/>
                  <a:pt x="54" y="12"/>
                </a:cubicBezTo>
                <a:cubicBezTo>
                  <a:pt x="42" y="1"/>
                  <a:pt x="24" y="0"/>
                  <a:pt x="12" y="11"/>
                </a:cubicBezTo>
                <a:cubicBezTo>
                  <a:pt x="0" y="23"/>
                  <a:pt x="0" y="41"/>
                  <a:pt x="11" y="53"/>
                </a:cubicBezTo>
                <a:cubicBezTo>
                  <a:pt x="19" y="61"/>
                  <a:pt x="39" y="72"/>
                  <a:pt x="54" y="74"/>
                </a:cubicBezTo>
                <a:cubicBezTo>
                  <a:pt x="54" y="76"/>
                  <a:pt x="54" y="77"/>
                  <a:pt x="55" y="79"/>
                </a:cubicBezTo>
                <a:cubicBezTo>
                  <a:pt x="43" y="88"/>
                  <a:pt x="31" y="108"/>
                  <a:pt x="29" y="119"/>
                </a:cubicBezTo>
                <a:cubicBezTo>
                  <a:pt x="25" y="135"/>
                  <a:pt x="35" y="151"/>
                  <a:pt x="51" y="155"/>
                </a:cubicBezTo>
                <a:cubicBezTo>
                  <a:pt x="67" y="158"/>
                  <a:pt x="82" y="148"/>
                  <a:pt x="86" y="133"/>
                </a:cubicBezTo>
                <a:cubicBezTo>
                  <a:pt x="89" y="121"/>
                  <a:pt x="87" y="98"/>
                  <a:pt x="80" y="85"/>
                </a:cubicBezTo>
                <a:cubicBezTo>
                  <a:pt x="81" y="84"/>
                  <a:pt x="82" y="83"/>
                  <a:pt x="82" y="82"/>
                </a:cubicBezTo>
                <a:cubicBezTo>
                  <a:pt x="96" y="89"/>
                  <a:pt x="119" y="90"/>
                  <a:pt x="130" y="87"/>
                </a:cubicBezTo>
                <a:cubicBezTo>
                  <a:pt x="146" y="83"/>
                  <a:pt x="156" y="67"/>
                  <a:pt x="152" y="51"/>
                </a:cubicBezTo>
                <a:close/>
                <a:moveTo>
                  <a:pt x="70" y="88"/>
                </a:moveTo>
                <a:cubicBezTo>
                  <a:pt x="62" y="88"/>
                  <a:pt x="55" y="82"/>
                  <a:pt x="55" y="74"/>
                </a:cubicBezTo>
                <a:cubicBezTo>
                  <a:pt x="55" y="66"/>
                  <a:pt x="62" y="60"/>
                  <a:pt x="70" y="60"/>
                </a:cubicBezTo>
                <a:cubicBezTo>
                  <a:pt x="78" y="60"/>
                  <a:pt x="84" y="66"/>
                  <a:pt x="84" y="74"/>
                </a:cubicBezTo>
                <a:cubicBezTo>
                  <a:pt x="84" y="82"/>
                  <a:pt x="78" y="88"/>
                  <a:pt x="70" y="88"/>
                </a:cubicBezTo>
                <a:close/>
                <a:moveTo>
                  <a:pt x="70" y="88"/>
                </a:moveTo>
                <a:cubicBezTo>
                  <a:pt x="70" y="88"/>
                  <a:pt x="70" y="88"/>
                  <a:pt x="70" y="88"/>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endParaRPr>
          </a:p>
        </p:txBody>
      </p:sp>
      <p:sp>
        <p:nvSpPr>
          <p:cNvPr id="28" name="Freeform 38"/>
          <p:cNvSpPr>
            <a:spLocks noEditPoints="1"/>
          </p:cNvSpPr>
          <p:nvPr/>
        </p:nvSpPr>
        <p:spPr bwMode="auto">
          <a:xfrm>
            <a:off x="6811090" y="4406860"/>
            <a:ext cx="558452" cy="815865"/>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lumMod val="75000"/>
                  <a:lumOff val="25000"/>
                </a:srgbClr>
              </a:solidFill>
              <a:effectLst/>
              <a:uLnTx/>
              <a:uFillTx/>
              <a:latin typeface="微软雅黑"/>
              <a:ea typeface="微软雅黑"/>
              <a:cs typeface="+mn-cs"/>
            </a:endParaRPr>
          </a:p>
        </p:txBody>
      </p:sp>
      <p:grpSp>
        <p:nvGrpSpPr>
          <p:cNvPr id="29" name="Group 117"/>
          <p:cNvGrpSpPr/>
          <p:nvPr/>
        </p:nvGrpSpPr>
        <p:grpSpPr>
          <a:xfrm>
            <a:off x="5134315" y="5611701"/>
            <a:ext cx="554567" cy="368300"/>
            <a:chOff x="8291513" y="4287838"/>
            <a:chExt cx="415925" cy="276225"/>
          </a:xfrm>
          <a:solidFill>
            <a:schemeClr val="bg1"/>
          </a:solidFill>
        </p:grpSpPr>
        <p:sp>
          <p:nvSpPr>
            <p:cNvPr id="30" name="Freeform 6"/>
            <p:cNvSpPr>
              <a:spLocks noEditPoints="1"/>
            </p:cNvSpPr>
            <p:nvPr/>
          </p:nvSpPr>
          <p:spPr bwMode="auto">
            <a:xfrm>
              <a:off x="8291513" y="4287838"/>
              <a:ext cx="415925" cy="276225"/>
            </a:xfrm>
            <a:custGeom>
              <a:avLst/>
              <a:gdLst/>
              <a:ahLst/>
              <a:cxnLst>
                <a:cxn ang="0">
                  <a:pos x="145" y="134"/>
                </a:cxn>
                <a:cxn ang="0">
                  <a:pos x="262" y="134"/>
                </a:cxn>
                <a:cxn ang="0">
                  <a:pos x="216" y="0"/>
                </a:cxn>
                <a:cxn ang="0">
                  <a:pos x="46" y="0"/>
                </a:cxn>
                <a:cxn ang="0">
                  <a:pos x="0" y="134"/>
                </a:cxn>
                <a:cxn ang="0">
                  <a:pos x="112" y="134"/>
                </a:cxn>
                <a:cxn ang="0">
                  <a:pos x="112" y="159"/>
                </a:cxn>
                <a:cxn ang="0">
                  <a:pos x="79" y="159"/>
                </a:cxn>
                <a:cxn ang="0">
                  <a:pos x="79" y="174"/>
                </a:cxn>
                <a:cxn ang="0">
                  <a:pos x="172" y="174"/>
                </a:cxn>
                <a:cxn ang="0">
                  <a:pos x="172" y="159"/>
                </a:cxn>
                <a:cxn ang="0">
                  <a:pos x="145" y="159"/>
                </a:cxn>
                <a:cxn ang="0">
                  <a:pos x="145" y="134"/>
                </a:cxn>
                <a:cxn ang="0">
                  <a:pos x="134" y="64"/>
                </a:cxn>
                <a:cxn ang="0">
                  <a:pos x="134" y="11"/>
                </a:cxn>
                <a:cxn ang="0">
                  <a:pos x="171" y="11"/>
                </a:cxn>
                <a:cxn ang="0">
                  <a:pos x="180" y="64"/>
                </a:cxn>
                <a:cxn ang="0">
                  <a:pos x="134" y="64"/>
                </a:cxn>
                <a:cxn ang="0">
                  <a:pos x="182" y="70"/>
                </a:cxn>
                <a:cxn ang="0">
                  <a:pos x="191" y="123"/>
                </a:cxn>
                <a:cxn ang="0">
                  <a:pos x="134" y="123"/>
                </a:cxn>
                <a:cxn ang="0">
                  <a:pos x="134" y="70"/>
                </a:cxn>
                <a:cxn ang="0">
                  <a:pos x="182" y="70"/>
                </a:cxn>
                <a:cxn ang="0">
                  <a:pos x="129" y="64"/>
                </a:cxn>
                <a:cxn ang="0">
                  <a:pos x="85" y="64"/>
                </a:cxn>
                <a:cxn ang="0">
                  <a:pos x="94" y="11"/>
                </a:cxn>
                <a:cxn ang="0">
                  <a:pos x="129" y="11"/>
                </a:cxn>
                <a:cxn ang="0">
                  <a:pos x="129" y="64"/>
                </a:cxn>
                <a:cxn ang="0">
                  <a:pos x="129" y="70"/>
                </a:cxn>
                <a:cxn ang="0">
                  <a:pos x="129" y="123"/>
                </a:cxn>
                <a:cxn ang="0">
                  <a:pos x="74" y="123"/>
                </a:cxn>
                <a:cxn ang="0">
                  <a:pos x="83" y="70"/>
                </a:cxn>
                <a:cxn ang="0">
                  <a:pos x="129" y="70"/>
                </a:cxn>
                <a:cxn ang="0">
                  <a:pos x="196" y="123"/>
                </a:cxn>
                <a:cxn ang="0">
                  <a:pos x="187" y="70"/>
                </a:cxn>
                <a:cxn ang="0">
                  <a:pos x="229" y="70"/>
                </a:cxn>
                <a:cxn ang="0">
                  <a:pos x="246" y="123"/>
                </a:cxn>
                <a:cxn ang="0">
                  <a:pos x="196" y="123"/>
                </a:cxn>
                <a:cxn ang="0">
                  <a:pos x="226" y="64"/>
                </a:cxn>
                <a:cxn ang="0">
                  <a:pos x="185" y="64"/>
                </a:cxn>
                <a:cxn ang="0">
                  <a:pos x="176" y="11"/>
                </a:cxn>
                <a:cxn ang="0">
                  <a:pos x="209" y="11"/>
                </a:cxn>
                <a:cxn ang="0">
                  <a:pos x="226" y="64"/>
                </a:cxn>
                <a:cxn ang="0">
                  <a:pos x="54" y="11"/>
                </a:cxn>
                <a:cxn ang="0">
                  <a:pos x="88" y="11"/>
                </a:cxn>
                <a:cxn ang="0">
                  <a:pos x="79" y="64"/>
                </a:cxn>
                <a:cxn ang="0">
                  <a:pos x="37" y="64"/>
                </a:cxn>
                <a:cxn ang="0">
                  <a:pos x="54" y="11"/>
                </a:cxn>
                <a:cxn ang="0">
                  <a:pos x="35" y="70"/>
                </a:cxn>
                <a:cxn ang="0">
                  <a:pos x="77" y="70"/>
                </a:cxn>
                <a:cxn ang="0">
                  <a:pos x="68" y="123"/>
                </a:cxn>
                <a:cxn ang="0">
                  <a:pos x="17" y="123"/>
                </a:cxn>
                <a:cxn ang="0">
                  <a:pos x="35" y="70"/>
                </a:cxn>
                <a:cxn ang="0">
                  <a:pos x="35" y="70"/>
                </a:cxn>
                <a:cxn ang="0">
                  <a:pos x="35" y="70"/>
                </a:cxn>
              </a:cxnLst>
              <a:rect l="0" t="0" r="r" b="b"/>
              <a:pathLst>
                <a:path w="262" h="174">
                  <a:moveTo>
                    <a:pt x="145" y="134"/>
                  </a:moveTo>
                  <a:lnTo>
                    <a:pt x="262" y="134"/>
                  </a:lnTo>
                  <a:lnTo>
                    <a:pt x="216" y="0"/>
                  </a:lnTo>
                  <a:lnTo>
                    <a:pt x="46" y="0"/>
                  </a:lnTo>
                  <a:lnTo>
                    <a:pt x="0" y="134"/>
                  </a:lnTo>
                  <a:lnTo>
                    <a:pt x="112" y="134"/>
                  </a:lnTo>
                  <a:lnTo>
                    <a:pt x="112" y="159"/>
                  </a:lnTo>
                  <a:lnTo>
                    <a:pt x="79" y="159"/>
                  </a:lnTo>
                  <a:lnTo>
                    <a:pt x="79" y="174"/>
                  </a:lnTo>
                  <a:lnTo>
                    <a:pt x="172" y="174"/>
                  </a:lnTo>
                  <a:lnTo>
                    <a:pt x="172" y="159"/>
                  </a:lnTo>
                  <a:lnTo>
                    <a:pt x="145" y="159"/>
                  </a:lnTo>
                  <a:lnTo>
                    <a:pt x="145" y="134"/>
                  </a:lnTo>
                  <a:close/>
                  <a:moveTo>
                    <a:pt x="134" y="64"/>
                  </a:moveTo>
                  <a:lnTo>
                    <a:pt x="134" y="11"/>
                  </a:lnTo>
                  <a:lnTo>
                    <a:pt x="171" y="11"/>
                  </a:lnTo>
                  <a:lnTo>
                    <a:pt x="180" y="64"/>
                  </a:lnTo>
                  <a:lnTo>
                    <a:pt x="134" y="64"/>
                  </a:lnTo>
                  <a:close/>
                  <a:moveTo>
                    <a:pt x="182" y="70"/>
                  </a:moveTo>
                  <a:lnTo>
                    <a:pt x="191" y="123"/>
                  </a:lnTo>
                  <a:lnTo>
                    <a:pt x="134" y="123"/>
                  </a:lnTo>
                  <a:lnTo>
                    <a:pt x="134" y="70"/>
                  </a:lnTo>
                  <a:lnTo>
                    <a:pt x="182" y="70"/>
                  </a:lnTo>
                  <a:close/>
                  <a:moveTo>
                    <a:pt x="129" y="64"/>
                  </a:moveTo>
                  <a:lnTo>
                    <a:pt x="85" y="64"/>
                  </a:lnTo>
                  <a:lnTo>
                    <a:pt x="94" y="11"/>
                  </a:lnTo>
                  <a:lnTo>
                    <a:pt x="129" y="11"/>
                  </a:lnTo>
                  <a:lnTo>
                    <a:pt x="129" y="64"/>
                  </a:lnTo>
                  <a:close/>
                  <a:moveTo>
                    <a:pt x="129" y="70"/>
                  </a:moveTo>
                  <a:lnTo>
                    <a:pt x="129" y="123"/>
                  </a:lnTo>
                  <a:lnTo>
                    <a:pt x="74" y="123"/>
                  </a:lnTo>
                  <a:lnTo>
                    <a:pt x="83" y="70"/>
                  </a:lnTo>
                  <a:lnTo>
                    <a:pt x="129" y="70"/>
                  </a:lnTo>
                  <a:close/>
                  <a:moveTo>
                    <a:pt x="196" y="123"/>
                  </a:moveTo>
                  <a:lnTo>
                    <a:pt x="187" y="70"/>
                  </a:lnTo>
                  <a:lnTo>
                    <a:pt x="229" y="70"/>
                  </a:lnTo>
                  <a:lnTo>
                    <a:pt x="246" y="123"/>
                  </a:lnTo>
                  <a:lnTo>
                    <a:pt x="196" y="123"/>
                  </a:lnTo>
                  <a:close/>
                  <a:moveTo>
                    <a:pt x="226" y="64"/>
                  </a:moveTo>
                  <a:lnTo>
                    <a:pt x="185" y="64"/>
                  </a:lnTo>
                  <a:lnTo>
                    <a:pt x="176" y="11"/>
                  </a:lnTo>
                  <a:lnTo>
                    <a:pt x="209" y="11"/>
                  </a:lnTo>
                  <a:lnTo>
                    <a:pt x="226" y="64"/>
                  </a:lnTo>
                  <a:close/>
                  <a:moveTo>
                    <a:pt x="54" y="11"/>
                  </a:moveTo>
                  <a:lnTo>
                    <a:pt x="88" y="11"/>
                  </a:lnTo>
                  <a:lnTo>
                    <a:pt x="79" y="64"/>
                  </a:lnTo>
                  <a:lnTo>
                    <a:pt x="37" y="64"/>
                  </a:lnTo>
                  <a:lnTo>
                    <a:pt x="54" y="11"/>
                  </a:lnTo>
                  <a:close/>
                  <a:moveTo>
                    <a:pt x="35" y="70"/>
                  </a:moveTo>
                  <a:lnTo>
                    <a:pt x="77" y="70"/>
                  </a:lnTo>
                  <a:lnTo>
                    <a:pt x="68" y="123"/>
                  </a:lnTo>
                  <a:lnTo>
                    <a:pt x="17" y="123"/>
                  </a:lnTo>
                  <a:lnTo>
                    <a:pt x="35" y="70"/>
                  </a:lnTo>
                  <a:close/>
                  <a:moveTo>
                    <a:pt x="35" y="70"/>
                  </a:moveTo>
                  <a:lnTo>
                    <a:pt x="35" y="7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lumMod val="75000"/>
                    <a:lumOff val="25000"/>
                  </a:srgbClr>
                </a:solidFill>
                <a:effectLst/>
                <a:uLnTx/>
                <a:uFillTx/>
                <a:latin typeface="微软雅黑"/>
                <a:ea typeface="微软雅黑"/>
                <a:cs typeface="+mn-cs"/>
              </a:endParaRPr>
            </a:p>
          </p:txBody>
        </p:sp>
        <p:sp>
          <p:nvSpPr>
            <p:cNvPr id="31" name="Freeform 7"/>
            <p:cNvSpPr>
              <a:spLocks noEditPoints="1"/>
            </p:cNvSpPr>
            <p:nvPr/>
          </p:nvSpPr>
          <p:spPr bwMode="auto">
            <a:xfrm>
              <a:off x="8291513" y="4287838"/>
              <a:ext cx="415925" cy="276225"/>
            </a:xfrm>
            <a:custGeom>
              <a:avLst/>
              <a:gdLst/>
              <a:ahLst/>
              <a:cxnLst>
                <a:cxn ang="0">
                  <a:pos x="145" y="134"/>
                </a:cxn>
                <a:cxn ang="0">
                  <a:pos x="262" y="134"/>
                </a:cxn>
                <a:cxn ang="0">
                  <a:pos x="216" y="0"/>
                </a:cxn>
                <a:cxn ang="0">
                  <a:pos x="46" y="0"/>
                </a:cxn>
                <a:cxn ang="0">
                  <a:pos x="0" y="134"/>
                </a:cxn>
                <a:cxn ang="0">
                  <a:pos x="112" y="134"/>
                </a:cxn>
                <a:cxn ang="0">
                  <a:pos x="112" y="159"/>
                </a:cxn>
                <a:cxn ang="0">
                  <a:pos x="79" y="159"/>
                </a:cxn>
                <a:cxn ang="0">
                  <a:pos x="79" y="174"/>
                </a:cxn>
                <a:cxn ang="0">
                  <a:pos x="172" y="174"/>
                </a:cxn>
                <a:cxn ang="0">
                  <a:pos x="172" y="159"/>
                </a:cxn>
                <a:cxn ang="0">
                  <a:pos x="145" y="159"/>
                </a:cxn>
                <a:cxn ang="0">
                  <a:pos x="145" y="134"/>
                </a:cxn>
                <a:cxn ang="0">
                  <a:pos x="134" y="64"/>
                </a:cxn>
                <a:cxn ang="0">
                  <a:pos x="134" y="11"/>
                </a:cxn>
                <a:cxn ang="0">
                  <a:pos x="171" y="11"/>
                </a:cxn>
                <a:cxn ang="0">
                  <a:pos x="180" y="64"/>
                </a:cxn>
                <a:cxn ang="0">
                  <a:pos x="134" y="64"/>
                </a:cxn>
                <a:cxn ang="0">
                  <a:pos x="182" y="70"/>
                </a:cxn>
                <a:cxn ang="0">
                  <a:pos x="191" y="123"/>
                </a:cxn>
                <a:cxn ang="0">
                  <a:pos x="134" y="123"/>
                </a:cxn>
                <a:cxn ang="0">
                  <a:pos x="134" y="70"/>
                </a:cxn>
                <a:cxn ang="0">
                  <a:pos x="182" y="70"/>
                </a:cxn>
                <a:cxn ang="0">
                  <a:pos x="129" y="64"/>
                </a:cxn>
                <a:cxn ang="0">
                  <a:pos x="85" y="64"/>
                </a:cxn>
                <a:cxn ang="0">
                  <a:pos x="94" y="11"/>
                </a:cxn>
                <a:cxn ang="0">
                  <a:pos x="129" y="11"/>
                </a:cxn>
                <a:cxn ang="0">
                  <a:pos x="129" y="64"/>
                </a:cxn>
                <a:cxn ang="0">
                  <a:pos x="129" y="70"/>
                </a:cxn>
                <a:cxn ang="0">
                  <a:pos x="129" y="123"/>
                </a:cxn>
                <a:cxn ang="0">
                  <a:pos x="74" y="123"/>
                </a:cxn>
                <a:cxn ang="0">
                  <a:pos x="83" y="70"/>
                </a:cxn>
                <a:cxn ang="0">
                  <a:pos x="129" y="70"/>
                </a:cxn>
                <a:cxn ang="0">
                  <a:pos x="196" y="123"/>
                </a:cxn>
                <a:cxn ang="0">
                  <a:pos x="187" y="70"/>
                </a:cxn>
                <a:cxn ang="0">
                  <a:pos x="229" y="70"/>
                </a:cxn>
                <a:cxn ang="0">
                  <a:pos x="246" y="123"/>
                </a:cxn>
                <a:cxn ang="0">
                  <a:pos x="196" y="123"/>
                </a:cxn>
                <a:cxn ang="0">
                  <a:pos x="226" y="64"/>
                </a:cxn>
                <a:cxn ang="0">
                  <a:pos x="185" y="64"/>
                </a:cxn>
                <a:cxn ang="0">
                  <a:pos x="176" y="11"/>
                </a:cxn>
                <a:cxn ang="0">
                  <a:pos x="209" y="11"/>
                </a:cxn>
                <a:cxn ang="0">
                  <a:pos x="226" y="64"/>
                </a:cxn>
                <a:cxn ang="0">
                  <a:pos x="54" y="11"/>
                </a:cxn>
                <a:cxn ang="0">
                  <a:pos x="88" y="11"/>
                </a:cxn>
                <a:cxn ang="0">
                  <a:pos x="79" y="64"/>
                </a:cxn>
                <a:cxn ang="0">
                  <a:pos x="37" y="64"/>
                </a:cxn>
                <a:cxn ang="0">
                  <a:pos x="54" y="11"/>
                </a:cxn>
                <a:cxn ang="0">
                  <a:pos x="35" y="70"/>
                </a:cxn>
                <a:cxn ang="0">
                  <a:pos x="77" y="70"/>
                </a:cxn>
                <a:cxn ang="0">
                  <a:pos x="68" y="123"/>
                </a:cxn>
                <a:cxn ang="0">
                  <a:pos x="17" y="123"/>
                </a:cxn>
                <a:cxn ang="0">
                  <a:pos x="35" y="70"/>
                </a:cxn>
                <a:cxn ang="0">
                  <a:pos x="35" y="70"/>
                </a:cxn>
                <a:cxn ang="0">
                  <a:pos x="35" y="70"/>
                </a:cxn>
              </a:cxnLst>
              <a:rect l="0" t="0" r="r" b="b"/>
              <a:pathLst>
                <a:path w="262" h="174">
                  <a:moveTo>
                    <a:pt x="145" y="134"/>
                  </a:moveTo>
                  <a:lnTo>
                    <a:pt x="262" y="134"/>
                  </a:lnTo>
                  <a:lnTo>
                    <a:pt x="216" y="0"/>
                  </a:lnTo>
                  <a:lnTo>
                    <a:pt x="46" y="0"/>
                  </a:lnTo>
                  <a:lnTo>
                    <a:pt x="0" y="134"/>
                  </a:lnTo>
                  <a:lnTo>
                    <a:pt x="112" y="134"/>
                  </a:lnTo>
                  <a:lnTo>
                    <a:pt x="112" y="159"/>
                  </a:lnTo>
                  <a:lnTo>
                    <a:pt x="79" y="159"/>
                  </a:lnTo>
                  <a:lnTo>
                    <a:pt x="79" y="174"/>
                  </a:lnTo>
                  <a:lnTo>
                    <a:pt x="172" y="174"/>
                  </a:lnTo>
                  <a:lnTo>
                    <a:pt x="172" y="159"/>
                  </a:lnTo>
                  <a:lnTo>
                    <a:pt x="145" y="159"/>
                  </a:lnTo>
                  <a:lnTo>
                    <a:pt x="145" y="134"/>
                  </a:lnTo>
                  <a:moveTo>
                    <a:pt x="134" y="64"/>
                  </a:moveTo>
                  <a:lnTo>
                    <a:pt x="134" y="11"/>
                  </a:lnTo>
                  <a:lnTo>
                    <a:pt x="171" y="11"/>
                  </a:lnTo>
                  <a:lnTo>
                    <a:pt x="180" y="64"/>
                  </a:lnTo>
                  <a:lnTo>
                    <a:pt x="134" y="64"/>
                  </a:lnTo>
                  <a:moveTo>
                    <a:pt x="182" y="70"/>
                  </a:moveTo>
                  <a:lnTo>
                    <a:pt x="191" y="123"/>
                  </a:lnTo>
                  <a:lnTo>
                    <a:pt x="134" y="123"/>
                  </a:lnTo>
                  <a:lnTo>
                    <a:pt x="134" y="70"/>
                  </a:lnTo>
                  <a:lnTo>
                    <a:pt x="182" y="70"/>
                  </a:lnTo>
                  <a:moveTo>
                    <a:pt x="129" y="64"/>
                  </a:moveTo>
                  <a:lnTo>
                    <a:pt x="85" y="64"/>
                  </a:lnTo>
                  <a:lnTo>
                    <a:pt x="94" y="11"/>
                  </a:lnTo>
                  <a:lnTo>
                    <a:pt x="129" y="11"/>
                  </a:lnTo>
                  <a:lnTo>
                    <a:pt x="129" y="64"/>
                  </a:lnTo>
                  <a:moveTo>
                    <a:pt x="129" y="70"/>
                  </a:moveTo>
                  <a:lnTo>
                    <a:pt x="129" y="123"/>
                  </a:lnTo>
                  <a:lnTo>
                    <a:pt x="74" y="123"/>
                  </a:lnTo>
                  <a:lnTo>
                    <a:pt x="83" y="70"/>
                  </a:lnTo>
                  <a:lnTo>
                    <a:pt x="129" y="70"/>
                  </a:lnTo>
                  <a:moveTo>
                    <a:pt x="196" y="123"/>
                  </a:moveTo>
                  <a:lnTo>
                    <a:pt x="187" y="70"/>
                  </a:lnTo>
                  <a:lnTo>
                    <a:pt x="229" y="70"/>
                  </a:lnTo>
                  <a:lnTo>
                    <a:pt x="246" y="123"/>
                  </a:lnTo>
                  <a:lnTo>
                    <a:pt x="196" y="123"/>
                  </a:lnTo>
                  <a:moveTo>
                    <a:pt x="226" y="64"/>
                  </a:moveTo>
                  <a:lnTo>
                    <a:pt x="185" y="64"/>
                  </a:lnTo>
                  <a:lnTo>
                    <a:pt x="176" y="11"/>
                  </a:lnTo>
                  <a:lnTo>
                    <a:pt x="209" y="11"/>
                  </a:lnTo>
                  <a:lnTo>
                    <a:pt x="226" y="64"/>
                  </a:lnTo>
                  <a:moveTo>
                    <a:pt x="54" y="11"/>
                  </a:moveTo>
                  <a:lnTo>
                    <a:pt x="88" y="11"/>
                  </a:lnTo>
                  <a:lnTo>
                    <a:pt x="79" y="64"/>
                  </a:lnTo>
                  <a:lnTo>
                    <a:pt x="37" y="64"/>
                  </a:lnTo>
                  <a:lnTo>
                    <a:pt x="54" y="11"/>
                  </a:lnTo>
                  <a:moveTo>
                    <a:pt x="35" y="70"/>
                  </a:moveTo>
                  <a:lnTo>
                    <a:pt x="77" y="70"/>
                  </a:lnTo>
                  <a:lnTo>
                    <a:pt x="68" y="123"/>
                  </a:lnTo>
                  <a:lnTo>
                    <a:pt x="17" y="123"/>
                  </a:lnTo>
                  <a:lnTo>
                    <a:pt x="35" y="70"/>
                  </a:lnTo>
                  <a:moveTo>
                    <a:pt x="35" y="70"/>
                  </a:moveTo>
                  <a:lnTo>
                    <a:pt x="35" y="7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lumMod val="75000"/>
                    <a:lumOff val="25000"/>
                  </a:srgbClr>
                </a:solidFill>
                <a:effectLst/>
                <a:uLnTx/>
                <a:uFillTx/>
                <a:latin typeface="微软雅黑"/>
                <a:ea typeface="微软雅黑"/>
                <a:cs typeface="+mn-cs"/>
              </a:endParaRPr>
            </a:p>
          </p:txBody>
        </p:sp>
      </p:grpSp>
      <p:sp>
        <p:nvSpPr>
          <p:cNvPr id="32" name="Oval 120"/>
          <p:cNvSpPr/>
          <p:nvPr/>
        </p:nvSpPr>
        <p:spPr>
          <a:xfrm>
            <a:off x="5958857" y="5290645"/>
            <a:ext cx="240424" cy="240421"/>
          </a:xfrm>
          <a:prstGeom prst="ellipse">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endParaRPr>
          </a:p>
        </p:txBody>
      </p:sp>
      <p:sp>
        <p:nvSpPr>
          <p:cNvPr id="33" name="文本框 32"/>
          <p:cNvSpPr txBox="1"/>
          <p:nvPr/>
        </p:nvSpPr>
        <p:spPr bwMode="auto">
          <a:xfrm>
            <a:off x="1922240" y="5537533"/>
            <a:ext cx="2896973" cy="932563"/>
          </a:xfrm>
          <a:prstGeom prst="rect">
            <a:avLst/>
          </a:prstGeom>
          <a:noFill/>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rPr>
              <a:t>添加标题此处添加标题此处添加标题此处添加标题此处添加标题此处添加标题。</a:t>
            </a:r>
          </a:p>
        </p:txBody>
      </p:sp>
      <p:sp>
        <p:nvSpPr>
          <p:cNvPr id="34" name="文本框 33"/>
          <p:cNvSpPr txBox="1"/>
          <p:nvPr/>
        </p:nvSpPr>
        <p:spPr bwMode="auto">
          <a:xfrm>
            <a:off x="8098015" y="4400982"/>
            <a:ext cx="2896973" cy="932563"/>
          </a:xfrm>
          <a:prstGeom prst="rect">
            <a:avLst/>
          </a:prstGeom>
          <a:noFill/>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rPr>
              <a:t>添加标题此处添加标题此处添加标题此处添加标题此处添加标题此处添加标题。</a:t>
            </a:r>
          </a:p>
        </p:txBody>
      </p:sp>
      <p:sp>
        <p:nvSpPr>
          <p:cNvPr id="35" name="文本框 34"/>
          <p:cNvSpPr txBox="1"/>
          <p:nvPr/>
        </p:nvSpPr>
        <p:spPr bwMode="auto">
          <a:xfrm>
            <a:off x="1557920" y="4350546"/>
            <a:ext cx="2896973" cy="932563"/>
          </a:xfrm>
          <a:prstGeom prst="rect">
            <a:avLst/>
          </a:prstGeom>
          <a:noFill/>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rPr>
              <a:t>添加标题此处添加标题此处添加标题此处添加标题此处添加标题此处添加标题。</a:t>
            </a:r>
          </a:p>
        </p:txBody>
      </p:sp>
      <p:sp>
        <p:nvSpPr>
          <p:cNvPr id="36" name="文本框 35"/>
          <p:cNvSpPr txBox="1"/>
          <p:nvPr/>
        </p:nvSpPr>
        <p:spPr bwMode="auto">
          <a:xfrm>
            <a:off x="489229" y="2320786"/>
            <a:ext cx="2896973" cy="932563"/>
          </a:xfrm>
          <a:prstGeom prst="rect">
            <a:avLst/>
          </a:prstGeom>
          <a:noFill/>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rPr>
              <a:t>添加标题此处添加标题此处添加标题此处添加标题此处添加标题此处添加标题。</a:t>
            </a:r>
          </a:p>
        </p:txBody>
      </p:sp>
      <p:sp>
        <p:nvSpPr>
          <p:cNvPr id="37" name="文本框 36"/>
          <p:cNvSpPr txBox="1"/>
          <p:nvPr/>
        </p:nvSpPr>
        <p:spPr bwMode="auto">
          <a:xfrm>
            <a:off x="8073887" y="2787067"/>
            <a:ext cx="2896973" cy="932563"/>
          </a:xfrm>
          <a:prstGeom prst="rect">
            <a:avLst/>
          </a:prstGeom>
          <a:noFill/>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rPr>
              <a:t>添加标题此处添加标题此处添加标题此处添加标题此处添加标题此处添加标题。</a:t>
            </a:r>
          </a:p>
        </p:txBody>
      </p:sp>
      <p:sp>
        <p:nvSpPr>
          <p:cNvPr id="38" name="TextBox 13"/>
          <p:cNvSpPr txBox="1"/>
          <p:nvPr>
            <p:custDataLst>
              <p:tags r:id="rId1"/>
            </p:custDataLst>
          </p:nvPr>
        </p:nvSpPr>
        <p:spPr>
          <a:xfrm>
            <a:off x="680935" y="299373"/>
            <a:ext cx="4622824" cy="571695"/>
          </a:xfrm>
          <a:prstGeom prst="rect">
            <a:avLst/>
          </a:prstGeom>
          <a:noFill/>
        </p:spPr>
        <p:txBody>
          <a:bodyPr wrap="square" rtlCol="0" anchor="ctr">
            <a:spAutoFit/>
          </a:bodyPr>
          <a:lstStyle/>
          <a:p>
            <a:pPr defTabSz="941755">
              <a:lnSpc>
                <a:spcPct val="150000"/>
              </a:lnSpc>
            </a:pPr>
            <a:r>
              <a:rPr lang="zh-CN" altLang="en-US" sz="2347" spc="300" dirty="0">
                <a:solidFill>
                  <a:schemeClr val="accent2"/>
                </a:solidFill>
                <a:latin typeface="方正粗谭黑简体" panose="02000000000000000000" pitchFamily="2" charset="-122"/>
                <a:ea typeface="方正粗谭黑简体" panose="02000000000000000000" pitchFamily="2" charset="-122"/>
              </a:rPr>
              <a:t>此处添加您的标题</a:t>
            </a:r>
          </a:p>
        </p:txBody>
      </p:sp>
      <p:sp>
        <p:nvSpPr>
          <p:cNvPr id="39" name="矩形 38"/>
          <p:cNvSpPr/>
          <p:nvPr>
            <p:custDataLst>
              <p:tags r:id="rId2"/>
            </p:custDataLst>
          </p:nvPr>
        </p:nvSpPr>
        <p:spPr>
          <a:xfrm>
            <a:off x="680935" y="723384"/>
            <a:ext cx="4993675" cy="369332"/>
          </a:xfrm>
          <a:prstGeom prst="rect">
            <a:avLst/>
          </a:prstGeom>
        </p:spPr>
        <p:txBody>
          <a:bodyPr wrap="none">
            <a:spAutoFit/>
          </a:bodyPr>
          <a:lstStyle/>
          <a:p>
            <a:r>
              <a:rPr lang="en-US" altLang="zh-CN" dirty="0">
                <a:solidFill>
                  <a:schemeClr val="accent1"/>
                </a:solidFill>
                <a:latin typeface="Arial" panose="020B0604020202020204" pitchFamily="34" charset="0"/>
                <a:ea typeface="微软雅黑" panose="020B0503020204020204" pitchFamily="34" charset="-122"/>
                <a:cs typeface="Arial" panose="020B0604020202020204" pitchFamily="34" charset="0"/>
              </a:rPr>
              <a:t>Please replace text, click add relevant headline</a:t>
            </a:r>
            <a:endParaRPr lang="zh-CN" altLang="en-US" dirty="0">
              <a:solidFill>
                <a:schemeClr val="accent1"/>
              </a:solidFill>
              <a:latin typeface="Arial" panose="020B0604020202020204" pitchFamily="34" charset="0"/>
              <a:ea typeface="微软雅黑" panose="020B0503020204020204" pitchFamily="34" charset="-122"/>
              <a:cs typeface="Arial" panose="020B0604020202020204" pitchFamily="34" charset="0"/>
            </a:endParaRPr>
          </a:p>
        </p:txBody>
      </p:sp>
      <p:sp>
        <p:nvSpPr>
          <p:cNvPr id="40" name="矩形 39"/>
          <p:cNvSpPr/>
          <p:nvPr>
            <p:custDataLst>
              <p:tags r:id="rId3"/>
            </p:custDataLst>
          </p:nvPr>
        </p:nvSpPr>
        <p:spPr>
          <a:xfrm rot="2299722">
            <a:off x="-149077" y="438674"/>
            <a:ext cx="689749" cy="6920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
        <p:nvSpPr>
          <p:cNvPr id="41" name="矩形 40"/>
          <p:cNvSpPr/>
          <p:nvPr>
            <p:custDataLst>
              <p:tags r:id="rId4"/>
            </p:custDataLst>
          </p:nvPr>
        </p:nvSpPr>
        <p:spPr>
          <a:xfrm rot="2299722">
            <a:off x="-290551" y="494148"/>
            <a:ext cx="581099" cy="58109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Tree>
    <p:extLst>
      <p:ext uri="{BB962C8B-B14F-4D97-AF65-F5344CB8AC3E}">
        <p14:creationId xmlns:p14="http://schemas.microsoft.com/office/powerpoint/2010/main" val="2695296578"/>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par>
                                <p:cTn id="8" presetID="53"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p:cTn id="10" dur="500" fill="hold"/>
                                        <p:tgtEl>
                                          <p:spTgt spid="16"/>
                                        </p:tgtEl>
                                        <p:attrNameLst>
                                          <p:attrName>ppt_w</p:attrName>
                                        </p:attrNameLst>
                                      </p:cBhvr>
                                      <p:tavLst>
                                        <p:tav tm="0">
                                          <p:val>
                                            <p:fltVal val="0"/>
                                          </p:val>
                                        </p:tav>
                                        <p:tav tm="100000">
                                          <p:val>
                                            <p:strVal val="#ppt_w"/>
                                          </p:val>
                                        </p:tav>
                                      </p:tavLst>
                                    </p:anim>
                                    <p:anim calcmode="lin" valueType="num">
                                      <p:cBhvr>
                                        <p:cTn id="11" dur="500" fill="hold"/>
                                        <p:tgtEl>
                                          <p:spTgt spid="16"/>
                                        </p:tgtEl>
                                        <p:attrNameLst>
                                          <p:attrName>ppt_h</p:attrName>
                                        </p:attrNameLst>
                                      </p:cBhvr>
                                      <p:tavLst>
                                        <p:tav tm="0">
                                          <p:val>
                                            <p:fltVal val="0"/>
                                          </p:val>
                                        </p:tav>
                                        <p:tav tm="100000">
                                          <p:val>
                                            <p:strVal val="#ppt_h"/>
                                          </p:val>
                                        </p:tav>
                                      </p:tavLst>
                                    </p:anim>
                                    <p:animEffect transition="in" filter="fade">
                                      <p:cBhvr>
                                        <p:cTn id="12" dur="500"/>
                                        <p:tgtEl>
                                          <p:spTgt spid="16"/>
                                        </p:tgtEl>
                                      </p:cBhvr>
                                    </p:animEffect>
                                  </p:childTnLst>
                                </p:cTn>
                              </p:par>
                            </p:childTnLst>
                          </p:cTn>
                        </p:par>
                        <p:par>
                          <p:cTn id="13" fill="hold">
                            <p:stCondLst>
                              <p:cond delay="500"/>
                            </p:stCondLst>
                            <p:childTnLst>
                              <p:par>
                                <p:cTn id="14" presetID="53" presetClass="entr" presetSubtype="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ppt_w</p:attrName>
                                        </p:attrNameLst>
                                      </p:cBhvr>
                                      <p:tavLst>
                                        <p:tav tm="0">
                                          <p:val>
                                            <p:fltVal val="0"/>
                                          </p:val>
                                        </p:tav>
                                        <p:tav tm="100000">
                                          <p:val>
                                            <p:strVal val="#ppt_w"/>
                                          </p:val>
                                        </p:tav>
                                      </p:tavLst>
                                    </p:anim>
                                    <p:anim calcmode="lin" valueType="num">
                                      <p:cBhvr>
                                        <p:cTn id="17" dur="500" fill="hold"/>
                                        <p:tgtEl>
                                          <p:spTgt spid="14"/>
                                        </p:tgtEl>
                                        <p:attrNameLst>
                                          <p:attrName>ppt_h</p:attrName>
                                        </p:attrNameLst>
                                      </p:cBhvr>
                                      <p:tavLst>
                                        <p:tav tm="0">
                                          <p:val>
                                            <p:fltVal val="0"/>
                                          </p:val>
                                        </p:tav>
                                        <p:tav tm="100000">
                                          <p:val>
                                            <p:strVal val="#ppt_h"/>
                                          </p:val>
                                        </p:tav>
                                      </p:tavLst>
                                    </p:anim>
                                    <p:animEffect transition="in" filter="fade">
                                      <p:cBhvr>
                                        <p:cTn id="18" dur="500"/>
                                        <p:tgtEl>
                                          <p:spTgt spid="14"/>
                                        </p:tgtEl>
                                      </p:cBhvr>
                                    </p:animEffect>
                                  </p:childTnLst>
                                </p:cTn>
                              </p:par>
                            </p:childTnLst>
                          </p:cTn>
                        </p:par>
                        <p:par>
                          <p:cTn id="19" fill="hold">
                            <p:stCondLst>
                              <p:cond delay="1000"/>
                            </p:stCondLst>
                            <p:childTnLst>
                              <p:par>
                                <p:cTn id="20" presetID="53" presetClass="entr" presetSubtype="0"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1500"/>
                            </p:stCondLst>
                            <p:childTnLst>
                              <p:par>
                                <p:cTn id="26" presetID="53" presetClass="entr" presetSubtype="0"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p:cTn id="28" dur="500" fill="hold"/>
                                        <p:tgtEl>
                                          <p:spTgt spid="20"/>
                                        </p:tgtEl>
                                        <p:attrNameLst>
                                          <p:attrName>ppt_w</p:attrName>
                                        </p:attrNameLst>
                                      </p:cBhvr>
                                      <p:tavLst>
                                        <p:tav tm="0">
                                          <p:val>
                                            <p:fltVal val="0"/>
                                          </p:val>
                                        </p:tav>
                                        <p:tav tm="100000">
                                          <p:val>
                                            <p:strVal val="#ppt_w"/>
                                          </p:val>
                                        </p:tav>
                                      </p:tavLst>
                                    </p:anim>
                                    <p:anim calcmode="lin" valueType="num">
                                      <p:cBhvr>
                                        <p:cTn id="29" dur="500" fill="hold"/>
                                        <p:tgtEl>
                                          <p:spTgt spid="20"/>
                                        </p:tgtEl>
                                        <p:attrNameLst>
                                          <p:attrName>ppt_h</p:attrName>
                                        </p:attrNameLst>
                                      </p:cBhvr>
                                      <p:tavLst>
                                        <p:tav tm="0">
                                          <p:val>
                                            <p:fltVal val="0"/>
                                          </p:val>
                                        </p:tav>
                                        <p:tav tm="100000">
                                          <p:val>
                                            <p:strVal val="#ppt_h"/>
                                          </p:val>
                                        </p:tav>
                                      </p:tavLst>
                                    </p:anim>
                                    <p:animEffect transition="in" filter="fade">
                                      <p:cBhvr>
                                        <p:cTn id="30" dur="500"/>
                                        <p:tgtEl>
                                          <p:spTgt spid="20"/>
                                        </p:tgtEl>
                                      </p:cBhvr>
                                    </p:animEffect>
                                  </p:childTnLst>
                                </p:cTn>
                              </p:par>
                            </p:childTnLst>
                          </p:cTn>
                        </p:par>
                        <p:par>
                          <p:cTn id="31" fill="hold">
                            <p:stCondLst>
                              <p:cond delay="2000"/>
                            </p:stCondLst>
                            <p:childTnLst>
                              <p:par>
                                <p:cTn id="32" presetID="53" presetClass="entr" presetSubtype="0"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ppt_w</p:attrName>
                                        </p:attrNameLst>
                                      </p:cBhvr>
                                      <p:tavLst>
                                        <p:tav tm="0">
                                          <p:val>
                                            <p:fltVal val="0"/>
                                          </p:val>
                                        </p:tav>
                                        <p:tav tm="100000">
                                          <p:val>
                                            <p:strVal val="#ppt_w"/>
                                          </p:val>
                                        </p:tav>
                                      </p:tavLst>
                                    </p:anim>
                                    <p:anim calcmode="lin" valueType="num">
                                      <p:cBhvr>
                                        <p:cTn id="35" dur="500" fill="hold"/>
                                        <p:tgtEl>
                                          <p:spTgt spid="8"/>
                                        </p:tgtEl>
                                        <p:attrNameLst>
                                          <p:attrName>ppt_h</p:attrName>
                                        </p:attrNameLst>
                                      </p:cBhvr>
                                      <p:tavLst>
                                        <p:tav tm="0">
                                          <p:val>
                                            <p:fltVal val="0"/>
                                          </p:val>
                                        </p:tav>
                                        <p:tav tm="100000">
                                          <p:val>
                                            <p:strVal val="#ppt_h"/>
                                          </p:val>
                                        </p:tav>
                                      </p:tavLst>
                                    </p:anim>
                                    <p:animEffect transition="in" filter="fade">
                                      <p:cBhvr>
                                        <p:cTn id="36" dur="500"/>
                                        <p:tgtEl>
                                          <p:spTgt spid="8"/>
                                        </p:tgtEl>
                                      </p:cBhvr>
                                    </p:animEffect>
                                  </p:childTnLst>
                                </p:cTn>
                              </p:par>
                            </p:childTnLst>
                          </p:cTn>
                        </p:par>
                        <p:par>
                          <p:cTn id="37" fill="hold">
                            <p:stCondLst>
                              <p:cond delay="2500"/>
                            </p:stCondLst>
                            <p:childTnLst>
                              <p:par>
                                <p:cTn id="38" presetID="53" presetClass="entr" presetSubtype="0" fill="hold" nodeType="after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p:cTn id="40" dur="500" fill="hold"/>
                                        <p:tgtEl>
                                          <p:spTgt spid="24"/>
                                        </p:tgtEl>
                                        <p:attrNameLst>
                                          <p:attrName>ppt_w</p:attrName>
                                        </p:attrNameLst>
                                      </p:cBhvr>
                                      <p:tavLst>
                                        <p:tav tm="0">
                                          <p:val>
                                            <p:fltVal val="0"/>
                                          </p:val>
                                        </p:tav>
                                        <p:tav tm="100000">
                                          <p:val>
                                            <p:strVal val="#ppt_w"/>
                                          </p:val>
                                        </p:tav>
                                      </p:tavLst>
                                    </p:anim>
                                    <p:anim calcmode="lin" valueType="num">
                                      <p:cBhvr>
                                        <p:cTn id="41" dur="500" fill="hold"/>
                                        <p:tgtEl>
                                          <p:spTgt spid="24"/>
                                        </p:tgtEl>
                                        <p:attrNameLst>
                                          <p:attrName>ppt_h</p:attrName>
                                        </p:attrNameLst>
                                      </p:cBhvr>
                                      <p:tavLst>
                                        <p:tav tm="0">
                                          <p:val>
                                            <p:fltVal val="0"/>
                                          </p:val>
                                        </p:tav>
                                        <p:tav tm="100000">
                                          <p:val>
                                            <p:strVal val="#ppt_h"/>
                                          </p:val>
                                        </p:tav>
                                      </p:tavLst>
                                    </p:anim>
                                    <p:animEffect transition="in" filter="fade">
                                      <p:cBhvr>
                                        <p:cTn id="42" dur="500"/>
                                        <p:tgtEl>
                                          <p:spTgt spid="24"/>
                                        </p:tgtEl>
                                      </p:cBhvr>
                                    </p:animEffect>
                                  </p:childTnLst>
                                </p:cTn>
                              </p:par>
                            </p:childTnLst>
                          </p:cTn>
                        </p:par>
                        <p:par>
                          <p:cTn id="43" fill="hold">
                            <p:stCondLst>
                              <p:cond delay="3000"/>
                            </p:stCondLst>
                            <p:childTnLst>
                              <p:par>
                                <p:cTn id="44" presetID="53" presetClass="entr" presetSubtype="0" fill="hold" nodeType="after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p:cTn id="46" dur="500" fill="hold"/>
                                        <p:tgtEl>
                                          <p:spTgt spid="5"/>
                                        </p:tgtEl>
                                        <p:attrNameLst>
                                          <p:attrName>ppt_w</p:attrName>
                                        </p:attrNameLst>
                                      </p:cBhvr>
                                      <p:tavLst>
                                        <p:tav tm="0">
                                          <p:val>
                                            <p:fltVal val="0"/>
                                          </p:val>
                                        </p:tav>
                                        <p:tav tm="100000">
                                          <p:val>
                                            <p:strVal val="#ppt_w"/>
                                          </p:val>
                                        </p:tav>
                                      </p:tavLst>
                                    </p:anim>
                                    <p:anim calcmode="lin" valueType="num">
                                      <p:cBhvr>
                                        <p:cTn id="47" dur="500" fill="hold"/>
                                        <p:tgtEl>
                                          <p:spTgt spid="5"/>
                                        </p:tgtEl>
                                        <p:attrNameLst>
                                          <p:attrName>ppt_h</p:attrName>
                                        </p:attrNameLst>
                                      </p:cBhvr>
                                      <p:tavLst>
                                        <p:tav tm="0">
                                          <p:val>
                                            <p:fltVal val="0"/>
                                          </p:val>
                                        </p:tav>
                                        <p:tav tm="100000">
                                          <p:val>
                                            <p:strVal val="#ppt_h"/>
                                          </p:val>
                                        </p:tav>
                                      </p:tavLst>
                                    </p:anim>
                                    <p:animEffect transition="in" filter="fade">
                                      <p:cBhvr>
                                        <p:cTn id="48" dur="500"/>
                                        <p:tgtEl>
                                          <p:spTgt spid="5"/>
                                        </p:tgtEl>
                                      </p:cBhvr>
                                    </p:animEffect>
                                  </p:childTnLst>
                                </p:cTn>
                              </p:par>
                            </p:childTnLst>
                          </p:cTn>
                        </p:par>
                        <p:par>
                          <p:cTn id="49" fill="hold">
                            <p:stCondLst>
                              <p:cond delay="3500"/>
                            </p:stCondLst>
                            <p:childTnLst>
                              <p:par>
                                <p:cTn id="50" presetID="53" presetClass="entr" presetSubtype="0" fill="hold" grpId="0" nodeType="after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p:cTn id="52" dur="500" fill="hold"/>
                                        <p:tgtEl>
                                          <p:spTgt spid="28"/>
                                        </p:tgtEl>
                                        <p:attrNameLst>
                                          <p:attrName>ppt_w</p:attrName>
                                        </p:attrNameLst>
                                      </p:cBhvr>
                                      <p:tavLst>
                                        <p:tav tm="0">
                                          <p:val>
                                            <p:fltVal val="0"/>
                                          </p:val>
                                        </p:tav>
                                        <p:tav tm="100000">
                                          <p:val>
                                            <p:strVal val="#ppt_w"/>
                                          </p:val>
                                        </p:tav>
                                      </p:tavLst>
                                    </p:anim>
                                    <p:anim calcmode="lin" valueType="num">
                                      <p:cBhvr>
                                        <p:cTn id="53" dur="500" fill="hold"/>
                                        <p:tgtEl>
                                          <p:spTgt spid="28"/>
                                        </p:tgtEl>
                                        <p:attrNameLst>
                                          <p:attrName>ppt_h</p:attrName>
                                        </p:attrNameLst>
                                      </p:cBhvr>
                                      <p:tavLst>
                                        <p:tav tm="0">
                                          <p:val>
                                            <p:fltVal val="0"/>
                                          </p:val>
                                        </p:tav>
                                        <p:tav tm="100000">
                                          <p:val>
                                            <p:strVal val="#ppt_h"/>
                                          </p:val>
                                        </p:tav>
                                      </p:tavLst>
                                    </p:anim>
                                    <p:animEffect transition="in" filter="fade">
                                      <p:cBhvr>
                                        <p:cTn id="54" dur="500"/>
                                        <p:tgtEl>
                                          <p:spTgt spid="28"/>
                                        </p:tgtEl>
                                      </p:cBhvr>
                                    </p:animEffect>
                                  </p:childTnLst>
                                </p:cTn>
                              </p:par>
                            </p:childTnLst>
                          </p:cTn>
                        </p:par>
                        <p:par>
                          <p:cTn id="55" fill="hold">
                            <p:stCondLst>
                              <p:cond delay="4000"/>
                            </p:stCondLst>
                            <p:childTnLst>
                              <p:par>
                                <p:cTn id="56" presetID="53" presetClass="entr" presetSubtype="0" fill="hold" nodeType="afterEffect">
                                  <p:stCondLst>
                                    <p:cond delay="0"/>
                                  </p:stCondLst>
                                  <p:childTnLst>
                                    <p:set>
                                      <p:cBhvr>
                                        <p:cTn id="57" dur="1" fill="hold">
                                          <p:stCondLst>
                                            <p:cond delay="0"/>
                                          </p:stCondLst>
                                        </p:cTn>
                                        <p:tgtEl>
                                          <p:spTgt spid="2"/>
                                        </p:tgtEl>
                                        <p:attrNameLst>
                                          <p:attrName>style.visibility</p:attrName>
                                        </p:attrNameLst>
                                      </p:cBhvr>
                                      <p:to>
                                        <p:strVal val="visible"/>
                                      </p:to>
                                    </p:set>
                                    <p:anim calcmode="lin" valueType="num">
                                      <p:cBhvr>
                                        <p:cTn id="58" dur="500" fill="hold"/>
                                        <p:tgtEl>
                                          <p:spTgt spid="2"/>
                                        </p:tgtEl>
                                        <p:attrNameLst>
                                          <p:attrName>ppt_w</p:attrName>
                                        </p:attrNameLst>
                                      </p:cBhvr>
                                      <p:tavLst>
                                        <p:tav tm="0">
                                          <p:val>
                                            <p:fltVal val="0"/>
                                          </p:val>
                                        </p:tav>
                                        <p:tav tm="100000">
                                          <p:val>
                                            <p:strVal val="#ppt_w"/>
                                          </p:val>
                                        </p:tav>
                                      </p:tavLst>
                                    </p:anim>
                                    <p:anim calcmode="lin" valueType="num">
                                      <p:cBhvr>
                                        <p:cTn id="59" dur="500" fill="hold"/>
                                        <p:tgtEl>
                                          <p:spTgt spid="2"/>
                                        </p:tgtEl>
                                        <p:attrNameLst>
                                          <p:attrName>ppt_h</p:attrName>
                                        </p:attrNameLst>
                                      </p:cBhvr>
                                      <p:tavLst>
                                        <p:tav tm="0">
                                          <p:val>
                                            <p:fltVal val="0"/>
                                          </p:val>
                                        </p:tav>
                                        <p:tav tm="100000">
                                          <p:val>
                                            <p:strVal val="#ppt_h"/>
                                          </p:val>
                                        </p:tav>
                                      </p:tavLst>
                                    </p:anim>
                                    <p:animEffect transition="in" filter="fade">
                                      <p:cBhvr>
                                        <p:cTn id="60" dur="500"/>
                                        <p:tgtEl>
                                          <p:spTgt spid="2"/>
                                        </p:tgtEl>
                                      </p:cBhvr>
                                    </p:animEffect>
                                  </p:childTnLst>
                                </p:cTn>
                              </p:par>
                            </p:childTnLst>
                          </p:cTn>
                        </p:par>
                        <p:par>
                          <p:cTn id="61" fill="hold">
                            <p:stCondLst>
                              <p:cond delay="4500"/>
                            </p:stCondLst>
                            <p:childTnLst>
                              <p:par>
                                <p:cTn id="62" presetID="53" presetClass="entr" presetSubtype="0" fill="hold" grpId="0" nodeType="afterEffect">
                                  <p:stCondLst>
                                    <p:cond delay="0"/>
                                  </p:stCondLst>
                                  <p:childTnLst>
                                    <p:set>
                                      <p:cBhvr>
                                        <p:cTn id="63" dur="1" fill="hold">
                                          <p:stCondLst>
                                            <p:cond delay="0"/>
                                          </p:stCondLst>
                                        </p:cTn>
                                        <p:tgtEl>
                                          <p:spTgt spid="27"/>
                                        </p:tgtEl>
                                        <p:attrNameLst>
                                          <p:attrName>style.visibility</p:attrName>
                                        </p:attrNameLst>
                                      </p:cBhvr>
                                      <p:to>
                                        <p:strVal val="visible"/>
                                      </p:to>
                                    </p:set>
                                    <p:anim calcmode="lin" valueType="num">
                                      <p:cBhvr>
                                        <p:cTn id="64" dur="500" fill="hold"/>
                                        <p:tgtEl>
                                          <p:spTgt spid="27"/>
                                        </p:tgtEl>
                                        <p:attrNameLst>
                                          <p:attrName>ppt_w</p:attrName>
                                        </p:attrNameLst>
                                      </p:cBhvr>
                                      <p:tavLst>
                                        <p:tav tm="0">
                                          <p:val>
                                            <p:fltVal val="0"/>
                                          </p:val>
                                        </p:tav>
                                        <p:tav tm="100000">
                                          <p:val>
                                            <p:strVal val="#ppt_w"/>
                                          </p:val>
                                        </p:tav>
                                      </p:tavLst>
                                    </p:anim>
                                    <p:anim calcmode="lin" valueType="num">
                                      <p:cBhvr>
                                        <p:cTn id="65" dur="500" fill="hold"/>
                                        <p:tgtEl>
                                          <p:spTgt spid="27"/>
                                        </p:tgtEl>
                                        <p:attrNameLst>
                                          <p:attrName>ppt_h</p:attrName>
                                        </p:attrNameLst>
                                      </p:cBhvr>
                                      <p:tavLst>
                                        <p:tav tm="0">
                                          <p:val>
                                            <p:fltVal val="0"/>
                                          </p:val>
                                        </p:tav>
                                        <p:tav tm="100000">
                                          <p:val>
                                            <p:strVal val="#ppt_h"/>
                                          </p:val>
                                        </p:tav>
                                      </p:tavLst>
                                    </p:anim>
                                    <p:animEffect transition="in" filter="fade">
                                      <p:cBhvr>
                                        <p:cTn id="66" dur="500"/>
                                        <p:tgtEl>
                                          <p:spTgt spid="27"/>
                                        </p:tgtEl>
                                      </p:cBhvr>
                                    </p:animEffect>
                                  </p:childTnLst>
                                </p:cTn>
                              </p:par>
                            </p:childTnLst>
                          </p:cTn>
                        </p:par>
                        <p:par>
                          <p:cTn id="67" fill="hold">
                            <p:stCondLst>
                              <p:cond delay="5000"/>
                            </p:stCondLst>
                            <p:childTnLst>
                              <p:par>
                                <p:cTn id="68" presetID="53" presetClass="entr" presetSubtype="0" fill="hold" grpId="0" nodeType="afterEffect">
                                  <p:stCondLst>
                                    <p:cond delay="0"/>
                                  </p:stCondLst>
                                  <p:childTnLst>
                                    <p:set>
                                      <p:cBhvr>
                                        <p:cTn id="69" dur="1" fill="hold">
                                          <p:stCondLst>
                                            <p:cond delay="0"/>
                                          </p:stCondLst>
                                        </p:cTn>
                                        <p:tgtEl>
                                          <p:spTgt spid="32"/>
                                        </p:tgtEl>
                                        <p:attrNameLst>
                                          <p:attrName>style.visibility</p:attrName>
                                        </p:attrNameLst>
                                      </p:cBhvr>
                                      <p:to>
                                        <p:strVal val="visible"/>
                                      </p:to>
                                    </p:set>
                                    <p:anim calcmode="lin" valueType="num">
                                      <p:cBhvr>
                                        <p:cTn id="70" dur="500" fill="hold"/>
                                        <p:tgtEl>
                                          <p:spTgt spid="32"/>
                                        </p:tgtEl>
                                        <p:attrNameLst>
                                          <p:attrName>ppt_w</p:attrName>
                                        </p:attrNameLst>
                                      </p:cBhvr>
                                      <p:tavLst>
                                        <p:tav tm="0">
                                          <p:val>
                                            <p:fltVal val="0"/>
                                          </p:val>
                                        </p:tav>
                                        <p:tav tm="100000">
                                          <p:val>
                                            <p:strVal val="#ppt_w"/>
                                          </p:val>
                                        </p:tav>
                                      </p:tavLst>
                                    </p:anim>
                                    <p:anim calcmode="lin" valueType="num">
                                      <p:cBhvr>
                                        <p:cTn id="71" dur="500" fill="hold"/>
                                        <p:tgtEl>
                                          <p:spTgt spid="32"/>
                                        </p:tgtEl>
                                        <p:attrNameLst>
                                          <p:attrName>ppt_h</p:attrName>
                                        </p:attrNameLst>
                                      </p:cBhvr>
                                      <p:tavLst>
                                        <p:tav tm="0">
                                          <p:val>
                                            <p:fltVal val="0"/>
                                          </p:val>
                                        </p:tav>
                                        <p:tav tm="100000">
                                          <p:val>
                                            <p:strVal val="#ppt_h"/>
                                          </p:val>
                                        </p:tav>
                                      </p:tavLst>
                                    </p:anim>
                                    <p:animEffect transition="in" filter="fade">
                                      <p:cBhvr>
                                        <p:cTn id="72" dur="500"/>
                                        <p:tgtEl>
                                          <p:spTgt spid="32"/>
                                        </p:tgtEl>
                                      </p:cBhvr>
                                    </p:animEffect>
                                  </p:childTnLst>
                                </p:cTn>
                              </p:par>
                            </p:childTnLst>
                          </p:cTn>
                        </p:par>
                        <p:par>
                          <p:cTn id="73" fill="hold">
                            <p:stCondLst>
                              <p:cond delay="5500"/>
                            </p:stCondLst>
                            <p:childTnLst>
                              <p:par>
                                <p:cTn id="74" presetID="53" presetClass="entr" presetSubtype="0" fill="hold" nodeType="after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p:cTn id="76" dur="500" fill="hold"/>
                                        <p:tgtEl>
                                          <p:spTgt spid="17"/>
                                        </p:tgtEl>
                                        <p:attrNameLst>
                                          <p:attrName>ppt_w</p:attrName>
                                        </p:attrNameLst>
                                      </p:cBhvr>
                                      <p:tavLst>
                                        <p:tav tm="0">
                                          <p:val>
                                            <p:fltVal val="0"/>
                                          </p:val>
                                        </p:tav>
                                        <p:tav tm="100000">
                                          <p:val>
                                            <p:strVal val="#ppt_w"/>
                                          </p:val>
                                        </p:tav>
                                      </p:tavLst>
                                    </p:anim>
                                    <p:anim calcmode="lin" valueType="num">
                                      <p:cBhvr>
                                        <p:cTn id="77" dur="500" fill="hold"/>
                                        <p:tgtEl>
                                          <p:spTgt spid="17"/>
                                        </p:tgtEl>
                                        <p:attrNameLst>
                                          <p:attrName>ppt_h</p:attrName>
                                        </p:attrNameLst>
                                      </p:cBhvr>
                                      <p:tavLst>
                                        <p:tav tm="0">
                                          <p:val>
                                            <p:fltVal val="0"/>
                                          </p:val>
                                        </p:tav>
                                        <p:tav tm="100000">
                                          <p:val>
                                            <p:strVal val="#ppt_h"/>
                                          </p:val>
                                        </p:tav>
                                      </p:tavLst>
                                    </p:anim>
                                    <p:animEffect transition="in" filter="fade">
                                      <p:cBhvr>
                                        <p:cTn id="78" dur="500"/>
                                        <p:tgtEl>
                                          <p:spTgt spid="17"/>
                                        </p:tgtEl>
                                      </p:cBhvr>
                                    </p:animEffect>
                                  </p:childTnLst>
                                </p:cTn>
                              </p:par>
                            </p:childTnLst>
                          </p:cTn>
                        </p:par>
                        <p:par>
                          <p:cTn id="79" fill="hold">
                            <p:stCondLst>
                              <p:cond delay="6000"/>
                            </p:stCondLst>
                            <p:childTnLst>
                              <p:par>
                                <p:cTn id="80" presetID="53" presetClass="entr" presetSubtype="0" fill="hold" nodeType="afterEffect">
                                  <p:stCondLst>
                                    <p:cond delay="0"/>
                                  </p:stCondLst>
                                  <p:childTnLst>
                                    <p:set>
                                      <p:cBhvr>
                                        <p:cTn id="81" dur="1" fill="hold">
                                          <p:stCondLst>
                                            <p:cond delay="0"/>
                                          </p:stCondLst>
                                        </p:cTn>
                                        <p:tgtEl>
                                          <p:spTgt spid="29"/>
                                        </p:tgtEl>
                                        <p:attrNameLst>
                                          <p:attrName>style.visibility</p:attrName>
                                        </p:attrNameLst>
                                      </p:cBhvr>
                                      <p:to>
                                        <p:strVal val="visible"/>
                                      </p:to>
                                    </p:set>
                                    <p:anim calcmode="lin" valueType="num">
                                      <p:cBhvr>
                                        <p:cTn id="82" dur="500" fill="hold"/>
                                        <p:tgtEl>
                                          <p:spTgt spid="29"/>
                                        </p:tgtEl>
                                        <p:attrNameLst>
                                          <p:attrName>ppt_w</p:attrName>
                                        </p:attrNameLst>
                                      </p:cBhvr>
                                      <p:tavLst>
                                        <p:tav tm="0">
                                          <p:val>
                                            <p:fltVal val="0"/>
                                          </p:val>
                                        </p:tav>
                                        <p:tav tm="100000">
                                          <p:val>
                                            <p:strVal val="#ppt_w"/>
                                          </p:val>
                                        </p:tav>
                                      </p:tavLst>
                                    </p:anim>
                                    <p:anim calcmode="lin" valueType="num">
                                      <p:cBhvr>
                                        <p:cTn id="83" dur="500" fill="hold"/>
                                        <p:tgtEl>
                                          <p:spTgt spid="29"/>
                                        </p:tgtEl>
                                        <p:attrNameLst>
                                          <p:attrName>ppt_h</p:attrName>
                                        </p:attrNameLst>
                                      </p:cBhvr>
                                      <p:tavLst>
                                        <p:tav tm="0">
                                          <p:val>
                                            <p:fltVal val="0"/>
                                          </p:val>
                                        </p:tav>
                                        <p:tav tm="100000">
                                          <p:val>
                                            <p:strVal val="#ppt_h"/>
                                          </p:val>
                                        </p:tav>
                                      </p:tavLst>
                                    </p:anim>
                                    <p:animEffect transition="in" filter="fade">
                                      <p:cBhvr>
                                        <p:cTn id="84" dur="500"/>
                                        <p:tgtEl>
                                          <p:spTgt spid="29"/>
                                        </p:tgtEl>
                                      </p:cBhvr>
                                    </p:animEffect>
                                  </p:childTnLst>
                                </p:cTn>
                              </p:par>
                            </p:childTnLst>
                          </p:cTn>
                        </p:par>
                        <p:par>
                          <p:cTn id="85" fill="hold">
                            <p:stCondLst>
                              <p:cond delay="6500"/>
                            </p:stCondLst>
                            <p:childTnLst>
                              <p:par>
                                <p:cTn id="86" presetID="10" presetClass="entr" presetSubtype="0" fill="hold" grpId="0" nodeType="afterEffect">
                                  <p:stCondLst>
                                    <p:cond delay="0"/>
                                  </p:stCondLst>
                                  <p:childTnLst>
                                    <p:set>
                                      <p:cBhvr>
                                        <p:cTn id="87" dur="1" fill="hold">
                                          <p:stCondLst>
                                            <p:cond delay="0"/>
                                          </p:stCondLst>
                                        </p:cTn>
                                        <p:tgtEl>
                                          <p:spTgt spid="36"/>
                                        </p:tgtEl>
                                        <p:attrNameLst>
                                          <p:attrName>style.visibility</p:attrName>
                                        </p:attrNameLst>
                                      </p:cBhvr>
                                      <p:to>
                                        <p:strVal val="visible"/>
                                      </p:to>
                                    </p:set>
                                    <p:animEffect transition="in" filter="fade">
                                      <p:cBhvr>
                                        <p:cTn id="88" dur="500"/>
                                        <p:tgtEl>
                                          <p:spTgt spid="36"/>
                                        </p:tgtEl>
                                      </p:cBhvr>
                                    </p:animEffect>
                                  </p:childTnLst>
                                </p:cTn>
                              </p:par>
                            </p:childTnLst>
                          </p:cTn>
                        </p:par>
                        <p:par>
                          <p:cTn id="89" fill="hold">
                            <p:stCondLst>
                              <p:cond delay="7000"/>
                            </p:stCondLst>
                            <p:childTnLst>
                              <p:par>
                                <p:cTn id="90" presetID="10" presetClass="entr" presetSubtype="0" fill="hold" grpId="0" nodeType="afterEffect">
                                  <p:stCondLst>
                                    <p:cond delay="0"/>
                                  </p:stCondLst>
                                  <p:childTnLst>
                                    <p:set>
                                      <p:cBhvr>
                                        <p:cTn id="91" dur="1" fill="hold">
                                          <p:stCondLst>
                                            <p:cond delay="0"/>
                                          </p:stCondLst>
                                        </p:cTn>
                                        <p:tgtEl>
                                          <p:spTgt spid="37"/>
                                        </p:tgtEl>
                                        <p:attrNameLst>
                                          <p:attrName>style.visibility</p:attrName>
                                        </p:attrNameLst>
                                      </p:cBhvr>
                                      <p:to>
                                        <p:strVal val="visible"/>
                                      </p:to>
                                    </p:set>
                                    <p:animEffect transition="in" filter="fade">
                                      <p:cBhvr>
                                        <p:cTn id="92" dur="500"/>
                                        <p:tgtEl>
                                          <p:spTgt spid="37"/>
                                        </p:tgtEl>
                                      </p:cBhvr>
                                    </p:animEffect>
                                  </p:childTnLst>
                                </p:cTn>
                              </p:par>
                            </p:childTnLst>
                          </p:cTn>
                        </p:par>
                        <p:par>
                          <p:cTn id="93" fill="hold">
                            <p:stCondLst>
                              <p:cond delay="7500"/>
                            </p:stCondLst>
                            <p:childTnLst>
                              <p:par>
                                <p:cTn id="94" presetID="10" presetClass="entr" presetSubtype="0" fill="hold" grpId="0" nodeType="afterEffect">
                                  <p:stCondLst>
                                    <p:cond delay="0"/>
                                  </p:stCondLst>
                                  <p:childTnLst>
                                    <p:set>
                                      <p:cBhvr>
                                        <p:cTn id="95" dur="1" fill="hold">
                                          <p:stCondLst>
                                            <p:cond delay="0"/>
                                          </p:stCondLst>
                                        </p:cTn>
                                        <p:tgtEl>
                                          <p:spTgt spid="34"/>
                                        </p:tgtEl>
                                        <p:attrNameLst>
                                          <p:attrName>style.visibility</p:attrName>
                                        </p:attrNameLst>
                                      </p:cBhvr>
                                      <p:to>
                                        <p:strVal val="visible"/>
                                      </p:to>
                                    </p:set>
                                    <p:animEffect transition="in" filter="fade">
                                      <p:cBhvr>
                                        <p:cTn id="96" dur="500"/>
                                        <p:tgtEl>
                                          <p:spTgt spid="34"/>
                                        </p:tgtEl>
                                      </p:cBhvr>
                                    </p:animEffect>
                                  </p:childTnLst>
                                </p:cTn>
                              </p:par>
                            </p:childTnLst>
                          </p:cTn>
                        </p:par>
                        <p:par>
                          <p:cTn id="97" fill="hold">
                            <p:stCondLst>
                              <p:cond delay="8000"/>
                            </p:stCondLst>
                            <p:childTnLst>
                              <p:par>
                                <p:cTn id="98" presetID="10" presetClass="entr" presetSubtype="0" fill="hold" grpId="0" nodeType="afterEffect">
                                  <p:stCondLst>
                                    <p:cond delay="0"/>
                                  </p:stCondLst>
                                  <p:childTnLst>
                                    <p:set>
                                      <p:cBhvr>
                                        <p:cTn id="99" dur="1" fill="hold">
                                          <p:stCondLst>
                                            <p:cond delay="0"/>
                                          </p:stCondLst>
                                        </p:cTn>
                                        <p:tgtEl>
                                          <p:spTgt spid="35"/>
                                        </p:tgtEl>
                                        <p:attrNameLst>
                                          <p:attrName>style.visibility</p:attrName>
                                        </p:attrNameLst>
                                      </p:cBhvr>
                                      <p:to>
                                        <p:strVal val="visible"/>
                                      </p:to>
                                    </p:set>
                                    <p:animEffect transition="in" filter="fade">
                                      <p:cBhvr>
                                        <p:cTn id="100" dur="500"/>
                                        <p:tgtEl>
                                          <p:spTgt spid="35"/>
                                        </p:tgtEl>
                                      </p:cBhvr>
                                    </p:animEffect>
                                  </p:childTnLst>
                                </p:cTn>
                              </p:par>
                            </p:childTnLst>
                          </p:cTn>
                        </p:par>
                        <p:par>
                          <p:cTn id="101" fill="hold">
                            <p:stCondLst>
                              <p:cond delay="8500"/>
                            </p:stCondLst>
                            <p:childTnLst>
                              <p:par>
                                <p:cTn id="102" presetID="10" presetClass="entr" presetSubtype="0" fill="hold" grpId="0" nodeType="afterEffect">
                                  <p:stCondLst>
                                    <p:cond delay="0"/>
                                  </p:stCondLst>
                                  <p:childTnLst>
                                    <p:set>
                                      <p:cBhvr>
                                        <p:cTn id="103" dur="1" fill="hold">
                                          <p:stCondLst>
                                            <p:cond delay="0"/>
                                          </p:stCondLst>
                                        </p:cTn>
                                        <p:tgtEl>
                                          <p:spTgt spid="33"/>
                                        </p:tgtEl>
                                        <p:attrNameLst>
                                          <p:attrName>style.visibility</p:attrName>
                                        </p:attrNameLst>
                                      </p:cBhvr>
                                      <p:to>
                                        <p:strVal val="visible"/>
                                      </p:to>
                                    </p:set>
                                    <p:animEffect transition="in" filter="fade">
                                      <p:cBhvr>
                                        <p:cTn id="10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27" grpId="0" animBg="1"/>
      <p:bldP spid="28" grpId="0" animBg="1"/>
      <p:bldP spid="32" grpId="0" animBg="1"/>
      <p:bldP spid="33" grpId="0"/>
      <p:bldP spid="34" grpId="0"/>
      <p:bldP spid="35" grpId="0"/>
      <p:bldP spid="36" grpId="0"/>
      <p:bldP spid="3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占位符 25" descr="图片包含 天空, 平面, 户外, 飞机&#10;&#10;已生成极高可信度的说明"/>
          <p:cNvPicPr>
            <a:picLocks noGrp="1" noChangeAspect="1"/>
          </p:cNvPicPr>
          <p:nvPr>
            <p:ph type="pic" sz="quarter" idx="13"/>
          </p:nvPr>
        </p:nvPicPr>
        <p:blipFill>
          <a:blip r:embed="rId24" cstate="screen">
            <a:extLst>
              <a:ext uri="{28A0092B-C50C-407E-A947-70E740481C1C}">
                <a14:useLocalDpi xmlns:a14="http://schemas.microsoft.com/office/drawing/2010/main" val="0"/>
              </a:ext>
            </a:extLst>
          </a:blip>
          <a:srcRect t="25148" b="25148"/>
          <a:stretch>
            <a:fillRect/>
          </a:stretch>
        </p:blipFill>
        <p:spPr/>
      </p:pic>
      <p:pic>
        <p:nvPicPr>
          <p:cNvPr id="2" name="PA_图片 1" hidden="1"/>
          <p:cNvPicPr>
            <a:picLocks noChangeAspect="1"/>
          </p:cNvPicPr>
          <p:nvPr>
            <p:custDataLst>
              <p:tags r:id="rId1"/>
            </p:custDataLst>
          </p:nvPr>
        </p:nvPicPr>
        <p:blipFill rotWithShape="1">
          <a:blip r:embed="rId25" cstate="screen">
            <a:extLst>
              <a:ext uri="{28A0092B-C50C-407E-A947-70E740481C1C}">
                <a14:useLocalDpi xmlns:a14="http://schemas.microsoft.com/office/drawing/2010/main" val="0"/>
              </a:ext>
            </a:extLst>
          </a:blip>
          <a:srcRect b="20955"/>
          <a:stretch/>
        </p:blipFill>
        <p:spPr>
          <a:xfrm>
            <a:off x="0" y="1705213"/>
            <a:ext cx="12192000" cy="4544349"/>
          </a:xfrm>
          <a:prstGeom prst="rect">
            <a:avLst/>
          </a:prstGeom>
        </p:spPr>
      </p:pic>
      <p:sp>
        <p:nvSpPr>
          <p:cNvPr id="3" name="PA_矩形 2" hidden="1"/>
          <p:cNvSpPr/>
          <p:nvPr>
            <p:custDataLst>
              <p:tags r:id="rId2"/>
            </p:custDataLst>
          </p:nvPr>
        </p:nvSpPr>
        <p:spPr>
          <a:xfrm>
            <a:off x="0" y="1661660"/>
            <a:ext cx="12192000" cy="4573389"/>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 name="PA_矩形 3"/>
          <p:cNvSpPr/>
          <p:nvPr>
            <p:custDataLst>
              <p:tags r:id="rId3"/>
            </p:custDataLst>
          </p:nvPr>
        </p:nvSpPr>
        <p:spPr>
          <a:xfrm>
            <a:off x="1712686" y="2002282"/>
            <a:ext cx="4317774" cy="1937656"/>
          </a:xfrm>
          <a:prstGeom prst="rect">
            <a:avLst/>
          </a:pr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微软雅黑"/>
              <a:ea typeface="微软雅黑"/>
              <a:cs typeface="+mn-cs"/>
            </a:endParaRPr>
          </a:p>
        </p:txBody>
      </p:sp>
      <p:sp>
        <p:nvSpPr>
          <p:cNvPr id="5" name="PA_矩形 4"/>
          <p:cNvSpPr/>
          <p:nvPr>
            <p:custDataLst>
              <p:tags r:id="rId4"/>
            </p:custDataLst>
          </p:nvPr>
        </p:nvSpPr>
        <p:spPr>
          <a:xfrm>
            <a:off x="1712686" y="3977388"/>
            <a:ext cx="4317774" cy="1937656"/>
          </a:xfrm>
          <a:prstGeom prst="rect">
            <a:avLst/>
          </a:prstGeom>
          <a:solidFill>
            <a:schemeClr val="accent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微软雅黑"/>
              <a:ea typeface="微软雅黑"/>
              <a:cs typeface="+mn-cs"/>
            </a:endParaRPr>
          </a:p>
        </p:txBody>
      </p:sp>
      <p:sp>
        <p:nvSpPr>
          <p:cNvPr id="6" name="PA_矩形 5"/>
          <p:cNvSpPr/>
          <p:nvPr>
            <p:custDataLst>
              <p:tags r:id="rId5"/>
            </p:custDataLst>
          </p:nvPr>
        </p:nvSpPr>
        <p:spPr>
          <a:xfrm>
            <a:off x="6088516" y="2002282"/>
            <a:ext cx="4317774" cy="1937656"/>
          </a:xfrm>
          <a:prstGeom prst="rect">
            <a:avLst/>
          </a:pr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微软雅黑"/>
              <a:ea typeface="微软雅黑"/>
              <a:cs typeface="+mn-cs"/>
            </a:endParaRPr>
          </a:p>
        </p:txBody>
      </p:sp>
      <p:sp>
        <p:nvSpPr>
          <p:cNvPr id="7" name="PA_矩形 6"/>
          <p:cNvSpPr/>
          <p:nvPr>
            <p:custDataLst>
              <p:tags r:id="rId6"/>
            </p:custDataLst>
          </p:nvPr>
        </p:nvSpPr>
        <p:spPr>
          <a:xfrm>
            <a:off x="6088516" y="3977388"/>
            <a:ext cx="4317774" cy="1937656"/>
          </a:xfrm>
          <a:prstGeom prst="rect">
            <a:avLst/>
          </a:pr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微软雅黑"/>
              <a:ea typeface="微软雅黑"/>
              <a:cs typeface="+mn-cs"/>
            </a:endParaRPr>
          </a:p>
        </p:txBody>
      </p:sp>
      <p:sp>
        <p:nvSpPr>
          <p:cNvPr id="8" name="PA_任意多边形 7"/>
          <p:cNvSpPr>
            <a:spLocks noEditPoints="1"/>
          </p:cNvSpPr>
          <p:nvPr>
            <p:custDataLst>
              <p:tags r:id="rId7"/>
            </p:custDataLst>
          </p:nvPr>
        </p:nvSpPr>
        <p:spPr bwMode="auto">
          <a:xfrm>
            <a:off x="2016350" y="2762680"/>
            <a:ext cx="438341" cy="528872"/>
          </a:xfrm>
          <a:custGeom>
            <a:avLst/>
            <a:gdLst>
              <a:gd name="T0" fmla="*/ 870 w 1809"/>
              <a:gd name="T1" fmla="*/ 879 h 2152"/>
              <a:gd name="T2" fmla="*/ 870 w 1809"/>
              <a:gd name="T3" fmla="*/ 2152 h 2152"/>
              <a:gd name="T4" fmla="*/ 1809 w 1809"/>
              <a:gd name="T5" fmla="*/ 1820 h 2152"/>
              <a:gd name="T6" fmla="*/ 1809 w 1809"/>
              <a:gd name="T7" fmla="*/ 547 h 2152"/>
              <a:gd name="T8" fmla="*/ 870 w 1809"/>
              <a:gd name="T9" fmla="*/ 879 h 2152"/>
              <a:gd name="T10" fmla="*/ 785 w 1809"/>
              <a:gd name="T11" fmla="*/ 961 h 2152"/>
              <a:gd name="T12" fmla="*/ 785 w 1809"/>
              <a:gd name="T13" fmla="*/ 1138 h 2152"/>
              <a:gd name="T14" fmla="*/ 613 w 1809"/>
              <a:gd name="T15" fmla="*/ 1053 h 2152"/>
              <a:gd name="T16" fmla="*/ 613 w 1809"/>
              <a:gd name="T17" fmla="*/ 864 h 2152"/>
              <a:gd name="T18" fmla="*/ 785 w 1809"/>
              <a:gd name="T19" fmla="*/ 961 h 2152"/>
              <a:gd name="T20" fmla="*/ 1555 w 1809"/>
              <a:gd name="T21" fmla="*/ 410 h 2152"/>
              <a:gd name="T22" fmla="*/ 1507 w 1809"/>
              <a:gd name="T23" fmla="*/ 386 h 2152"/>
              <a:gd name="T24" fmla="*/ 602 w 1809"/>
              <a:gd name="T25" fmla="*/ 700 h 2152"/>
              <a:gd name="T26" fmla="*/ 576 w 1809"/>
              <a:gd name="T27" fmla="*/ 724 h 2152"/>
              <a:gd name="T28" fmla="*/ 576 w 1809"/>
              <a:gd name="T29" fmla="*/ 2017 h 2152"/>
              <a:gd name="T30" fmla="*/ 822 w 1809"/>
              <a:gd name="T31" fmla="*/ 2149 h 2152"/>
              <a:gd name="T32" fmla="*/ 822 w 1809"/>
              <a:gd name="T33" fmla="*/ 879 h 2152"/>
              <a:gd name="T34" fmla="*/ 622 w 1809"/>
              <a:gd name="T35" fmla="*/ 772 h 2152"/>
              <a:gd name="T36" fmla="*/ 625 w 1809"/>
              <a:gd name="T37" fmla="*/ 772 h 2152"/>
              <a:gd name="T38" fmla="*/ 1531 w 1809"/>
              <a:gd name="T39" fmla="*/ 457 h 2152"/>
              <a:gd name="T40" fmla="*/ 1555 w 1809"/>
              <a:gd name="T41" fmla="*/ 410 h 2152"/>
              <a:gd name="T42" fmla="*/ 209 w 1809"/>
              <a:gd name="T43" fmla="*/ 581 h 2152"/>
              <a:gd name="T44" fmla="*/ 209 w 1809"/>
              <a:gd name="T45" fmla="*/ 758 h 2152"/>
              <a:gd name="T46" fmla="*/ 37 w 1809"/>
              <a:gd name="T47" fmla="*/ 673 h 2152"/>
              <a:gd name="T48" fmla="*/ 37 w 1809"/>
              <a:gd name="T49" fmla="*/ 484 h 2152"/>
              <a:gd name="T50" fmla="*/ 209 w 1809"/>
              <a:gd name="T51" fmla="*/ 581 h 2152"/>
              <a:gd name="T52" fmla="*/ 978 w 1809"/>
              <a:gd name="T53" fmla="*/ 30 h 2152"/>
              <a:gd name="T54" fmla="*/ 931 w 1809"/>
              <a:gd name="T55" fmla="*/ 6 h 2152"/>
              <a:gd name="T56" fmla="*/ 25 w 1809"/>
              <a:gd name="T57" fmla="*/ 321 h 2152"/>
              <a:gd name="T58" fmla="*/ 0 w 1809"/>
              <a:gd name="T59" fmla="*/ 344 h 2152"/>
              <a:gd name="T60" fmla="*/ 0 w 1809"/>
              <a:gd name="T61" fmla="*/ 1638 h 2152"/>
              <a:gd name="T62" fmla="*/ 246 w 1809"/>
              <a:gd name="T63" fmla="*/ 1770 h 2152"/>
              <a:gd name="T64" fmla="*/ 246 w 1809"/>
              <a:gd name="T65" fmla="*/ 500 h 2152"/>
              <a:gd name="T66" fmla="*/ 46 w 1809"/>
              <a:gd name="T67" fmla="*/ 393 h 2152"/>
              <a:gd name="T68" fmla="*/ 49 w 1809"/>
              <a:gd name="T69" fmla="*/ 392 h 2152"/>
              <a:gd name="T70" fmla="*/ 954 w 1809"/>
              <a:gd name="T71" fmla="*/ 77 h 2152"/>
              <a:gd name="T72" fmla="*/ 978 w 1809"/>
              <a:gd name="T73" fmla="*/ 30 h 2152"/>
              <a:gd name="T74" fmla="*/ 497 w 1809"/>
              <a:gd name="T75" fmla="*/ 781 h 2152"/>
              <a:gd name="T76" fmla="*/ 497 w 1809"/>
              <a:gd name="T77" fmla="*/ 958 h 2152"/>
              <a:gd name="T78" fmla="*/ 325 w 1809"/>
              <a:gd name="T79" fmla="*/ 873 h 2152"/>
              <a:gd name="T80" fmla="*/ 325 w 1809"/>
              <a:gd name="T81" fmla="*/ 684 h 2152"/>
              <a:gd name="T82" fmla="*/ 497 w 1809"/>
              <a:gd name="T83" fmla="*/ 781 h 2152"/>
              <a:gd name="T84" fmla="*/ 1266 w 1809"/>
              <a:gd name="T85" fmla="*/ 230 h 2152"/>
              <a:gd name="T86" fmla="*/ 1219 w 1809"/>
              <a:gd name="T87" fmla="*/ 206 h 2152"/>
              <a:gd name="T88" fmla="*/ 313 w 1809"/>
              <a:gd name="T89" fmla="*/ 520 h 2152"/>
              <a:gd name="T90" fmla="*/ 288 w 1809"/>
              <a:gd name="T91" fmla="*/ 544 h 2152"/>
              <a:gd name="T92" fmla="*/ 288 w 1809"/>
              <a:gd name="T93" fmla="*/ 1837 h 2152"/>
              <a:gd name="T94" fmla="*/ 534 w 1809"/>
              <a:gd name="T95" fmla="*/ 1969 h 2152"/>
              <a:gd name="T96" fmla="*/ 534 w 1809"/>
              <a:gd name="T97" fmla="*/ 699 h 2152"/>
              <a:gd name="T98" fmla="*/ 334 w 1809"/>
              <a:gd name="T99" fmla="*/ 592 h 2152"/>
              <a:gd name="T100" fmla="*/ 337 w 1809"/>
              <a:gd name="T101" fmla="*/ 592 h 2152"/>
              <a:gd name="T102" fmla="*/ 1243 w 1809"/>
              <a:gd name="T103" fmla="*/ 277 h 2152"/>
              <a:gd name="T104" fmla="*/ 1266 w 1809"/>
              <a:gd name="T105" fmla="*/ 230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09" h="2152">
                <a:moveTo>
                  <a:pt x="870" y="879"/>
                </a:moveTo>
                <a:lnTo>
                  <a:pt x="870" y="2152"/>
                </a:lnTo>
                <a:lnTo>
                  <a:pt x="1809" y="1820"/>
                </a:lnTo>
                <a:lnTo>
                  <a:pt x="1809" y="547"/>
                </a:lnTo>
                <a:lnTo>
                  <a:pt x="870" y="879"/>
                </a:lnTo>
                <a:close/>
                <a:moveTo>
                  <a:pt x="785" y="961"/>
                </a:moveTo>
                <a:lnTo>
                  <a:pt x="785" y="1138"/>
                </a:lnTo>
                <a:cubicBezTo>
                  <a:pt x="699" y="1121"/>
                  <a:pt x="613" y="1053"/>
                  <a:pt x="613" y="1053"/>
                </a:cubicBezTo>
                <a:lnTo>
                  <a:pt x="613" y="864"/>
                </a:lnTo>
                <a:cubicBezTo>
                  <a:pt x="719" y="950"/>
                  <a:pt x="785" y="961"/>
                  <a:pt x="785" y="961"/>
                </a:cubicBezTo>
                <a:close/>
                <a:moveTo>
                  <a:pt x="1555" y="410"/>
                </a:moveTo>
                <a:cubicBezTo>
                  <a:pt x="1548" y="390"/>
                  <a:pt x="1527" y="379"/>
                  <a:pt x="1507" y="386"/>
                </a:cubicBezTo>
                <a:lnTo>
                  <a:pt x="602" y="700"/>
                </a:lnTo>
                <a:cubicBezTo>
                  <a:pt x="590" y="704"/>
                  <a:pt x="580" y="713"/>
                  <a:pt x="576" y="724"/>
                </a:cubicBezTo>
                <a:lnTo>
                  <a:pt x="576" y="2017"/>
                </a:lnTo>
                <a:cubicBezTo>
                  <a:pt x="608" y="2080"/>
                  <a:pt x="741" y="2149"/>
                  <a:pt x="822" y="2149"/>
                </a:cubicBezTo>
                <a:lnTo>
                  <a:pt x="822" y="879"/>
                </a:lnTo>
                <a:cubicBezTo>
                  <a:pt x="779" y="873"/>
                  <a:pt x="682" y="822"/>
                  <a:pt x="622" y="772"/>
                </a:cubicBezTo>
                <a:cubicBezTo>
                  <a:pt x="623" y="772"/>
                  <a:pt x="624" y="772"/>
                  <a:pt x="625" y="772"/>
                </a:cubicBezTo>
                <a:lnTo>
                  <a:pt x="1531" y="457"/>
                </a:lnTo>
                <a:cubicBezTo>
                  <a:pt x="1550" y="450"/>
                  <a:pt x="1561" y="429"/>
                  <a:pt x="1555" y="410"/>
                </a:cubicBezTo>
                <a:close/>
                <a:moveTo>
                  <a:pt x="209" y="581"/>
                </a:moveTo>
                <a:lnTo>
                  <a:pt x="209" y="758"/>
                </a:lnTo>
                <a:cubicBezTo>
                  <a:pt x="123" y="742"/>
                  <a:pt x="37" y="673"/>
                  <a:pt x="37" y="673"/>
                </a:cubicBezTo>
                <a:lnTo>
                  <a:pt x="37" y="484"/>
                </a:lnTo>
                <a:cubicBezTo>
                  <a:pt x="143" y="570"/>
                  <a:pt x="209" y="581"/>
                  <a:pt x="209" y="581"/>
                </a:cubicBezTo>
                <a:close/>
                <a:moveTo>
                  <a:pt x="978" y="30"/>
                </a:moveTo>
                <a:cubicBezTo>
                  <a:pt x="972" y="11"/>
                  <a:pt x="951" y="0"/>
                  <a:pt x="931" y="6"/>
                </a:cubicBezTo>
                <a:lnTo>
                  <a:pt x="25" y="321"/>
                </a:lnTo>
                <a:cubicBezTo>
                  <a:pt x="14" y="325"/>
                  <a:pt x="3" y="334"/>
                  <a:pt x="0" y="344"/>
                </a:cubicBezTo>
                <a:lnTo>
                  <a:pt x="0" y="1638"/>
                </a:lnTo>
                <a:cubicBezTo>
                  <a:pt x="32" y="1700"/>
                  <a:pt x="165" y="1770"/>
                  <a:pt x="246" y="1770"/>
                </a:cubicBezTo>
                <a:lnTo>
                  <a:pt x="246" y="500"/>
                </a:lnTo>
                <a:cubicBezTo>
                  <a:pt x="203" y="493"/>
                  <a:pt x="106" y="443"/>
                  <a:pt x="46" y="393"/>
                </a:cubicBezTo>
                <a:cubicBezTo>
                  <a:pt x="47" y="393"/>
                  <a:pt x="48" y="392"/>
                  <a:pt x="49" y="392"/>
                </a:cubicBezTo>
                <a:lnTo>
                  <a:pt x="954" y="77"/>
                </a:lnTo>
                <a:cubicBezTo>
                  <a:pt x="974" y="71"/>
                  <a:pt x="985" y="50"/>
                  <a:pt x="978" y="30"/>
                </a:cubicBezTo>
                <a:close/>
                <a:moveTo>
                  <a:pt x="497" y="781"/>
                </a:moveTo>
                <a:lnTo>
                  <a:pt x="497" y="958"/>
                </a:lnTo>
                <a:cubicBezTo>
                  <a:pt x="411" y="941"/>
                  <a:pt x="325" y="873"/>
                  <a:pt x="325" y="873"/>
                </a:cubicBezTo>
                <a:lnTo>
                  <a:pt x="325" y="684"/>
                </a:lnTo>
                <a:cubicBezTo>
                  <a:pt x="431" y="770"/>
                  <a:pt x="497" y="781"/>
                  <a:pt x="497" y="781"/>
                </a:cubicBezTo>
                <a:close/>
                <a:moveTo>
                  <a:pt x="1266" y="230"/>
                </a:moveTo>
                <a:cubicBezTo>
                  <a:pt x="1260" y="210"/>
                  <a:pt x="1239" y="199"/>
                  <a:pt x="1219" y="206"/>
                </a:cubicBezTo>
                <a:lnTo>
                  <a:pt x="313" y="520"/>
                </a:lnTo>
                <a:cubicBezTo>
                  <a:pt x="302" y="524"/>
                  <a:pt x="291" y="533"/>
                  <a:pt x="288" y="544"/>
                </a:cubicBezTo>
                <a:lnTo>
                  <a:pt x="288" y="1837"/>
                </a:lnTo>
                <a:cubicBezTo>
                  <a:pt x="320" y="1900"/>
                  <a:pt x="453" y="1969"/>
                  <a:pt x="534" y="1969"/>
                </a:cubicBezTo>
                <a:lnTo>
                  <a:pt x="534" y="699"/>
                </a:lnTo>
                <a:cubicBezTo>
                  <a:pt x="491" y="693"/>
                  <a:pt x="394" y="642"/>
                  <a:pt x="334" y="592"/>
                </a:cubicBezTo>
                <a:cubicBezTo>
                  <a:pt x="335" y="592"/>
                  <a:pt x="336" y="592"/>
                  <a:pt x="337" y="592"/>
                </a:cubicBezTo>
                <a:lnTo>
                  <a:pt x="1243" y="277"/>
                </a:lnTo>
                <a:cubicBezTo>
                  <a:pt x="1262" y="270"/>
                  <a:pt x="1273" y="249"/>
                  <a:pt x="1266" y="23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sp>
        <p:nvSpPr>
          <p:cNvPr id="9" name="PA_任意多边形 5"/>
          <p:cNvSpPr>
            <a:spLocks noEditPoints="1"/>
          </p:cNvSpPr>
          <p:nvPr>
            <p:custDataLst>
              <p:tags r:id="rId8"/>
            </p:custDataLst>
          </p:nvPr>
        </p:nvSpPr>
        <p:spPr bwMode="auto">
          <a:xfrm>
            <a:off x="6447595" y="2798283"/>
            <a:ext cx="515180" cy="457667"/>
          </a:xfrm>
          <a:custGeom>
            <a:avLst/>
            <a:gdLst>
              <a:gd name="T0" fmla="*/ 746 w 1802"/>
              <a:gd name="T1" fmla="*/ 524 h 1618"/>
              <a:gd name="T2" fmla="*/ 223 w 1802"/>
              <a:gd name="T3" fmla="*/ 599 h 1618"/>
              <a:gd name="T4" fmla="*/ 223 w 1802"/>
              <a:gd name="T5" fmla="*/ 383 h 1618"/>
              <a:gd name="T6" fmla="*/ 1059 w 1802"/>
              <a:gd name="T7" fmla="*/ 458 h 1618"/>
              <a:gd name="T8" fmla="*/ 223 w 1802"/>
              <a:gd name="T9" fmla="*/ 383 h 1618"/>
              <a:gd name="T10" fmla="*/ 1059 w 1802"/>
              <a:gd name="T11" fmla="*/ 241 h 1618"/>
              <a:gd name="T12" fmla="*/ 223 w 1802"/>
              <a:gd name="T13" fmla="*/ 317 h 1618"/>
              <a:gd name="T14" fmla="*/ 0 w 1802"/>
              <a:gd name="T15" fmla="*/ 1182 h 1618"/>
              <a:gd name="T16" fmla="*/ 202 w 1802"/>
              <a:gd name="T17" fmla="*/ 1455 h 1618"/>
              <a:gd name="T18" fmla="*/ 1283 w 1802"/>
              <a:gd name="T19" fmla="*/ 1548 h 1618"/>
              <a:gd name="T20" fmla="*/ 1198 w 1802"/>
              <a:gd name="T21" fmla="*/ 1219 h 1618"/>
              <a:gd name="T22" fmla="*/ 382 w 1802"/>
              <a:gd name="T23" fmla="*/ 1228 h 1618"/>
              <a:gd name="T24" fmla="*/ 298 w 1802"/>
              <a:gd name="T25" fmla="*/ 1320 h 1618"/>
              <a:gd name="T26" fmla="*/ 84 w 1802"/>
              <a:gd name="T27" fmla="*/ 1164 h 1618"/>
              <a:gd name="T28" fmla="*/ 1198 w 1802"/>
              <a:gd name="T29" fmla="*/ 85 h 1618"/>
              <a:gd name="T30" fmla="*/ 1283 w 1802"/>
              <a:gd name="T31" fmla="*/ 840 h 1618"/>
              <a:gd name="T32" fmla="*/ 0 w 1802"/>
              <a:gd name="T33" fmla="*/ 0 h 1618"/>
              <a:gd name="T34" fmla="*/ 302 w 1802"/>
              <a:gd name="T35" fmla="*/ 1398 h 1618"/>
              <a:gd name="T36" fmla="*/ 972 w 1802"/>
              <a:gd name="T37" fmla="*/ 1492 h 1618"/>
              <a:gd name="T38" fmla="*/ 302 w 1802"/>
              <a:gd name="T39" fmla="*/ 1398 h 1618"/>
              <a:gd name="T40" fmla="*/ 1442 w 1802"/>
              <a:gd name="T41" fmla="*/ 1062 h 1618"/>
              <a:gd name="T42" fmla="*/ 993 w 1802"/>
              <a:gd name="T43" fmla="*/ 851 h 1618"/>
              <a:gd name="T44" fmla="*/ 1783 w 1802"/>
              <a:gd name="T45" fmla="*/ 1547 h 1618"/>
              <a:gd name="T46" fmla="*/ 1604 w 1802"/>
              <a:gd name="T47" fmla="*/ 1057 h 1618"/>
              <a:gd name="T48" fmla="*/ 1387 w 1802"/>
              <a:gd name="T49" fmla="*/ 940 h 1618"/>
              <a:gd name="T50" fmla="*/ 1393 w 1802"/>
              <a:gd name="T51" fmla="*/ 863 h 1618"/>
              <a:gd name="T52" fmla="*/ 1333 w 1802"/>
              <a:gd name="T53" fmla="*/ 914 h 1618"/>
              <a:gd name="T54" fmla="*/ 1360 w 1802"/>
              <a:gd name="T55" fmla="*/ 951 h 1618"/>
              <a:gd name="T56" fmla="*/ 1549 w 1802"/>
              <a:gd name="T57" fmla="*/ 1082 h 1618"/>
              <a:gd name="T58" fmla="*/ 1681 w 1802"/>
              <a:gd name="T59" fmla="*/ 1321 h 1618"/>
              <a:gd name="T60" fmla="*/ 1572 w 1802"/>
              <a:gd name="T61" fmla="*/ 1171 h 1618"/>
              <a:gd name="T62" fmla="*/ 1270 w 1802"/>
              <a:gd name="T63" fmla="*/ 1253 h 1618"/>
              <a:gd name="T64" fmla="*/ 1696 w 1802"/>
              <a:gd name="T65" fmla="*/ 1610 h 1618"/>
              <a:gd name="T66" fmla="*/ 1069 w 1802"/>
              <a:gd name="T67" fmla="*/ 618 h 1618"/>
              <a:gd name="T68" fmla="*/ 823 w 1802"/>
              <a:gd name="T69" fmla="*/ 496 h 1618"/>
              <a:gd name="T70" fmla="*/ 1007 w 1802"/>
              <a:gd name="T71" fmla="*/ 661 h 1618"/>
              <a:gd name="T72" fmla="*/ 941 w 1802"/>
              <a:gd name="T73" fmla="*/ 716 h 1618"/>
              <a:gd name="T74" fmla="*/ 810 w 1802"/>
              <a:gd name="T75" fmla="*/ 507 h 1618"/>
              <a:gd name="T76" fmla="*/ 889 w 1802"/>
              <a:gd name="T77" fmla="*/ 770 h 1618"/>
              <a:gd name="T78" fmla="*/ 1111 w 1802"/>
              <a:gd name="T79" fmla="*/ 712 h 1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02" h="1618">
                <a:moveTo>
                  <a:pt x="223" y="524"/>
                </a:moveTo>
                <a:lnTo>
                  <a:pt x="746" y="524"/>
                </a:lnTo>
                <a:lnTo>
                  <a:pt x="746" y="599"/>
                </a:lnTo>
                <a:lnTo>
                  <a:pt x="223" y="599"/>
                </a:lnTo>
                <a:lnTo>
                  <a:pt x="223" y="524"/>
                </a:lnTo>
                <a:close/>
                <a:moveTo>
                  <a:pt x="223" y="383"/>
                </a:moveTo>
                <a:lnTo>
                  <a:pt x="1059" y="383"/>
                </a:lnTo>
                <a:lnTo>
                  <a:pt x="1059" y="458"/>
                </a:lnTo>
                <a:lnTo>
                  <a:pt x="223" y="458"/>
                </a:lnTo>
                <a:lnTo>
                  <a:pt x="223" y="383"/>
                </a:lnTo>
                <a:close/>
                <a:moveTo>
                  <a:pt x="223" y="241"/>
                </a:moveTo>
                <a:lnTo>
                  <a:pt x="1059" y="241"/>
                </a:lnTo>
                <a:lnTo>
                  <a:pt x="1059" y="317"/>
                </a:lnTo>
                <a:lnTo>
                  <a:pt x="223" y="317"/>
                </a:lnTo>
                <a:lnTo>
                  <a:pt x="223" y="241"/>
                </a:lnTo>
                <a:close/>
                <a:moveTo>
                  <a:pt x="0" y="1182"/>
                </a:moveTo>
                <a:cubicBezTo>
                  <a:pt x="0" y="1254"/>
                  <a:pt x="9" y="1311"/>
                  <a:pt x="54" y="1369"/>
                </a:cubicBezTo>
                <a:cubicBezTo>
                  <a:pt x="92" y="1419"/>
                  <a:pt x="140" y="1446"/>
                  <a:pt x="202" y="1455"/>
                </a:cubicBezTo>
                <a:lnTo>
                  <a:pt x="1206" y="1612"/>
                </a:lnTo>
                <a:cubicBezTo>
                  <a:pt x="1248" y="1618"/>
                  <a:pt x="1283" y="1590"/>
                  <a:pt x="1283" y="1548"/>
                </a:cubicBezTo>
                <a:lnTo>
                  <a:pt x="1283" y="1335"/>
                </a:lnTo>
                <a:cubicBezTo>
                  <a:pt x="1254" y="1299"/>
                  <a:pt x="1226" y="1259"/>
                  <a:pt x="1198" y="1219"/>
                </a:cubicBezTo>
                <a:lnTo>
                  <a:pt x="1198" y="1490"/>
                </a:lnTo>
                <a:lnTo>
                  <a:pt x="382" y="1228"/>
                </a:lnTo>
                <a:cubicBezTo>
                  <a:pt x="372" y="1225"/>
                  <a:pt x="361" y="1229"/>
                  <a:pt x="356" y="1239"/>
                </a:cubicBezTo>
                <a:cubicBezTo>
                  <a:pt x="339" y="1273"/>
                  <a:pt x="319" y="1304"/>
                  <a:pt x="298" y="1320"/>
                </a:cubicBezTo>
                <a:cubicBezTo>
                  <a:pt x="239" y="1366"/>
                  <a:pt x="166" y="1357"/>
                  <a:pt x="121" y="1299"/>
                </a:cubicBezTo>
                <a:cubicBezTo>
                  <a:pt x="88" y="1256"/>
                  <a:pt x="84" y="1215"/>
                  <a:pt x="84" y="1164"/>
                </a:cubicBezTo>
                <a:lnTo>
                  <a:pt x="84" y="85"/>
                </a:lnTo>
                <a:lnTo>
                  <a:pt x="1198" y="85"/>
                </a:lnTo>
                <a:lnTo>
                  <a:pt x="1198" y="751"/>
                </a:lnTo>
                <a:lnTo>
                  <a:pt x="1283" y="840"/>
                </a:lnTo>
                <a:lnTo>
                  <a:pt x="1283" y="0"/>
                </a:lnTo>
                <a:lnTo>
                  <a:pt x="0" y="0"/>
                </a:lnTo>
                <a:lnTo>
                  <a:pt x="0" y="1182"/>
                </a:lnTo>
                <a:close/>
                <a:moveTo>
                  <a:pt x="302" y="1398"/>
                </a:moveTo>
                <a:lnTo>
                  <a:pt x="970" y="1503"/>
                </a:lnTo>
                <a:cubicBezTo>
                  <a:pt x="977" y="1504"/>
                  <a:pt x="980" y="1494"/>
                  <a:pt x="972" y="1492"/>
                </a:cubicBezTo>
                <a:lnTo>
                  <a:pt x="390" y="1305"/>
                </a:lnTo>
                <a:cubicBezTo>
                  <a:pt x="364" y="1349"/>
                  <a:pt x="344" y="1371"/>
                  <a:pt x="302" y="1398"/>
                </a:cubicBezTo>
                <a:close/>
                <a:moveTo>
                  <a:pt x="1131" y="735"/>
                </a:moveTo>
                <a:lnTo>
                  <a:pt x="1442" y="1062"/>
                </a:lnTo>
                <a:lnTo>
                  <a:pt x="1264" y="1213"/>
                </a:lnTo>
                <a:lnTo>
                  <a:pt x="993" y="851"/>
                </a:lnTo>
                <a:lnTo>
                  <a:pt x="1131" y="735"/>
                </a:lnTo>
                <a:close/>
                <a:moveTo>
                  <a:pt x="1783" y="1547"/>
                </a:moveTo>
                <a:cubicBezTo>
                  <a:pt x="1788" y="1530"/>
                  <a:pt x="1791" y="1511"/>
                  <a:pt x="1793" y="1489"/>
                </a:cubicBezTo>
                <a:cubicBezTo>
                  <a:pt x="1802" y="1343"/>
                  <a:pt x="1781" y="1146"/>
                  <a:pt x="1604" y="1057"/>
                </a:cubicBezTo>
                <a:cubicBezTo>
                  <a:pt x="1550" y="1030"/>
                  <a:pt x="1446" y="989"/>
                  <a:pt x="1408" y="959"/>
                </a:cubicBezTo>
                <a:cubicBezTo>
                  <a:pt x="1399" y="952"/>
                  <a:pt x="1392" y="946"/>
                  <a:pt x="1387" y="940"/>
                </a:cubicBezTo>
                <a:cubicBezTo>
                  <a:pt x="1392" y="939"/>
                  <a:pt x="1397" y="937"/>
                  <a:pt x="1401" y="933"/>
                </a:cubicBezTo>
                <a:cubicBezTo>
                  <a:pt x="1418" y="919"/>
                  <a:pt x="1414" y="888"/>
                  <a:pt x="1393" y="863"/>
                </a:cubicBezTo>
                <a:cubicBezTo>
                  <a:pt x="1373" y="838"/>
                  <a:pt x="1342" y="830"/>
                  <a:pt x="1325" y="844"/>
                </a:cubicBezTo>
                <a:cubicBezTo>
                  <a:pt x="1309" y="858"/>
                  <a:pt x="1312" y="890"/>
                  <a:pt x="1333" y="914"/>
                </a:cubicBezTo>
                <a:cubicBezTo>
                  <a:pt x="1338" y="920"/>
                  <a:pt x="1343" y="925"/>
                  <a:pt x="1349" y="929"/>
                </a:cubicBezTo>
                <a:cubicBezTo>
                  <a:pt x="1351" y="937"/>
                  <a:pt x="1355" y="944"/>
                  <a:pt x="1360" y="951"/>
                </a:cubicBezTo>
                <a:cubicBezTo>
                  <a:pt x="1367" y="963"/>
                  <a:pt x="1379" y="975"/>
                  <a:pt x="1394" y="986"/>
                </a:cubicBezTo>
                <a:cubicBezTo>
                  <a:pt x="1436" y="1019"/>
                  <a:pt x="1494" y="1051"/>
                  <a:pt x="1549" y="1082"/>
                </a:cubicBezTo>
                <a:cubicBezTo>
                  <a:pt x="1666" y="1148"/>
                  <a:pt x="1695" y="1231"/>
                  <a:pt x="1700" y="1321"/>
                </a:cubicBezTo>
                <a:cubicBezTo>
                  <a:pt x="1701" y="1334"/>
                  <a:pt x="1694" y="1341"/>
                  <a:pt x="1681" y="1321"/>
                </a:cubicBezTo>
                <a:cubicBezTo>
                  <a:pt x="1677" y="1316"/>
                  <a:pt x="1673" y="1310"/>
                  <a:pt x="1670" y="1305"/>
                </a:cubicBezTo>
                <a:cubicBezTo>
                  <a:pt x="1643" y="1261"/>
                  <a:pt x="1610" y="1216"/>
                  <a:pt x="1572" y="1171"/>
                </a:cubicBezTo>
                <a:cubicBezTo>
                  <a:pt x="1542" y="1136"/>
                  <a:pt x="1512" y="1104"/>
                  <a:pt x="1481" y="1075"/>
                </a:cubicBezTo>
                <a:lnTo>
                  <a:pt x="1270" y="1253"/>
                </a:lnTo>
                <a:cubicBezTo>
                  <a:pt x="1293" y="1288"/>
                  <a:pt x="1320" y="1324"/>
                  <a:pt x="1350" y="1359"/>
                </a:cubicBezTo>
                <a:cubicBezTo>
                  <a:pt x="1476" y="1508"/>
                  <a:pt x="1615" y="1606"/>
                  <a:pt x="1696" y="1610"/>
                </a:cubicBezTo>
                <a:cubicBezTo>
                  <a:pt x="1739" y="1613"/>
                  <a:pt x="1770" y="1585"/>
                  <a:pt x="1783" y="1547"/>
                </a:cubicBezTo>
                <a:close/>
                <a:moveTo>
                  <a:pt x="1069" y="618"/>
                </a:moveTo>
                <a:lnTo>
                  <a:pt x="835" y="486"/>
                </a:lnTo>
                <a:lnTo>
                  <a:pt x="823" y="496"/>
                </a:lnTo>
                <a:lnTo>
                  <a:pt x="953" y="651"/>
                </a:lnTo>
                <a:cubicBezTo>
                  <a:pt x="971" y="641"/>
                  <a:pt x="993" y="645"/>
                  <a:pt x="1007" y="661"/>
                </a:cubicBezTo>
                <a:cubicBezTo>
                  <a:pt x="1022" y="679"/>
                  <a:pt x="1020" y="706"/>
                  <a:pt x="1002" y="722"/>
                </a:cubicBezTo>
                <a:cubicBezTo>
                  <a:pt x="984" y="737"/>
                  <a:pt x="957" y="734"/>
                  <a:pt x="941" y="716"/>
                </a:cubicBezTo>
                <a:cubicBezTo>
                  <a:pt x="928" y="700"/>
                  <a:pt x="928" y="677"/>
                  <a:pt x="940" y="662"/>
                </a:cubicBezTo>
                <a:lnTo>
                  <a:pt x="810" y="507"/>
                </a:lnTo>
                <a:lnTo>
                  <a:pt x="797" y="518"/>
                </a:lnTo>
                <a:lnTo>
                  <a:pt x="889" y="770"/>
                </a:lnTo>
                <a:lnTo>
                  <a:pt x="974" y="828"/>
                </a:lnTo>
                <a:lnTo>
                  <a:pt x="1111" y="712"/>
                </a:lnTo>
                <a:lnTo>
                  <a:pt x="1069" y="61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sp>
        <p:nvSpPr>
          <p:cNvPr id="10" name="PA_KSO_Shape"/>
          <p:cNvSpPr>
            <a:spLocks/>
          </p:cNvSpPr>
          <p:nvPr>
            <p:custDataLst>
              <p:tags r:id="rId9"/>
            </p:custDataLst>
          </p:nvPr>
        </p:nvSpPr>
        <p:spPr bwMode="auto">
          <a:xfrm>
            <a:off x="1863459" y="4823853"/>
            <a:ext cx="591232" cy="452362"/>
          </a:xfrm>
          <a:custGeom>
            <a:avLst/>
            <a:gdLst>
              <a:gd name="T0" fmla="*/ 2147483646 w 3534"/>
              <a:gd name="T1" fmla="*/ 2147483646 h 2606"/>
              <a:gd name="T2" fmla="*/ 2147483646 w 3534"/>
              <a:gd name="T3" fmla="*/ 2147483646 h 2606"/>
              <a:gd name="T4" fmla="*/ 2147483646 w 3534"/>
              <a:gd name="T5" fmla="*/ 2147483646 h 2606"/>
              <a:gd name="T6" fmla="*/ 2147483646 w 3534"/>
              <a:gd name="T7" fmla="*/ 2147483646 h 2606"/>
              <a:gd name="T8" fmla="*/ 0 w 3534"/>
              <a:gd name="T9" fmla="*/ 2147483646 h 2606"/>
              <a:gd name="T10" fmla="*/ 2147483646 w 3534"/>
              <a:gd name="T11" fmla="*/ 2147483646 h 2606"/>
              <a:gd name="T12" fmla="*/ 2147483646 w 3534"/>
              <a:gd name="T13" fmla="*/ 2147483646 h 2606"/>
              <a:gd name="T14" fmla="*/ 2147483646 w 3534"/>
              <a:gd name="T15" fmla="*/ 2147483646 h 2606"/>
              <a:gd name="T16" fmla="*/ 2147483646 w 3534"/>
              <a:gd name="T17" fmla="*/ 2147483646 h 2606"/>
              <a:gd name="T18" fmla="*/ 2147483646 w 3534"/>
              <a:gd name="T19" fmla="*/ 2147483646 h 2606"/>
              <a:gd name="T20" fmla="*/ 2147483646 w 3534"/>
              <a:gd name="T21" fmla="*/ 2147483646 h 2606"/>
              <a:gd name="T22" fmla="*/ 2147483646 w 3534"/>
              <a:gd name="T23" fmla="*/ 2147483646 h 2606"/>
              <a:gd name="T24" fmla="*/ 2147483646 w 3534"/>
              <a:gd name="T25" fmla="*/ 2147483646 h 2606"/>
              <a:gd name="T26" fmla="*/ 2147483646 w 3534"/>
              <a:gd name="T27" fmla="*/ 2147483646 h 2606"/>
              <a:gd name="T28" fmla="*/ 2147483646 w 3534"/>
              <a:gd name="T29" fmla="*/ 2147483646 h 2606"/>
              <a:gd name="T30" fmla="*/ 2147483646 w 3534"/>
              <a:gd name="T31" fmla="*/ 2147483646 h 2606"/>
              <a:gd name="T32" fmla="*/ 2147483646 w 3534"/>
              <a:gd name="T33" fmla="*/ 2147483646 h 2606"/>
              <a:gd name="T34" fmla="*/ 2147483646 w 3534"/>
              <a:gd name="T35" fmla="*/ 2147483646 h 2606"/>
              <a:gd name="T36" fmla="*/ 2147483646 w 3534"/>
              <a:gd name="T37" fmla="*/ 2147483646 h 2606"/>
              <a:gd name="T38" fmla="*/ 2147483646 w 3534"/>
              <a:gd name="T39" fmla="*/ 2147483646 h 2606"/>
              <a:gd name="T40" fmla="*/ 2147483646 w 3534"/>
              <a:gd name="T41" fmla="*/ 2147483646 h 2606"/>
              <a:gd name="T42" fmla="*/ 2147483646 w 3534"/>
              <a:gd name="T43" fmla="*/ 2147483646 h 2606"/>
              <a:gd name="T44" fmla="*/ 2147483646 w 3534"/>
              <a:gd name="T45" fmla="*/ 2147483646 h 2606"/>
              <a:gd name="T46" fmla="*/ 2147483646 w 3534"/>
              <a:gd name="T47" fmla="*/ 2147483646 h 2606"/>
              <a:gd name="T48" fmla="*/ 2147483646 w 3534"/>
              <a:gd name="T49" fmla="*/ 2147483646 h 2606"/>
              <a:gd name="T50" fmla="*/ 2147483646 w 3534"/>
              <a:gd name="T51" fmla="*/ 0 h 2606"/>
              <a:gd name="T52" fmla="*/ 2147483646 w 3534"/>
              <a:gd name="T53" fmla="*/ 0 h 2606"/>
              <a:gd name="T54" fmla="*/ 2147483646 w 3534"/>
              <a:gd name="T55" fmla="*/ 2147483646 h 2606"/>
              <a:gd name="T56" fmla="*/ 2147483646 w 3534"/>
              <a:gd name="T57" fmla="*/ 2147483646 h 2606"/>
              <a:gd name="T58" fmla="*/ 2147483646 w 3534"/>
              <a:gd name="T59" fmla="*/ 2147483646 h 2606"/>
              <a:gd name="T60" fmla="*/ 2147483646 w 3534"/>
              <a:gd name="T61" fmla="*/ 2147483646 h 2606"/>
              <a:gd name="T62" fmla="*/ 2147483646 w 3534"/>
              <a:gd name="T63" fmla="*/ 2147483646 h 260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534" h="2606">
                <a:moveTo>
                  <a:pt x="3341" y="1944"/>
                </a:moveTo>
                <a:cubicBezTo>
                  <a:pt x="3384" y="1901"/>
                  <a:pt x="2830" y="2536"/>
                  <a:pt x="2830" y="2536"/>
                </a:cubicBezTo>
                <a:cubicBezTo>
                  <a:pt x="2830" y="2536"/>
                  <a:pt x="1884" y="2536"/>
                  <a:pt x="1790" y="2536"/>
                </a:cubicBezTo>
                <a:cubicBezTo>
                  <a:pt x="1541" y="2536"/>
                  <a:pt x="1075" y="2216"/>
                  <a:pt x="560" y="2606"/>
                </a:cubicBezTo>
                <a:cubicBezTo>
                  <a:pt x="522" y="2563"/>
                  <a:pt x="0" y="2013"/>
                  <a:pt x="0" y="2013"/>
                </a:cubicBezTo>
                <a:cubicBezTo>
                  <a:pt x="0" y="2013"/>
                  <a:pt x="949" y="1431"/>
                  <a:pt x="1000" y="1401"/>
                </a:cubicBezTo>
                <a:cubicBezTo>
                  <a:pt x="1386" y="1212"/>
                  <a:pt x="1670" y="1510"/>
                  <a:pt x="1773" y="1510"/>
                </a:cubicBezTo>
                <a:cubicBezTo>
                  <a:pt x="1876" y="1510"/>
                  <a:pt x="2535" y="1510"/>
                  <a:pt x="2582" y="1510"/>
                </a:cubicBezTo>
                <a:cubicBezTo>
                  <a:pt x="2710" y="1510"/>
                  <a:pt x="2856" y="1764"/>
                  <a:pt x="2582" y="1850"/>
                </a:cubicBezTo>
                <a:cubicBezTo>
                  <a:pt x="2504" y="1850"/>
                  <a:pt x="1910" y="1850"/>
                  <a:pt x="1910" y="1850"/>
                </a:cubicBezTo>
                <a:cubicBezTo>
                  <a:pt x="1910" y="1850"/>
                  <a:pt x="1920" y="1989"/>
                  <a:pt x="2053" y="1989"/>
                </a:cubicBezTo>
                <a:cubicBezTo>
                  <a:pt x="2186" y="1989"/>
                  <a:pt x="2705" y="1989"/>
                  <a:pt x="2705" y="1989"/>
                </a:cubicBezTo>
                <a:cubicBezTo>
                  <a:pt x="2705" y="1989"/>
                  <a:pt x="2976" y="1717"/>
                  <a:pt x="3019" y="1670"/>
                </a:cubicBezTo>
                <a:cubicBezTo>
                  <a:pt x="3126" y="1528"/>
                  <a:pt x="3214" y="1658"/>
                  <a:pt x="3214" y="1658"/>
                </a:cubicBezTo>
                <a:cubicBezTo>
                  <a:pt x="3214" y="1658"/>
                  <a:pt x="3534" y="1640"/>
                  <a:pt x="3341" y="1944"/>
                </a:cubicBezTo>
                <a:close/>
                <a:moveTo>
                  <a:pt x="2922" y="206"/>
                </a:moveTo>
                <a:cubicBezTo>
                  <a:pt x="2373" y="206"/>
                  <a:pt x="2373" y="206"/>
                  <a:pt x="2373" y="206"/>
                </a:cubicBezTo>
                <a:cubicBezTo>
                  <a:pt x="2373" y="823"/>
                  <a:pt x="2373" y="823"/>
                  <a:pt x="2373" y="823"/>
                </a:cubicBezTo>
                <a:cubicBezTo>
                  <a:pt x="1618" y="823"/>
                  <a:pt x="1618" y="823"/>
                  <a:pt x="1618" y="823"/>
                </a:cubicBezTo>
                <a:cubicBezTo>
                  <a:pt x="1618" y="206"/>
                  <a:pt x="1618" y="206"/>
                  <a:pt x="1618" y="206"/>
                </a:cubicBezTo>
                <a:cubicBezTo>
                  <a:pt x="1069" y="206"/>
                  <a:pt x="1069" y="206"/>
                  <a:pt x="1069" y="206"/>
                </a:cubicBezTo>
                <a:cubicBezTo>
                  <a:pt x="1069" y="1192"/>
                  <a:pt x="1069" y="1192"/>
                  <a:pt x="1069" y="1192"/>
                </a:cubicBezTo>
                <a:cubicBezTo>
                  <a:pt x="1004" y="1191"/>
                  <a:pt x="935" y="1199"/>
                  <a:pt x="863" y="1222"/>
                </a:cubicBezTo>
                <a:cubicBezTo>
                  <a:pt x="863" y="206"/>
                  <a:pt x="863" y="206"/>
                  <a:pt x="863" y="206"/>
                </a:cubicBezTo>
                <a:cubicBezTo>
                  <a:pt x="863" y="137"/>
                  <a:pt x="863" y="137"/>
                  <a:pt x="863" y="137"/>
                </a:cubicBezTo>
                <a:cubicBezTo>
                  <a:pt x="863" y="0"/>
                  <a:pt x="863" y="0"/>
                  <a:pt x="863" y="0"/>
                </a:cubicBezTo>
                <a:cubicBezTo>
                  <a:pt x="3128" y="0"/>
                  <a:pt x="3128" y="0"/>
                  <a:pt x="3128" y="0"/>
                </a:cubicBezTo>
                <a:cubicBezTo>
                  <a:pt x="3128" y="137"/>
                  <a:pt x="3128" y="137"/>
                  <a:pt x="3128" y="137"/>
                </a:cubicBezTo>
                <a:cubicBezTo>
                  <a:pt x="3128" y="206"/>
                  <a:pt x="3128" y="206"/>
                  <a:pt x="3128" y="206"/>
                </a:cubicBezTo>
                <a:cubicBezTo>
                  <a:pt x="3128" y="1443"/>
                  <a:pt x="3128" y="1443"/>
                  <a:pt x="3128" y="1443"/>
                </a:cubicBezTo>
                <a:cubicBezTo>
                  <a:pt x="3090" y="1443"/>
                  <a:pt x="3016" y="1443"/>
                  <a:pt x="2922" y="1443"/>
                </a:cubicBezTo>
                <a:lnTo>
                  <a:pt x="2922" y="206"/>
                </a:lnTo>
                <a:close/>
              </a:path>
            </a:pathLst>
          </a:custGeom>
          <a:solidFill>
            <a:schemeClr val="bg1"/>
          </a:solidFill>
          <a:ln>
            <a:noFill/>
          </a:ln>
          <a:extLst/>
        </p:spPr>
        <p:txBody>
          <a:bodyPr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sp>
        <p:nvSpPr>
          <p:cNvPr id="11" name="PA_KSO_Shape"/>
          <p:cNvSpPr>
            <a:spLocks/>
          </p:cNvSpPr>
          <p:nvPr>
            <p:custDataLst>
              <p:tags r:id="rId10"/>
            </p:custDataLst>
          </p:nvPr>
        </p:nvSpPr>
        <p:spPr bwMode="auto">
          <a:xfrm>
            <a:off x="6569143" y="4812256"/>
            <a:ext cx="462121" cy="475556"/>
          </a:xfrm>
          <a:custGeom>
            <a:avLst/>
            <a:gdLst>
              <a:gd name="T0" fmla="*/ 1018488 w 2254250"/>
              <a:gd name="T1" fmla="*/ 1217529 h 2312988"/>
              <a:gd name="T2" fmla="*/ 951021 w 2254250"/>
              <a:gd name="T3" fmla="*/ 1495703 h 2312988"/>
              <a:gd name="T4" fmla="*/ 813587 w 2254250"/>
              <a:gd name="T5" fmla="*/ 1552468 h 2312988"/>
              <a:gd name="T6" fmla="*/ 630721 w 2254250"/>
              <a:gd name="T7" fmla="*/ 1584356 h 2312988"/>
              <a:gd name="T8" fmla="*/ 616637 w 2254250"/>
              <a:gd name="T9" fmla="*/ 1217529 h 2312988"/>
              <a:gd name="T10" fmla="*/ 360535 w 2254250"/>
              <a:gd name="T11" fmla="*/ 1187450 h 2312988"/>
              <a:gd name="T12" fmla="*/ 408440 w 2254250"/>
              <a:gd name="T13" fmla="*/ 1226575 h 2312988"/>
              <a:gd name="T14" fmla="*/ 383920 w 2254250"/>
              <a:gd name="T15" fmla="*/ 1589558 h 2312988"/>
              <a:gd name="T16" fmla="*/ 17028 w 2254250"/>
              <a:gd name="T17" fmla="*/ 1583452 h 2312988"/>
              <a:gd name="T18" fmla="*/ 1816 w 2254250"/>
              <a:gd name="T19" fmla="*/ 1223861 h 2312988"/>
              <a:gd name="T20" fmla="*/ 44272 w 2254250"/>
              <a:gd name="T21" fmla="*/ 1187676 h 2312988"/>
              <a:gd name="T22" fmla="*/ 1501412 w 2254250"/>
              <a:gd name="T23" fmla="*/ 810536 h 2312988"/>
              <a:gd name="T24" fmla="*/ 1551555 w 2254250"/>
              <a:gd name="T25" fmla="*/ 878128 h 2312988"/>
              <a:gd name="T26" fmla="*/ 2150105 w 2254250"/>
              <a:gd name="T27" fmla="*/ 1434290 h 2312988"/>
              <a:gd name="T28" fmla="*/ 2226569 w 2254250"/>
              <a:gd name="T29" fmla="*/ 1485778 h 2312988"/>
              <a:gd name="T30" fmla="*/ 2254250 w 2254250"/>
              <a:gd name="T31" fmla="*/ 2174175 h 2312988"/>
              <a:gd name="T32" fmla="*/ 2222485 w 2254250"/>
              <a:gd name="T33" fmla="*/ 2262407 h 2312988"/>
              <a:gd name="T34" fmla="*/ 2143298 w 2254250"/>
              <a:gd name="T35" fmla="*/ 2310040 h 2312988"/>
              <a:gd name="T36" fmla="*/ 1409065 w 2254250"/>
              <a:gd name="T37" fmla="*/ 2308452 h 2312988"/>
              <a:gd name="T38" fmla="*/ 867013 w 2254250"/>
              <a:gd name="T39" fmla="*/ 1785633 h 2312988"/>
              <a:gd name="T40" fmla="*/ 844550 w 2254250"/>
              <a:gd name="T41" fmla="*/ 1711463 h 2312988"/>
              <a:gd name="T42" fmla="*/ 874500 w 2254250"/>
              <a:gd name="T43" fmla="*/ 1638881 h 2312988"/>
              <a:gd name="T44" fmla="*/ 943703 w 2254250"/>
              <a:gd name="T45" fmla="*/ 1601682 h 2312988"/>
              <a:gd name="T46" fmla="*/ 1020848 w 2254250"/>
              <a:gd name="T47" fmla="*/ 1616879 h 2312988"/>
              <a:gd name="T48" fmla="*/ 1311273 w 2254250"/>
              <a:gd name="T49" fmla="*/ 872231 h 2312988"/>
              <a:gd name="T50" fmla="*/ 1364821 w 2254250"/>
              <a:gd name="T51" fmla="*/ 807134 h 2312988"/>
              <a:gd name="T52" fmla="*/ 1589493 w 2254250"/>
              <a:gd name="T53" fmla="*/ 586241 h 2312988"/>
              <a:gd name="T54" fmla="*/ 1630132 w 2254250"/>
              <a:gd name="T55" fmla="*/ 617084 h 2312988"/>
              <a:gd name="T56" fmla="*/ 1597666 w 2254250"/>
              <a:gd name="T57" fmla="*/ 756104 h 2312988"/>
              <a:gd name="T58" fmla="*/ 1508213 w 2254250"/>
              <a:gd name="T59" fmla="*/ 698274 h 2312988"/>
              <a:gd name="T60" fmla="*/ 1397419 w 2254250"/>
              <a:gd name="T61" fmla="*/ 687161 h 2312988"/>
              <a:gd name="T62" fmla="*/ 1295026 w 2254250"/>
              <a:gd name="T63" fmla="*/ 728663 h 2312988"/>
              <a:gd name="T64" fmla="*/ 1223963 w 2254250"/>
              <a:gd name="T65" fmla="*/ 811213 h 2312988"/>
              <a:gd name="T66" fmla="*/ 1244850 w 2254250"/>
              <a:gd name="T67" fmla="*/ 594859 h 2312988"/>
              <a:gd name="T68" fmla="*/ 995772 w 2254250"/>
              <a:gd name="T69" fmla="*/ 591216 h 2312988"/>
              <a:gd name="T70" fmla="*/ 1022350 w 2254250"/>
              <a:gd name="T71" fmla="*/ 631246 h 2312988"/>
              <a:gd name="T72" fmla="*/ 998725 w 2254250"/>
              <a:gd name="T73" fmla="*/ 986539 h 2312988"/>
              <a:gd name="T74" fmla="*/ 632992 w 2254250"/>
              <a:gd name="T75" fmla="*/ 984278 h 2312988"/>
              <a:gd name="T76" fmla="*/ 613229 w 2254250"/>
              <a:gd name="T77" fmla="*/ 627175 h 2312988"/>
              <a:gd name="T78" fmla="*/ 642760 w 2254250"/>
              <a:gd name="T79" fmla="*/ 589633 h 2312988"/>
              <a:gd name="T80" fmla="*/ 391866 w 2254250"/>
              <a:gd name="T81" fmla="*/ 597096 h 2312988"/>
              <a:gd name="T82" fmla="*/ 409348 w 2254250"/>
              <a:gd name="T83" fmla="*/ 949223 h 2312988"/>
              <a:gd name="T84" fmla="*/ 374611 w 2254250"/>
              <a:gd name="T85" fmla="*/ 991741 h 2312988"/>
              <a:gd name="T86" fmla="*/ 11352 w 2254250"/>
              <a:gd name="T87" fmla="*/ 975910 h 2312988"/>
              <a:gd name="T88" fmla="*/ 3632 w 2254250"/>
              <a:gd name="T89" fmla="*/ 616998 h 2312988"/>
              <a:gd name="T90" fmla="*/ 44272 w 2254250"/>
              <a:gd name="T91" fmla="*/ 586240 h 2312988"/>
              <a:gd name="T92" fmla="*/ 1627408 w 2254250"/>
              <a:gd name="T93" fmla="*/ 25796 h 2312988"/>
              <a:gd name="T94" fmla="*/ 1619235 w 2254250"/>
              <a:gd name="T95" fmla="*/ 393732 h 2312988"/>
              <a:gd name="T96" fmla="*/ 1249845 w 2254250"/>
              <a:gd name="T97" fmla="*/ 402105 h 2312988"/>
              <a:gd name="T98" fmla="*/ 1224871 w 2254250"/>
              <a:gd name="T99" fmla="*/ 39147 h 2312988"/>
              <a:gd name="T100" fmla="*/ 1273230 w 2254250"/>
              <a:gd name="T101" fmla="*/ 0 h 2312988"/>
              <a:gd name="T102" fmla="*/ 1018488 w 2254250"/>
              <a:gd name="T103" fmla="*/ 29869 h 2312988"/>
              <a:gd name="T104" fmla="*/ 1004404 w 2254250"/>
              <a:gd name="T105" fmla="*/ 396900 h 2312988"/>
              <a:gd name="T106" fmla="*/ 634355 w 2254250"/>
              <a:gd name="T107" fmla="*/ 399615 h 2312988"/>
              <a:gd name="T108" fmla="*/ 614819 w 2254250"/>
              <a:gd name="T109" fmla="*/ 34395 h 2312988"/>
              <a:gd name="T110" fmla="*/ 49267 w 2254250"/>
              <a:gd name="T111" fmla="*/ 0 h 2312988"/>
              <a:gd name="T112" fmla="*/ 407531 w 2254250"/>
              <a:gd name="T113" fmla="*/ 34395 h 2312988"/>
              <a:gd name="T114" fmla="*/ 388233 w 2254250"/>
              <a:gd name="T115" fmla="*/ 399615 h 2312988"/>
              <a:gd name="T116" fmla="*/ 20433 w 2254250"/>
              <a:gd name="T117" fmla="*/ 398710 h 2312988"/>
              <a:gd name="T118" fmla="*/ 908 w 2254250"/>
              <a:gd name="T119" fmla="*/ 40278 h 2312988"/>
              <a:gd name="T120" fmla="*/ 39277 w 2254250"/>
              <a:gd name="T121" fmla="*/ 905 h 2312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54250" h="2312988">
                <a:moveTo>
                  <a:pt x="661842" y="1187450"/>
                </a:moveTo>
                <a:lnTo>
                  <a:pt x="973283" y="1187450"/>
                </a:lnTo>
                <a:lnTo>
                  <a:pt x="978280" y="1187676"/>
                </a:lnTo>
                <a:lnTo>
                  <a:pt x="983278" y="1188581"/>
                </a:lnTo>
                <a:lnTo>
                  <a:pt x="988048" y="1189938"/>
                </a:lnTo>
                <a:lnTo>
                  <a:pt x="992364" y="1191295"/>
                </a:lnTo>
                <a:lnTo>
                  <a:pt x="996681" y="1193330"/>
                </a:lnTo>
                <a:lnTo>
                  <a:pt x="1000769" y="1196044"/>
                </a:lnTo>
                <a:lnTo>
                  <a:pt x="1004404" y="1198758"/>
                </a:lnTo>
                <a:lnTo>
                  <a:pt x="1008039" y="1201924"/>
                </a:lnTo>
                <a:lnTo>
                  <a:pt x="1011219" y="1205543"/>
                </a:lnTo>
                <a:lnTo>
                  <a:pt x="1013945" y="1209161"/>
                </a:lnTo>
                <a:lnTo>
                  <a:pt x="1016444" y="1213232"/>
                </a:lnTo>
                <a:lnTo>
                  <a:pt x="1018488" y="1217529"/>
                </a:lnTo>
                <a:lnTo>
                  <a:pt x="1020306" y="1222052"/>
                </a:lnTo>
                <a:lnTo>
                  <a:pt x="1021214" y="1226575"/>
                </a:lnTo>
                <a:lnTo>
                  <a:pt x="1022123" y="1231551"/>
                </a:lnTo>
                <a:lnTo>
                  <a:pt x="1022350" y="1236526"/>
                </a:lnTo>
                <a:lnTo>
                  <a:pt x="1022350" y="1503618"/>
                </a:lnTo>
                <a:lnTo>
                  <a:pt x="1015081" y="1501809"/>
                </a:lnTo>
                <a:lnTo>
                  <a:pt x="1007584" y="1500226"/>
                </a:lnTo>
                <a:lnTo>
                  <a:pt x="1000315" y="1498643"/>
                </a:lnTo>
                <a:lnTo>
                  <a:pt x="992819" y="1497286"/>
                </a:lnTo>
                <a:lnTo>
                  <a:pt x="985095" y="1496607"/>
                </a:lnTo>
                <a:lnTo>
                  <a:pt x="977599" y="1495929"/>
                </a:lnTo>
                <a:lnTo>
                  <a:pt x="969875" y="1495250"/>
                </a:lnTo>
                <a:lnTo>
                  <a:pt x="962152" y="1495250"/>
                </a:lnTo>
                <a:lnTo>
                  <a:pt x="951021" y="1495703"/>
                </a:lnTo>
                <a:lnTo>
                  <a:pt x="940117" y="1496381"/>
                </a:lnTo>
                <a:lnTo>
                  <a:pt x="929213" y="1497738"/>
                </a:lnTo>
                <a:lnTo>
                  <a:pt x="918764" y="1499547"/>
                </a:lnTo>
                <a:lnTo>
                  <a:pt x="908087" y="1502035"/>
                </a:lnTo>
                <a:lnTo>
                  <a:pt x="897637" y="1504749"/>
                </a:lnTo>
                <a:lnTo>
                  <a:pt x="887415" y="1508141"/>
                </a:lnTo>
                <a:lnTo>
                  <a:pt x="877420" y="1511986"/>
                </a:lnTo>
                <a:lnTo>
                  <a:pt x="867652" y="1516509"/>
                </a:lnTo>
                <a:lnTo>
                  <a:pt x="858111" y="1521032"/>
                </a:lnTo>
                <a:lnTo>
                  <a:pt x="848343" y="1526460"/>
                </a:lnTo>
                <a:lnTo>
                  <a:pt x="839483" y="1532114"/>
                </a:lnTo>
                <a:lnTo>
                  <a:pt x="830397" y="1538446"/>
                </a:lnTo>
                <a:lnTo>
                  <a:pt x="821765" y="1545231"/>
                </a:lnTo>
                <a:lnTo>
                  <a:pt x="813587" y="1552468"/>
                </a:lnTo>
                <a:lnTo>
                  <a:pt x="805636" y="1559931"/>
                </a:lnTo>
                <a:lnTo>
                  <a:pt x="801320" y="1564002"/>
                </a:lnTo>
                <a:lnTo>
                  <a:pt x="797458" y="1568299"/>
                </a:lnTo>
                <a:lnTo>
                  <a:pt x="789962" y="1577119"/>
                </a:lnTo>
                <a:lnTo>
                  <a:pt x="783147" y="1586166"/>
                </a:lnTo>
                <a:lnTo>
                  <a:pt x="776559" y="1595438"/>
                </a:lnTo>
                <a:lnTo>
                  <a:pt x="661842" y="1595438"/>
                </a:lnTo>
                <a:lnTo>
                  <a:pt x="656844" y="1595212"/>
                </a:lnTo>
                <a:lnTo>
                  <a:pt x="651847" y="1594307"/>
                </a:lnTo>
                <a:lnTo>
                  <a:pt x="647076" y="1593403"/>
                </a:lnTo>
                <a:lnTo>
                  <a:pt x="642760" y="1591593"/>
                </a:lnTo>
                <a:lnTo>
                  <a:pt x="638444" y="1589558"/>
                </a:lnTo>
                <a:lnTo>
                  <a:pt x="634355" y="1587070"/>
                </a:lnTo>
                <a:lnTo>
                  <a:pt x="630721" y="1584356"/>
                </a:lnTo>
                <a:lnTo>
                  <a:pt x="627086" y="1580964"/>
                </a:lnTo>
                <a:lnTo>
                  <a:pt x="623906" y="1577572"/>
                </a:lnTo>
                <a:lnTo>
                  <a:pt x="621180" y="1573727"/>
                </a:lnTo>
                <a:lnTo>
                  <a:pt x="618681" y="1569882"/>
                </a:lnTo>
                <a:lnTo>
                  <a:pt x="616637" y="1565585"/>
                </a:lnTo>
                <a:lnTo>
                  <a:pt x="614819" y="1560836"/>
                </a:lnTo>
                <a:lnTo>
                  <a:pt x="613683" y="1556313"/>
                </a:lnTo>
                <a:lnTo>
                  <a:pt x="613002" y="1551337"/>
                </a:lnTo>
                <a:lnTo>
                  <a:pt x="612775" y="1546588"/>
                </a:lnTo>
                <a:lnTo>
                  <a:pt x="612775" y="1236526"/>
                </a:lnTo>
                <a:lnTo>
                  <a:pt x="613002" y="1231551"/>
                </a:lnTo>
                <a:lnTo>
                  <a:pt x="613683" y="1226575"/>
                </a:lnTo>
                <a:lnTo>
                  <a:pt x="614819" y="1222052"/>
                </a:lnTo>
                <a:lnTo>
                  <a:pt x="616637" y="1217529"/>
                </a:lnTo>
                <a:lnTo>
                  <a:pt x="618681" y="1213232"/>
                </a:lnTo>
                <a:lnTo>
                  <a:pt x="621180" y="1209161"/>
                </a:lnTo>
                <a:lnTo>
                  <a:pt x="623906" y="1205543"/>
                </a:lnTo>
                <a:lnTo>
                  <a:pt x="627086" y="1201924"/>
                </a:lnTo>
                <a:lnTo>
                  <a:pt x="630721" y="1198758"/>
                </a:lnTo>
                <a:lnTo>
                  <a:pt x="634355" y="1196044"/>
                </a:lnTo>
                <a:lnTo>
                  <a:pt x="638444" y="1193330"/>
                </a:lnTo>
                <a:lnTo>
                  <a:pt x="642760" y="1191295"/>
                </a:lnTo>
                <a:lnTo>
                  <a:pt x="647076" y="1189938"/>
                </a:lnTo>
                <a:lnTo>
                  <a:pt x="651847" y="1188581"/>
                </a:lnTo>
                <a:lnTo>
                  <a:pt x="656844" y="1187676"/>
                </a:lnTo>
                <a:lnTo>
                  <a:pt x="661842" y="1187450"/>
                </a:lnTo>
                <a:close/>
                <a:moveTo>
                  <a:pt x="49267" y="1187450"/>
                </a:moveTo>
                <a:lnTo>
                  <a:pt x="360535" y="1187450"/>
                </a:lnTo>
                <a:lnTo>
                  <a:pt x="365757" y="1187676"/>
                </a:lnTo>
                <a:lnTo>
                  <a:pt x="370524" y="1188581"/>
                </a:lnTo>
                <a:lnTo>
                  <a:pt x="375292" y="1189938"/>
                </a:lnTo>
                <a:lnTo>
                  <a:pt x="379606" y="1191295"/>
                </a:lnTo>
                <a:lnTo>
                  <a:pt x="383920" y="1193330"/>
                </a:lnTo>
                <a:lnTo>
                  <a:pt x="388233" y="1196044"/>
                </a:lnTo>
                <a:lnTo>
                  <a:pt x="391866" y="1198758"/>
                </a:lnTo>
                <a:lnTo>
                  <a:pt x="395271" y="1201924"/>
                </a:lnTo>
                <a:lnTo>
                  <a:pt x="398450" y="1205543"/>
                </a:lnTo>
                <a:lnTo>
                  <a:pt x="401401" y="1209161"/>
                </a:lnTo>
                <a:lnTo>
                  <a:pt x="403672" y="1213232"/>
                </a:lnTo>
                <a:lnTo>
                  <a:pt x="405715" y="1217529"/>
                </a:lnTo>
                <a:lnTo>
                  <a:pt x="407531" y="1222052"/>
                </a:lnTo>
                <a:lnTo>
                  <a:pt x="408440" y="1226575"/>
                </a:lnTo>
                <a:lnTo>
                  <a:pt x="409348" y="1231551"/>
                </a:lnTo>
                <a:lnTo>
                  <a:pt x="409575" y="1236526"/>
                </a:lnTo>
                <a:lnTo>
                  <a:pt x="409575" y="1546588"/>
                </a:lnTo>
                <a:lnTo>
                  <a:pt x="409348" y="1551337"/>
                </a:lnTo>
                <a:lnTo>
                  <a:pt x="408440" y="1556313"/>
                </a:lnTo>
                <a:lnTo>
                  <a:pt x="407531" y="1560836"/>
                </a:lnTo>
                <a:lnTo>
                  <a:pt x="405715" y="1565585"/>
                </a:lnTo>
                <a:lnTo>
                  <a:pt x="403672" y="1569882"/>
                </a:lnTo>
                <a:lnTo>
                  <a:pt x="401401" y="1573727"/>
                </a:lnTo>
                <a:lnTo>
                  <a:pt x="398450" y="1577572"/>
                </a:lnTo>
                <a:lnTo>
                  <a:pt x="395271" y="1580964"/>
                </a:lnTo>
                <a:lnTo>
                  <a:pt x="391866" y="1584356"/>
                </a:lnTo>
                <a:lnTo>
                  <a:pt x="388233" y="1587070"/>
                </a:lnTo>
                <a:lnTo>
                  <a:pt x="383920" y="1589558"/>
                </a:lnTo>
                <a:lnTo>
                  <a:pt x="379606" y="1591593"/>
                </a:lnTo>
                <a:lnTo>
                  <a:pt x="375292" y="1593403"/>
                </a:lnTo>
                <a:lnTo>
                  <a:pt x="370524" y="1594307"/>
                </a:lnTo>
                <a:lnTo>
                  <a:pt x="365757" y="1595212"/>
                </a:lnTo>
                <a:lnTo>
                  <a:pt x="360535" y="1595438"/>
                </a:lnTo>
                <a:lnTo>
                  <a:pt x="49267" y="1595438"/>
                </a:lnTo>
                <a:lnTo>
                  <a:pt x="44272" y="1595212"/>
                </a:lnTo>
                <a:lnTo>
                  <a:pt x="39277" y="1594307"/>
                </a:lnTo>
                <a:lnTo>
                  <a:pt x="35191" y="1593403"/>
                </a:lnTo>
                <a:lnTo>
                  <a:pt x="31331" y="1592046"/>
                </a:lnTo>
                <a:lnTo>
                  <a:pt x="27471" y="1590237"/>
                </a:lnTo>
                <a:lnTo>
                  <a:pt x="23839" y="1588427"/>
                </a:lnTo>
                <a:lnTo>
                  <a:pt x="20433" y="1586166"/>
                </a:lnTo>
                <a:lnTo>
                  <a:pt x="17028" y="1583452"/>
                </a:lnTo>
                <a:lnTo>
                  <a:pt x="14303" y="1580738"/>
                </a:lnTo>
                <a:lnTo>
                  <a:pt x="11352" y="1577572"/>
                </a:lnTo>
                <a:lnTo>
                  <a:pt x="8854" y="1574179"/>
                </a:lnTo>
                <a:lnTo>
                  <a:pt x="6811" y="1570787"/>
                </a:lnTo>
                <a:lnTo>
                  <a:pt x="4768" y="1567168"/>
                </a:lnTo>
                <a:lnTo>
                  <a:pt x="3178" y="1563324"/>
                </a:lnTo>
                <a:lnTo>
                  <a:pt x="1816" y="1559479"/>
                </a:lnTo>
                <a:lnTo>
                  <a:pt x="908" y="1555182"/>
                </a:lnTo>
                <a:lnTo>
                  <a:pt x="227" y="1550885"/>
                </a:lnTo>
                <a:lnTo>
                  <a:pt x="0" y="1546588"/>
                </a:lnTo>
                <a:lnTo>
                  <a:pt x="0" y="1236526"/>
                </a:lnTo>
                <a:lnTo>
                  <a:pt x="227" y="1232003"/>
                </a:lnTo>
                <a:lnTo>
                  <a:pt x="908" y="1227932"/>
                </a:lnTo>
                <a:lnTo>
                  <a:pt x="1816" y="1223861"/>
                </a:lnTo>
                <a:lnTo>
                  <a:pt x="3178" y="1219564"/>
                </a:lnTo>
                <a:lnTo>
                  <a:pt x="4768" y="1215720"/>
                </a:lnTo>
                <a:lnTo>
                  <a:pt x="6811" y="1212101"/>
                </a:lnTo>
                <a:lnTo>
                  <a:pt x="8854" y="1208709"/>
                </a:lnTo>
                <a:lnTo>
                  <a:pt x="11352" y="1205543"/>
                </a:lnTo>
                <a:lnTo>
                  <a:pt x="14303" y="1202377"/>
                </a:lnTo>
                <a:lnTo>
                  <a:pt x="17028" y="1199663"/>
                </a:lnTo>
                <a:lnTo>
                  <a:pt x="20433" y="1196949"/>
                </a:lnTo>
                <a:lnTo>
                  <a:pt x="23839" y="1194687"/>
                </a:lnTo>
                <a:lnTo>
                  <a:pt x="27471" y="1192652"/>
                </a:lnTo>
                <a:lnTo>
                  <a:pt x="31331" y="1191069"/>
                </a:lnTo>
                <a:lnTo>
                  <a:pt x="35191" y="1189486"/>
                </a:lnTo>
                <a:lnTo>
                  <a:pt x="39277" y="1188581"/>
                </a:lnTo>
                <a:lnTo>
                  <a:pt x="44272" y="1187676"/>
                </a:lnTo>
                <a:lnTo>
                  <a:pt x="49267" y="1187450"/>
                </a:lnTo>
                <a:close/>
                <a:moveTo>
                  <a:pt x="1430620" y="788988"/>
                </a:moveTo>
                <a:lnTo>
                  <a:pt x="1436973" y="789215"/>
                </a:lnTo>
                <a:lnTo>
                  <a:pt x="1443553" y="789669"/>
                </a:lnTo>
                <a:lnTo>
                  <a:pt x="1449906" y="790349"/>
                </a:lnTo>
                <a:lnTo>
                  <a:pt x="1456033" y="791483"/>
                </a:lnTo>
                <a:lnTo>
                  <a:pt x="1462386" y="793071"/>
                </a:lnTo>
                <a:lnTo>
                  <a:pt x="1468285" y="794659"/>
                </a:lnTo>
                <a:lnTo>
                  <a:pt x="1474184" y="796700"/>
                </a:lnTo>
                <a:lnTo>
                  <a:pt x="1479857" y="798968"/>
                </a:lnTo>
                <a:lnTo>
                  <a:pt x="1485529" y="801463"/>
                </a:lnTo>
                <a:lnTo>
                  <a:pt x="1490975" y="804185"/>
                </a:lnTo>
                <a:lnTo>
                  <a:pt x="1496420" y="807134"/>
                </a:lnTo>
                <a:lnTo>
                  <a:pt x="1501412" y="810536"/>
                </a:lnTo>
                <a:lnTo>
                  <a:pt x="1506403" y="814165"/>
                </a:lnTo>
                <a:lnTo>
                  <a:pt x="1511168" y="817794"/>
                </a:lnTo>
                <a:lnTo>
                  <a:pt x="1515706" y="821877"/>
                </a:lnTo>
                <a:lnTo>
                  <a:pt x="1520017" y="825960"/>
                </a:lnTo>
                <a:lnTo>
                  <a:pt x="1524555" y="830496"/>
                </a:lnTo>
                <a:lnTo>
                  <a:pt x="1528412" y="835032"/>
                </a:lnTo>
                <a:lnTo>
                  <a:pt x="1532269" y="840023"/>
                </a:lnTo>
                <a:lnTo>
                  <a:pt x="1535673" y="844786"/>
                </a:lnTo>
                <a:lnTo>
                  <a:pt x="1538849" y="850003"/>
                </a:lnTo>
                <a:lnTo>
                  <a:pt x="1542026" y="855219"/>
                </a:lnTo>
                <a:lnTo>
                  <a:pt x="1544976" y="860890"/>
                </a:lnTo>
                <a:lnTo>
                  <a:pt x="1547471" y="866334"/>
                </a:lnTo>
                <a:lnTo>
                  <a:pt x="1549740" y="872231"/>
                </a:lnTo>
                <a:lnTo>
                  <a:pt x="1551555" y="878128"/>
                </a:lnTo>
                <a:lnTo>
                  <a:pt x="1553371" y="884025"/>
                </a:lnTo>
                <a:lnTo>
                  <a:pt x="1554732" y="890150"/>
                </a:lnTo>
                <a:lnTo>
                  <a:pt x="1555867" y="896501"/>
                </a:lnTo>
                <a:lnTo>
                  <a:pt x="1556774" y="902625"/>
                </a:lnTo>
                <a:lnTo>
                  <a:pt x="1557228" y="908976"/>
                </a:lnTo>
                <a:lnTo>
                  <a:pt x="1557455" y="915780"/>
                </a:lnTo>
                <a:lnTo>
                  <a:pt x="1557455" y="1366471"/>
                </a:lnTo>
                <a:lnTo>
                  <a:pt x="2109264" y="1429526"/>
                </a:lnTo>
                <a:lnTo>
                  <a:pt x="2115163" y="1429753"/>
                </a:lnTo>
                <a:lnTo>
                  <a:pt x="2122424" y="1429980"/>
                </a:lnTo>
                <a:lnTo>
                  <a:pt x="2129458" y="1430660"/>
                </a:lnTo>
                <a:lnTo>
                  <a:pt x="2136265" y="1431341"/>
                </a:lnTo>
                <a:lnTo>
                  <a:pt x="2143298" y="1432702"/>
                </a:lnTo>
                <a:lnTo>
                  <a:pt x="2150105" y="1434290"/>
                </a:lnTo>
                <a:lnTo>
                  <a:pt x="2156458" y="1436104"/>
                </a:lnTo>
                <a:lnTo>
                  <a:pt x="2162811" y="1438372"/>
                </a:lnTo>
                <a:lnTo>
                  <a:pt x="2169391" y="1440867"/>
                </a:lnTo>
                <a:lnTo>
                  <a:pt x="2175291" y="1443589"/>
                </a:lnTo>
                <a:lnTo>
                  <a:pt x="2181417" y="1446538"/>
                </a:lnTo>
                <a:lnTo>
                  <a:pt x="2187089" y="1449940"/>
                </a:lnTo>
                <a:lnTo>
                  <a:pt x="2192761" y="1453569"/>
                </a:lnTo>
                <a:lnTo>
                  <a:pt x="2198207" y="1457425"/>
                </a:lnTo>
                <a:lnTo>
                  <a:pt x="2203652" y="1461508"/>
                </a:lnTo>
                <a:lnTo>
                  <a:pt x="2208644" y="1465817"/>
                </a:lnTo>
                <a:lnTo>
                  <a:pt x="2213409" y="1470581"/>
                </a:lnTo>
                <a:lnTo>
                  <a:pt x="2218174" y="1475571"/>
                </a:lnTo>
                <a:lnTo>
                  <a:pt x="2222485" y="1480334"/>
                </a:lnTo>
                <a:lnTo>
                  <a:pt x="2226569" y="1485778"/>
                </a:lnTo>
                <a:lnTo>
                  <a:pt x="2230426" y="1491221"/>
                </a:lnTo>
                <a:lnTo>
                  <a:pt x="2234056" y="1496892"/>
                </a:lnTo>
                <a:lnTo>
                  <a:pt x="2237460" y="1502562"/>
                </a:lnTo>
                <a:lnTo>
                  <a:pt x="2240409" y="1508686"/>
                </a:lnTo>
                <a:lnTo>
                  <a:pt x="2243132" y="1514584"/>
                </a:lnTo>
                <a:lnTo>
                  <a:pt x="2245628" y="1521161"/>
                </a:lnTo>
                <a:lnTo>
                  <a:pt x="2247897" y="1527512"/>
                </a:lnTo>
                <a:lnTo>
                  <a:pt x="2249939" y="1534090"/>
                </a:lnTo>
                <a:lnTo>
                  <a:pt x="2251300" y="1540668"/>
                </a:lnTo>
                <a:lnTo>
                  <a:pt x="2252435" y="1547699"/>
                </a:lnTo>
                <a:lnTo>
                  <a:pt x="2253569" y="1554731"/>
                </a:lnTo>
                <a:lnTo>
                  <a:pt x="2254023" y="1561535"/>
                </a:lnTo>
                <a:lnTo>
                  <a:pt x="2254250" y="1568793"/>
                </a:lnTo>
                <a:lnTo>
                  <a:pt x="2254250" y="2174175"/>
                </a:lnTo>
                <a:lnTo>
                  <a:pt x="2254023" y="2181206"/>
                </a:lnTo>
                <a:lnTo>
                  <a:pt x="2253569" y="2188237"/>
                </a:lnTo>
                <a:lnTo>
                  <a:pt x="2252435" y="2195269"/>
                </a:lnTo>
                <a:lnTo>
                  <a:pt x="2251300" y="2202073"/>
                </a:lnTo>
                <a:lnTo>
                  <a:pt x="2249939" y="2208651"/>
                </a:lnTo>
                <a:lnTo>
                  <a:pt x="2247897" y="2215456"/>
                </a:lnTo>
                <a:lnTo>
                  <a:pt x="2245628" y="2221807"/>
                </a:lnTo>
                <a:lnTo>
                  <a:pt x="2243132" y="2228158"/>
                </a:lnTo>
                <a:lnTo>
                  <a:pt x="2240409" y="2234282"/>
                </a:lnTo>
                <a:lnTo>
                  <a:pt x="2237460" y="2240179"/>
                </a:lnTo>
                <a:lnTo>
                  <a:pt x="2234056" y="2246076"/>
                </a:lnTo>
                <a:lnTo>
                  <a:pt x="2230426" y="2251747"/>
                </a:lnTo>
                <a:lnTo>
                  <a:pt x="2226569" y="2257191"/>
                </a:lnTo>
                <a:lnTo>
                  <a:pt x="2222485" y="2262407"/>
                </a:lnTo>
                <a:lnTo>
                  <a:pt x="2218174" y="2267624"/>
                </a:lnTo>
                <a:lnTo>
                  <a:pt x="2213409" y="2272161"/>
                </a:lnTo>
                <a:lnTo>
                  <a:pt x="2208644" y="2276924"/>
                </a:lnTo>
                <a:lnTo>
                  <a:pt x="2203652" y="2281233"/>
                </a:lnTo>
                <a:lnTo>
                  <a:pt x="2198207" y="2285316"/>
                </a:lnTo>
                <a:lnTo>
                  <a:pt x="2192761" y="2289172"/>
                </a:lnTo>
                <a:lnTo>
                  <a:pt x="2187089" y="2292801"/>
                </a:lnTo>
                <a:lnTo>
                  <a:pt x="2181417" y="2296204"/>
                </a:lnTo>
                <a:lnTo>
                  <a:pt x="2175291" y="2299152"/>
                </a:lnTo>
                <a:lnTo>
                  <a:pt x="2169391" y="2302101"/>
                </a:lnTo>
                <a:lnTo>
                  <a:pt x="2162811" y="2304596"/>
                </a:lnTo>
                <a:lnTo>
                  <a:pt x="2156458" y="2306637"/>
                </a:lnTo>
                <a:lnTo>
                  <a:pt x="2150105" y="2308452"/>
                </a:lnTo>
                <a:lnTo>
                  <a:pt x="2143298" y="2310040"/>
                </a:lnTo>
                <a:lnTo>
                  <a:pt x="2136265" y="2311400"/>
                </a:lnTo>
                <a:lnTo>
                  <a:pt x="2129458" y="2312308"/>
                </a:lnTo>
                <a:lnTo>
                  <a:pt x="2122424" y="2312988"/>
                </a:lnTo>
                <a:lnTo>
                  <a:pt x="2115163" y="2312988"/>
                </a:lnTo>
                <a:lnTo>
                  <a:pt x="1452175" y="2312988"/>
                </a:lnTo>
                <a:lnTo>
                  <a:pt x="1448091" y="2312761"/>
                </a:lnTo>
                <a:lnTo>
                  <a:pt x="1446276" y="2312761"/>
                </a:lnTo>
                <a:lnTo>
                  <a:pt x="1444688" y="2312761"/>
                </a:lnTo>
                <a:lnTo>
                  <a:pt x="1438562" y="2312988"/>
                </a:lnTo>
                <a:lnTo>
                  <a:pt x="1432662" y="2312761"/>
                </a:lnTo>
                <a:lnTo>
                  <a:pt x="1426536" y="2311854"/>
                </a:lnTo>
                <a:lnTo>
                  <a:pt x="1420864" y="2311174"/>
                </a:lnTo>
                <a:lnTo>
                  <a:pt x="1414738" y="2310040"/>
                </a:lnTo>
                <a:lnTo>
                  <a:pt x="1409065" y="2308452"/>
                </a:lnTo>
                <a:lnTo>
                  <a:pt x="1403393" y="2306637"/>
                </a:lnTo>
                <a:lnTo>
                  <a:pt x="1397721" y="2304823"/>
                </a:lnTo>
                <a:lnTo>
                  <a:pt x="1392275" y="2302554"/>
                </a:lnTo>
                <a:lnTo>
                  <a:pt x="1387057" y="2300059"/>
                </a:lnTo>
                <a:lnTo>
                  <a:pt x="1381838" y="2297111"/>
                </a:lnTo>
                <a:lnTo>
                  <a:pt x="1376846" y="2293935"/>
                </a:lnTo>
                <a:lnTo>
                  <a:pt x="1372081" y="2290533"/>
                </a:lnTo>
                <a:lnTo>
                  <a:pt x="1367317" y="2286904"/>
                </a:lnTo>
                <a:lnTo>
                  <a:pt x="1362779" y="2283048"/>
                </a:lnTo>
                <a:lnTo>
                  <a:pt x="1358241" y="2278965"/>
                </a:lnTo>
                <a:lnTo>
                  <a:pt x="878584" y="1799469"/>
                </a:lnTo>
                <a:lnTo>
                  <a:pt x="874500" y="1794933"/>
                </a:lnTo>
                <a:lnTo>
                  <a:pt x="870643" y="1790396"/>
                </a:lnTo>
                <a:lnTo>
                  <a:pt x="867013" y="1785633"/>
                </a:lnTo>
                <a:lnTo>
                  <a:pt x="863609" y="1781097"/>
                </a:lnTo>
                <a:lnTo>
                  <a:pt x="860433" y="1776107"/>
                </a:lnTo>
                <a:lnTo>
                  <a:pt x="857710" y="1771117"/>
                </a:lnTo>
                <a:lnTo>
                  <a:pt x="855214" y="1766126"/>
                </a:lnTo>
                <a:lnTo>
                  <a:pt x="852945" y="1760683"/>
                </a:lnTo>
                <a:lnTo>
                  <a:pt x="850903" y="1755466"/>
                </a:lnTo>
                <a:lnTo>
                  <a:pt x="849088" y="1750249"/>
                </a:lnTo>
                <a:lnTo>
                  <a:pt x="847727" y="1744805"/>
                </a:lnTo>
                <a:lnTo>
                  <a:pt x="846592" y="1739362"/>
                </a:lnTo>
                <a:lnTo>
                  <a:pt x="845458" y="1733691"/>
                </a:lnTo>
                <a:lnTo>
                  <a:pt x="845004" y="1728248"/>
                </a:lnTo>
                <a:lnTo>
                  <a:pt x="844550" y="1722577"/>
                </a:lnTo>
                <a:lnTo>
                  <a:pt x="844550" y="1716907"/>
                </a:lnTo>
                <a:lnTo>
                  <a:pt x="844550" y="1711463"/>
                </a:lnTo>
                <a:lnTo>
                  <a:pt x="845004" y="1705793"/>
                </a:lnTo>
                <a:lnTo>
                  <a:pt x="845458" y="1700122"/>
                </a:lnTo>
                <a:lnTo>
                  <a:pt x="846592" y="1694678"/>
                </a:lnTo>
                <a:lnTo>
                  <a:pt x="847727" y="1689235"/>
                </a:lnTo>
                <a:lnTo>
                  <a:pt x="849088" y="1683564"/>
                </a:lnTo>
                <a:lnTo>
                  <a:pt x="850903" y="1678347"/>
                </a:lnTo>
                <a:lnTo>
                  <a:pt x="852945" y="1673131"/>
                </a:lnTo>
                <a:lnTo>
                  <a:pt x="855214" y="1667914"/>
                </a:lnTo>
                <a:lnTo>
                  <a:pt x="857710" y="1662697"/>
                </a:lnTo>
                <a:lnTo>
                  <a:pt x="860433" y="1657707"/>
                </a:lnTo>
                <a:lnTo>
                  <a:pt x="863609" y="1652717"/>
                </a:lnTo>
                <a:lnTo>
                  <a:pt x="867013" y="1647954"/>
                </a:lnTo>
                <a:lnTo>
                  <a:pt x="870643" y="1643417"/>
                </a:lnTo>
                <a:lnTo>
                  <a:pt x="874500" y="1638881"/>
                </a:lnTo>
                <a:lnTo>
                  <a:pt x="878584" y="1634571"/>
                </a:lnTo>
                <a:lnTo>
                  <a:pt x="882668" y="1630488"/>
                </a:lnTo>
                <a:lnTo>
                  <a:pt x="887206" y="1626632"/>
                </a:lnTo>
                <a:lnTo>
                  <a:pt x="891744" y="1623230"/>
                </a:lnTo>
                <a:lnTo>
                  <a:pt x="896509" y="1619828"/>
                </a:lnTo>
                <a:lnTo>
                  <a:pt x="901047" y="1616879"/>
                </a:lnTo>
                <a:lnTo>
                  <a:pt x="906039" y="1613931"/>
                </a:lnTo>
                <a:lnTo>
                  <a:pt x="911030" y="1611436"/>
                </a:lnTo>
                <a:lnTo>
                  <a:pt x="916249" y="1609167"/>
                </a:lnTo>
                <a:lnTo>
                  <a:pt x="921694" y="1607353"/>
                </a:lnTo>
                <a:lnTo>
                  <a:pt x="927140" y="1605538"/>
                </a:lnTo>
                <a:lnTo>
                  <a:pt x="932585" y="1603951"/>
                </a:lnTo>
                <a:lnTo>
                  <a:pt x="938031" y="1602590"/>
                </a:lnTo>
                <a:lnTo>
                  <a:pt x="943703" y="1601682"/>
                </a:lnTo>
                <a:lnTo>
                  <a:pt x="949376" y="1600775"/>
                </a:lnTo>
                <a:lnTo>
                  <a:pt x="955275" y="1600548"/>
                </a:lnTo>
                <a:lnTo>
                  <a:pt x="960947" y="1600321"/>
                </a:lnTo>
                <a:lnTo>
                  <a:pt x="966847" y="1600548"/>
                </a:lnTo>
                <a:lnTo>
                  <a:pt x="972519" y="1600775"/>
                </a:lnTo>
                <a:lnTo>
                  <a:pt x="978191" y="1601682"/>
                </a:lnTo>
                <a:lnTo>
                  <a:pt x="983864" y="1602590"/>
                </a:lnTo>
                <a:lnTo>
                  <a:pt x="989536" y="1603951"/>
                </a:lnTo>
                <a:lnTo>
                  <a:pt x="994982" y="1605538"/>
                </a:lnTo>
                <a:lnTo>
                  <a:pt x="1000427" y="1607353"/>
                </a:lnTo>
                <a:lnTo>
                  <a:pt x="1005646" y="1609167"/>
                </a:lnTo>
                <a:lnTo>
                  <a:pt x="1010637" y="1611436"/>
                </a:lnTo>
                <a:lnTo>
                  <a:pt x="1015856" y="1613931"/>
                </a:lnTo>
                <a:lnTo>
                  <a:pt x="1020848" y="1616879"/>
                </a:lnTo>
                <a:lnTo>
                  <a:pt x="1025612" y="1619828"/>
                </a:lnTo>
                <a:lnTo>
                  <a:pt x="1030377" y="1623230"/>
                </a:lnTo>
                <a:lnTo>
                  <a:pt x="1034688" y="1626632"/>
                </a:lnTo>
                <a:lnTo>
                  <a:pt x="1038999" y="1630488"/>
                </a:lnTo>
                <a:lnTo>
                  <a:pt x="1043537" y="1634571"/>
                </a:lnTo>
                <a:lnTo>
                  <a:pt x="1303559" y="1894506"/>
                </a:lnTo>
                <a:lnTo>
                  <a:pt x="1303559" y="915780"/>
                </a:lnTo>
                <a:lnTo>
                  <a:pt x="1303786" y="908976"/>
                </a:lnTo>
                <a:lnTo>
                  <a:pt x="1304467" y="902625"/>
                </a:lnTo>
                <a:lnTo>
                  <a:pt x="1305147" y="896501"/>
                </a:lnTo>
                <a:lnTo>
                  <a:pt x="1306282" y="890150"/>
                </a:lnTo>
                <a:lnTo>
                  <a:pt x="1307643" y="884025"/>
                </a:lnTo>
                <a:lnTo>
                  <a:pt x="1309231" y="878128"/>
                </a:lnTo>
                <a:lnTo>
                  <a:pt x="1311273" y="872231"/>
                </a:lnTo>
                <a:lnTo>
                  <a:pt x="1313769" y="866334"/>
                </a:lnTo>
                <a:lnTo>
                  <a:pt x="1316265" y="860890"/>
                </a:lnTo>
                <a:lnTo>
                  <a:pt x="1318988" y="855219"/>
                </a:lnTo>
                <a:lnTo>
                  <a:pt x="1322164" y="850003"/>
                </a:lnTo>
                <a:lnTo>
                  <a:pt x="1325341" y="844786"/>
                </a:lnTo>
                <a:lnTo>
                  <a:pt x="1328971" y="840023"/>
                </a:lnTo>
                <a:lnTo>
                  <a:pt x="1332829" y="835032"/>
                </a:lnTo>
                <a:lnTo>
                  <a:pt x="1336686" y="830496"/>
                </a:lnTo>
                <a:lnTo>
                  <a:pt x="1340770" y="825960"/>
                </a:lnTo>
                <a:lnTo>
                  <a:pt x="1345081" y="821877"/>
                </a:lnTo>
                <a:lnTo>
                  <a:pt x="1349846" y="817794"/>
                </a:lnTo>
                <a:lnTo>
                  <a:pt x="1354610" y="814165"/>
                </a:lnTo>
                <a:lnTo>
                  <a:pt x="1359602" y="810536"/>
                </a:lnTo>
                <a:lnTo>
                  <a:pt x="1364821" y="807134"/>
                </a:lnTo>
                <a:lnTo>
                  <a:pt x="1370266" y="804185"/>
                </a:lnTo>
                <a:lnTo>
                  <a:pt x="1375485" y="801463"/>
                </a:lnTo>
                <a:lnTo>
                  <a:pt x="1381384" y="798968"/>
                </a:lnTo>
                <a:lnTo>
                  <a:pt x="1387057" y="796700"/>
                </a:lnTo>
                <a:lnTo>
                  <a:pt x="1392956" y="794659"/>
                </a:lnTo>
                <a:lnTo>
                  <a:pt x="1398855" y="793071"/>
                </a:lnTo>
                <a:lnTo>
                  <a:pt x="1404981" y="791483"/>
                </a:lnTo>
                <a:lnTo>
                  <a:pt x="1411107" y="790349"/>
                </a:lnTo>
                <a:lnTo>
                  <a:pt x="1417687" y="789669"/>
                </a:lnTo>
                <a:lnTo>
                  <a:pt x="1424040" y="789215"/>
                </a:lnTo>
                <a:lnTo>
                  <a:pt x="1430620" y="788988"/>
                </a:lnTo>
                <a:close/>
                <a:moveTo>
                  <a:pt x="1273230" y="585788"/>
                </a:moveTo>
                <a:lnTo>
                  <a:pt x="1584498" y="585788"/>
                </a:lnTo>
                <a:lnTo>
                  <a:pt x="1589493" y="586241"/>
                </a:lnTo>
                <a:lnTo>
                  <a:pt x="1594488" y="586922"/>
                </a:lnTo>
                <a:lnTo>
                  <a:pt x="1599028" y="588283"/>
                </a:lnTo>
                <a:lnTo>
                  <a:pt x="1603569" y="589643"/>
                </a:lnTo>
                <a:lnTo>
                  <a:pt x="1606975" y="591231"/>
                </a:lnTo>
                <a:lnTo>
                  <a:pt x="1609926" y="593045"/>
                </a:lnTo>
                <a:lnTo>
                  <a:pt x="1612878" y="594859"/>
                </a:lnTo>
                <a:lnTo>
                  <a:pt x="1615602" y="597127"/>
                </a:lnTo>
                <a:lnTo>
                  <a:pt x="1618327" y="599622"/>
                </a:lnTo>
                <a:lnTo>
                  <a:pt x="1620824" y="601890"/>
                </a:lnTo>
                <a:lnTo>
                  <a:pt x="1623094" y="604611"/>
                </a:lnTo>
                <a:lnTo>
                  <a:pt x="1625138" y="607559"/>
                </a:lnTo>
                <a:lnTo>
                  <a:pt x="1626954" y="610734"/>
                </a:lnTo>
                <a:lnTo>
                  <a:pt x="1628543" y="613683"/>
                </a:lnTo>
                <a:lnTo>
                  <a:pt x="1630132" y="617084"/>
                </a:lnTo>
                <a:lnTo>
                  <a:pt x="1631495" y="620486"/>
                </a:lnTo>
                <a:lnTo>
                  <a:pt x="1632176" y="623888"/>
                </a:lnTo>
                <a:lnTo>
                  <a:pt x="1632857" y="627290"/>
                </a:lnTo>
                <a:lnTo>
                  <a:pt x="1633538" y="631372"/>
                </a:lnTo>
                <a:lnTo>
                  <a:pt x="1633538" y="634774"/>
                </a:lnTo>
                <a:lnTo>
                  <a:pt x="1633538" y="805090"/>
                </a:lnTo>
                <a:lnTo>
                  <a:pt x="1629678" y="798286"/>
                </a:lnTo>
                <a:lnTo>
                  <a:pt x="1625819" y="791936"/>
                </a:lnTo>
                <a:lnTo>
                  <a:pt x="1621505" y="785586"/>
                </a:lnTo>
                <a:lnTo>
                  <a:pt x="1616964" y="779236"/>
                </a:lnTo>
                <a:lnTo>
                  <a:pt x="1612651" y="773113"/>
                </a:lnTo>
                <a:lnTo>
                  <a:pt x="1607656" y="767443"/>
                </a:lnTo>
                <a:lnTo>
                  <a:pt x="1602661" y="761547"/>
                </a:lnTo>
                <a:lnTo>
                  <a:pt x="1597666" y="756104"/>
                </a:lnTo>
                <a:lnTo>
                  <a:pt x="1592217" y="750661"/>
                </a:lnTo>
                <a:lnTo>
                  <a:pt x="1586541" y="745445"/>
                </a:lnTo>
                <a:lnTo>
                  <a:pt x="1580865" y="740456"/>
                </a:lnTo>
                <a:lnTo>
                  <a:pt x="1575189" y="735466"/>
                </a:lnTo>
                <a:lnTo>
                  <a:pt x="1568832" y="730704"/>
                </a:lnTo>
                <a:lnTo>
                  <a:pt x="1562702" y="726395"/>
                </a:lnTo>
                <a:lnTo>
                  <a:pt x="1556572" y="722086"/>
                </a:lnTo>
                <a:lnTo>
                  <a:pt x="1549988" y="718231"/>
                </a:lnTo>
                <a:lnTo>
                  <a:pt x="1543404" y="714375"/>
                </a:lnTo>
                <a:lnTo>
                  <a:pt x="1536593" y="710747"/>
                </a:lnTo>
                <a:lnTo>
                  <a:pt x="1529555" y="707118"/>
                </a:lnTo>
                <a:lnTo>
                  <a:pt x="1522744" y="703943"/>
                </a:lnTo>
                <a:lnTo>
                  <a:pt x="1515706" y="701222"/>
                </a:lnTo>
                <a:lnTo>
                  <a:pt x="1508213" y="698274"/>
                </a:lnTo>
                <a:lnTo>
                  <a:pt x="1500948" y="695779"/>
                </a:lnTo>
                <a:lnTo>
                  <a:pt x="1493456" y="693738"/>
                </a:lnTo>
                <a:lnTo>
                  <a:pt x="1485964" y="691697"/>
                </a:lnTo>
                <a:lnTo>
                  <a:pt x="1478245" y="689883"/>
                </a:lnTo>
                <a:lnTo>
                  <a:pt x="1470525" y="688295"/>
                </a:lnTo>
                <a:lnTo>
                  <a:pt x="1462806" y="686934"/>
                </a:lnTo>
                <a:lnTo>
                  <a:pt x="1454860" y="686254"/>
                </a:lnTo>
                <a:lnTo>
                  <a:pt x="1446686" y="685347"/>
                </a:lnTo>
                <a:lnTo>
                  <a:pt x="1438513" y="684893"/>
                </a:lnTo>
                <a:lnTo>
                  <a:pt x="1430567" y="684893"/>
                </a:lnTo>
                <a:lnTo>
                  <a:pt x="1421939" y="684893"/>
                </a:lnTo>
                <a:lnTo>
                  <a:pt x="1413766" y="685347"/>
                </a:lnTo>
                <a:lnTo>
                  <a:pt x="1405366" y="686254"/>
                </a:lnTo>
                <a:lnTo>
                  <a:pt x="1397419" y="687161"/>
                </a:lnTo>
                <a:lnTo>
                  <a:pt x="1389246" y="688522"/>
                </a:lnTo>
                <a:lnTo>
                  <a:pt x="1381300" y="690109"/>
                </a:lnTo>
                <a:lnTo>
                  <a:pt x="1373353" y="691924"/>
                </a:lnTo>
                <a:lnTo>
                  <a:pt x="1365634" y="693965"/>
                </a:lnTo>
                <a:lnTo>
                  <a:pt x="1357915" y="696459"/>
                </a:lnTo>
                <a:lnTo>
                  <a:pt x="1350423" y="699181"/>
                </a:lnTo>
                <a:lnTo>
                  <a:pt x="1342930" y="701902"/>
                </a:lnTo>
                <a:lnTo>
                  <a:pt x="1335665" y="705077"/>
                </a:lnTo>
                <a:lnTo>
                  <a:pt x="1328400" y="708479"/>
                </a:lnTo>
                <a:lnTo>
                  <a:pt x="1321589" y="711881"/>
                </a:lnTo>
                <a:lnTo>
                  <a:pt x="1314551" y="715963"/>
                </a:lnTo>
                <a:lnTo>
                  <a:pt x="1307967" y="720045"/>
                </a:lnTo>
                <a:lnTo>
                  <a:pt x="1301383" y="724354"/>
                </a:lnTo>
                <a:lnTo>
                  <a:pt x="1295026" y="728663"/>
                </a:lnTo>
                <a:lnTo>
                  <a:pt x="1288442" y="733425"/>
                </a:lnTo>
                <a:lnTo>
                  <a:pt x="1282539" y="738188"/>
                </a:lnTo>
                <a:lnTo>
                  <a:pt x="1276636" y="743404"/>
                </a:lnTo>
                <a:lnTo>
                  <a:pt x="1270960" y="748847"/>
                </a:lnTo>
                <a:lnTo>
                  <a:pt x="1265284" y="754290"/>
                </a:lnTo>
                <a:lnTo>
                  <a:pt x="1259835" y="759959"/>
                </a:lnTo>
                <a:lnTo>
                  <a:pt x="1254613" y="765856"/>
                </a:lnTo>
                <a:lnTo>
                  <a:pt x="1249845" y="771752"/>
                </a:lnTo>
                <a:lnTo>
                  <a:pt x="1244850" y="778102"/>
                </a:lnTo>
                <a:lnTo>
                  <a:pt x="1240310" y="784452"/>
                </a:lnTo>
                <a:lnTo>
                  <a:pt x="1235769" y="790802"/>
                </a:lnTo>
                <a:lnTo>
                  <a:pt x="1231682" y="797606"/>
                </a:lnTo>
                <a:lnTo>
                  <a:pt x="1227823" y="804410"/>
                </a:lnTo>
                <a:lnTo>
                  <a:pt x="1223963" y="811213"/>
                </a:lnTo>
                <a:lnTo>
                  <a:pt x="1223963" y="634774"/>
                </a:lnTo>
                <a:lnTo>
                  <a:pt x="1224190" y="631372"/>
                </a:lnTo>
                <a:lnTo>
                  <a:pt x="1224644" y="627290"/>
                </a:lnTo>
                <a:lnTo>
                  <a:pt x="1225325" y="623888"/>
                </a:lnTo>
                <a:lnTo>
                  <a:pt x="1226233" y="620486"/>
                </a:lnTo>
                <a:lnTo>
                  <a:pt x="1227596" y="617084"/>
                </a:lnTo>
                <a:lnTo>
                  <a:pt x="1228731" y="613683"/>
                </a:lnTo>
                <a:lnTo>
                  <a:pt x="1230547" y="610734"/>
                </a:lnTo>
                <a:lnTo>
                  <a:pt x="1232363" y="607559"/>
                </a:lnTo>
                <a:lnTo>
                  <a:pt x="1234634" y="604611"/>
                </a:lnTo>
                <a:lnTo>
                  <a:pt x="1236904" y="601890"/>
                </a:lnTo>
                <a:lnTo>
                  <a:pt x="1239402" y="599622"/>
                </a:lnTo>
                <a:lnTo>
                  <a:pt x="1241899" y="597127"/>
                </a:lnTo>
                <a:lnTo>
                  <a:pt x="1244850" y="594859"/>
                </a:lnTo>
                <a:lnTo>
                  <a:pt x="1247802" y="593045"/>
                </a:lnTo>
                <a:lnTo>
                  <a:pt x="1250753" y="591231"/>
                </a:lnTo>
                <a:lnTo>
                  <a:pt x="1254159" y="589643"/>
                </a:lnTo>
                <a:lnTo>
                  <a:pt x="1258473" y="588283"/>
                </a:lnTo>
                <a:lnTo>
                  <a:pt x="1263240" y="586922"/>
                </a:lnTo>
                <a:lnTo>
                  <a:pt x="1268008" y="586241"/>
                </a:lnTo>
                <a:lnTo>
                  <a:pt x="1273230" y="585788"/>
                </a:lnTo>
                <a:close/>
                <a:moveTo>
                  <a:pt x="661842" y="585788"/>
                </a:moveTo>
                <a:lnTo>
                  <a:pt x="973283" y="585788"/>
                </a:lnTo>
                <a:lnTo>
                  <a:pt x="978280" y="586240"/>
                </a:lnTo>
                <a:lnTo>
                  <a:pt x="983051" y="586919"/>
                </a:lnTo>
                <a:lnTo>
                  <a:pt x="988048" y="588276"/>
                </a:lnTo>
                <a:lnTo>
                  <a:pt x="992364" y="589633"/>
                </a:lnTo>
                <a:lnTo>
                  <a:pt x="995772" y="591216"/>
                </a:lnTo>
                <a:lnTo>
                  <a:pt x="998725" y="593025"/>
                </a:lnTo>
                <a:lnTo>
                  <a:pt x="1001678" y="594834"/>
                </a:lnTo>
                <a:lnTo>
                  <a:pt x="1004404" y="597096"/>
                </a:lnTo>
                <a:lnTo>
                  <a:pt x="1007130" y="599583"/>
                </a:lnTo>
                <a:lnTo>
                  <a:pt x="1009629" y="601845"/>
                </a:lnTo>
                <a:lnTo>
                  <a:pt x="1011901" y="604559"/>
                </a:lnTo>
                <a:lnTo>
                  <a:pt x="1013945" y="607499"/>
                </a:lnTo>
                <a:lnTo>
                  <a:pt x="1015762" y="610665"/>
                </a:lnTo>
                <a:lnTo>
                  <a:pt x="1017580" y="613605"/>
                </a:lnTo>
                <a:lnTo>
                  <a:pt x="1018943" y="616998"/>
                </a:lnTo>
                <a:lnTo>
                  <a:pt x="1020306" y="620390"/>
                </a:lnTo>
                <a:lnTo>
                  <a:pt x="1020987" y="623782"/>
                </a:lnTo>
                <a:lnTo>
                  <a:pt x="1021896" y="627175"/>
                </a:lnTo>
                <a:lnTo>
                  <a:pt x="1022350" y="631246"/>
                </a:lnTo>
                <a:lnTo>
                  <a:pt x="1022350" y="634638"/>
                </a:lnTo>
                <a:lnTo>
                  <a:pt x="1022350" y="944926"/>
                </a:lnTo>
                <a:lnTo>
                  <a:pt x="1022350" y="949223"/>
                </a:lnTo>
                <a:lnTo>
                  <a:pt x="1021441" y="953294"/>
                </a:lnTo>
                <a:lnTo>
                  <a:pt x="1020760" y="957817"/>
                </a:lnTo>
                <a:lnTo>
                  <a:pt x="1019397" y="961662"/>
                </a:lnTo>
                <a:lnTo>
                  <a:pt x="1017807" y="965506"/>
                </a:lnTo>
                <a:lnTo>
                  <a:pt x="1015762" y="969125"/>
                </a:lnTo>
                <a:lnTo>
                  <a:pt x="1013718" y="972743"/>
                </a:lnTo>
                <a:lnTo>
                  <a:pt x="1011219" y="975910"/>
                </a:lnTo>
                <a:lnTo>
                  <a:pt x="1008266" y="979076"/>
                </a:lnTo>
                <a:lnTo>
                  <a:pt x="1005540" y="981564"/>
                </a:lnTo>
                <a:lnTo>
                  <a:pt x="1002133" y="984278"/>
                </a:lnTo>
                <a:lnTo>
                  <a:pt x="998725" y="986539"/>
                </a:lnTo>
                <a:lnTo>
                  <a:pt x="995090" y="988575"/>
                </a:lnTo>
                <a:lnTo>
                  <a:pt x="991229" y="990384"/>
                </a:lnTo>
                <a:lnTo>
                  <a:pt x="987367" y="991741"/>
                </a:lnTo>
                <a:lnTo>
                  <a:pt x="983278" y="992645"/>
                </a:lnTo>
                <a:lnTo>
                  <a:pt x="978280" y="993550"/>
                </a:lnTo>
                <a:lnTo>
                  <a:pt x="973283" y="993776"/>
                </a:lnTo>
                <a:lnTo>
                  <a:pt x="661842" y="993776"/>
                </a:lnTo>
                <a:lnTo>
                  <a:pt x="656844" y="993550"/>
                </a:lnTo>
                <a:lnTo>
                  <a:pt x="652074" y="992645"/>
                </a:lnTo>
                <a:lnTo>
                  <a:pt x="647985" y="991741"/>
                </a:lnTo>
                <a:lnTo>
                  <a:pt x="643896" y="990384"/>
                </a:lnTo>
                <a:lnTo>
                  <a:pt x="640034" y="988575"/>
                </a:lnTo>
                <a:lnTo>
                  <a:pt x="636400" y="986539"/>
                </a:lnTo>
                <a:lnTo>
                  <a:pt x="632992" y="984278"/>
                </a:lnTo>
                <a:lnTo>
                  <a:pt x="629585" y="981564"/>
                </a:lnTo>
                <a:lnTo>
                  <a:pt x="626859" y="979076"/>
                </a:lnTo>
                <a:lnTo>
                  <a:pt x="623906" y="975910"/>
                </a:lnTo>
                <a:lnTo>
                  <a:pt x="621407" y="972743"/>
                </a:lnTo>
                <a:lnTo>
                  <a:pt x="619362" y="969125"/>
                </a:lnTo>
                <a:lnTo>
                  <a:pt x="617318" y="965506"/>
                </a:lnTo>
                <a:lnTo>
                  <a:pt x="615728" y="961662"/>
                </a:lnTo>
                <a:lnTo>
                  <a:pt x="614365" y="957817"/>
                </a:lnTo>
                <a:lnTo>
                  <a:pt x="613683" y="953294"/>
                </a:lnTo>
                <a:lnTo>
                  <a:pt x="612775" y="949223"/>
                </a:lnTo>
                <a:lnTo>
                  <a:pt x="612775" y="944926"/>
                </a:lnTo>
                <a:lnTo>
                  <a:pt x="612775" y="634638"/>
                </a:lnTo>
                <a:lnTo>
                  <a:pt x="612775" y="631246"/>
                </a:lnTo>
                <a:lnTo>
                  <a:pt x="613229" y="627175"/>
                </a:lnTo>
                <a:lnTo>
                  <a:pt x="613911" y="623782"/>
                </a:lnTo>
                <a:lnTo>
                  <a:pt x="614819" y="620390"/>
                </a:lnTo>
                <a:lnTo>
                  <a:pt x="616182" y="616998"/>
                </a:lnTo>
                <a:lnTo>
                  <a:pt x="617545" y="613605"/>
                </a:lnTo>
                <a:lnTo>
                  <a:pt x="619362" y="610665"/>
                </a:lnTo>
                <a:lnTo>
                  <a:pt x="621180" y="607499"/>
                </a:lnTo>
                <a:lnTo>
                  <a:pt x="623224" y="604559"/>
                </a:lnTo>
                <a:lnTo>
                  <a:pt x="625496" y="601845"/>
                </a:lnTo>
                <a:lnTo>
                  <a:pt x="627995" y="599583"/>
                </a:lnTo>
                <a:lnTo>
                  <a:pt x="630721" y="597096"/>
                </a:lnTo>
                <a:lnTo>
                  <a:pt x="633447" y="594834"/>
                </a:lnTo>
                <a:lnTo>
                  <a:pt x="636400" y="593025"/>
                </a:lnTo>
                <a:lnTo>
                  <a:pt x="639353" y="591216"/>
                </a:lnTo>
                <a:lnTo>
                  <a:pt x="642760" y="589633"/>
                </a:lnTo>
                <a:lnTo>
                  <a:pt x="647076" y="588276"/>
                </a:lnTo>
                <a:lnTo>
                  <a:pt x="651847" y="586919"/>
                </a:lnTo>
                <a:lnTo>
                  <a:pt x="656844" y="586240"/>
                </a:lnTo>
                <a:lnTo>
                  <a:pt x="661842" y="585788"/>
                </a:lnTo>
                <a:close/>
                <a:moveTo>
                  <a:pt x="49267" y="585788"/>
                </a:moveTo>
                <a:lnTo>
                  <a:pt x="360535" y="585788"/>
                </a:lnTo>
                <a:lnTo>
                  <a:pt x="365757" y="586240"/>
                </a:lnTo>
                <a:lnTo>
                  <a:pt x="370524" y="586919"/>
                </a:lnTo>
                <a:lnTo>
                  <a:pt x="375292" y="588276"/>
                </a:lnTo>
                <a:lnTo>
                  <a:pt x="379606" y="589633"/>
                </a:lnTo>
                <a:lnTo>
                  <a:pt x="383011" y="591216"/>
                </a:lnTo>
                <a:lnTo>
                  <a:pt x="386190" y="593025"/>
                </a:lnTo>
                <a:lnTo>
                  <a:pt x="388914" y="594834"/>
                </a:lnTo>
                <a:lnTo>
                  <a:pt x="391866" y="597096"/>
                </a:lnTo>
                <a:lnTo>
                  <a:pt x="394363" y="599583"/>
                </a:lnTo>
                <a:lnTo>
                  <a:pt x="396861" y="601845"/>
                </a:lnTo>
                <a:lnTo>
                  <a:pt x="399358" y="604559"/>
                </a:lnTo>
                <a:lnTo>
                  <a:pt x="401401" y="607499"/>
                </a:lnTo>
                <a:lnTo>
                  <a:pt x="403218" y="610665"/>
                </a:lnTo>
                <a:lnTo>
                  <a:pt x="404580" y="613605"/>
                </a:lnTo>
                <a:lnTo>
                  <a:pt x="406169" y="616998"/>
                </a:lnTo>
                <a:lnTo>
                  <a:pt x="407531" y="620390"/>
                </a:lnTo>
                <a:lnTo>
                  <a:pt x="408213" y="623782"/>
                </a:lnTo>
                <a:lnTo>
                  <a:pt x="409121" y="627175"/>
                </a:lnTo>
                <a:lnTo>
                  <a:pt x="409575" y="631246"/>
                </a:lnTo>
                <a:lnTo>
                  <a:pt x="409575" y="634638"/>
                </a:lnTo>
                <a:lnTo>
                  <a:pt x="409575" y="944926"/>
                </a:lnTo>
                <a:lnTo>
                  <a:pt x="409348" y="949223"/>
                </a:lnTo>
                <a:lnTo>
                  <a:pt x="408894" y="953294"/>
                </a:lnTo>
                <a:lnTo>
                  <a:pt x="407986" y="957817"/>
                </a:lnTo>
                <a:lnTo>
                  <a:pt x="406623" y="961662"/>
                </a:lnTo>
                <a:lnTo>
                  <a:pt x="405034" y="965506"/>
                </a:lnTo>
                <a:lnTo>
                  <a:pt x="403218" y="969125"/>
                </a:lnTo>
                <a:lnTo>
                  <a:pt x="400720" y="972743"/>
                </a:lnTo>
                <a:lnTo>
                  <a:pt x="398450" y="975910"/>
                </a:lnTo>
                <a:lnTo>
                  <a:pt x="395726" y="979076"/>
                </a:lnTo>
                <a:lnTo>
                  <a:pt x="392774" y="981564"/>
                </a:lnTo>
                <a:lnTo>
                  <a:pt x="389368" y="984278"/>
                </a:lnTo>
                <a:lnTo>
                  <a:pt x="386190" y="986539"/>
                </a:lnTo>
                <a:lnTo>
                  <a:pt x="382557" y="988575"/>
                </a:lnTo>
                <a:lnTo>
                  <a:pt x="378698" y="990384"/>
                </a:lnTo>
                <a:lnTo>
                  <a:pt x="374611" y="991741"/>
                </a:lnTo>
                <a:lnTo>
                  <a:pt x="370524" y="992645"/>
                </a:lnTo>
                <a:lnTo>
                  <a:pt x="365757" y="993550"/>
                </a:lnTo>
                <a:lnTo>
                  <a:pt x="360535" y="993776"/>
                </a:lnTo>
                <a:lnTo>
                  <a:pt x="49267" y="993776"/>
                </a:lnTo>
                <a:lnTo>
                  <a:pt x="44272" y="993550"/>
                </a:lnTo>
                <a:lnTo>
                  <a:pt x="39277" y="992645"/>
                </a:lnTo>
                <a:lnTo>
                  <a:pt x="35191" y="991741"/>
                </a:lnTo>
                <a:lnTo>
                  <a:pt x="31331" y="990384"/>
                </a:lnTo>
                <a:lnTo>
                  <a:pt x="27471" y="988575"/>
                </a:lnTo>
                <a:lnTo>
                  <a:pt x="23839" y="986539"/>
                </a:lnTo>
                <a:lnTo>
                  <a:pt x="20433" y="984278"/>
                </a:lnTo>
                <a:lnTo>
                  <a:pt x="17028" y="981564"/>
                </a:lnTo>
                <a:lnTo>
                  <a:pt x="14303" y="979076"/>
                </a:lnTo>
                <a:lnTo>
                  <a:pt x="11352" y="975910"/>
                </a:lnTo>
                <a:lnTo>
                  <a:pt x="8854" y="972743"/>
                </a:lnTo>
                <a:lnTo>
                  <a:pt x="6811" y="969125"/>
                </a:lnTo>
                <a:lnTo>
                  <a:pt x="4768" y="965506"/>
                </a:lnTo>
                <a:lnTo>
                  <a:pt x="3178" y="961662"/>
                </a:lnTo>
                <a:lnTo>
                  <a:pt x="1816" y="957817"/>
                </a:lnTo>
                <a:lnTo>
                  <a:pt x="908" y="953294"/>
                </a:lnTo>
                <a:lnTo>
                  <a:pt x="227" y="949223"/>
                </a:lnTo>
                <a:lnTo>
                  <a:pt x="0" y="944926"/>
                </a:lnTo>
                <a:lnTo>
                  <a:pt x="0" y="634638"/>
                </a:lnTo>
                <a:lnTo>
                  <a:pt x="227" y="631246"/>
                </a:lnTo>
                <a:lnTo>
                  <a:pt x="908" y="627175"/>
                </a:lnTo>
                <a:lnTo>
                  <a:pt x="1362" y="623782"/>
                </a:lnTo>
                <a:lnTo>
                  <a:pt x="2270" y="620390"/>
                </a:lnTo>
                <a:lnTo>
                  <a:pt x="3632" y="616998"/>
                </a:lnTo>
                <a:lnTo>
                  <a:pt x="4995" y="613605"/>
                </a:lnTo>
                <a:lnTo>
                  <a:pt x="6811" y="610665"/>
                </a:lnTo>
                <a:lnTo>
                  <a:pt x="8627" y="607499"/>
                </a:lnTo>
                <a:lnTo>
                  <a:pt x="10670" y="604559"/>
                </a:lnTo>
                <a:lnTo>
                  <a:pt x="12941" y="601845"/>
                </a:lnTo>
                <a:lnTo>
                  <a:pt x="15438" y="599583"/>
                </a:lnTo>
                <a:lnTo>
                  <a:pt x="18163" y="597096"/>
                </a:lnTo>
                <a:lnTo>
                  <a:pt x="20887" y="594834"/>
                </a:lnTo>
                <a:lnTo>
                  <a:pt x="23839" y="593025"/>
                </a:lnTo>
                <a:lnTo>
                  <a:pt x="27017" y="591216"/>
                </a:lnTo>
                <a:lnTo>
                  <a:pt x="30196" y="589633"/>
                </a:lnTo>
                <a:lnTo>
                  <a:pt x="34736" y="588276"/>
                </a:lnTo>
                <a:lnTo>
                  <a:pt x="39277" y="586919"/>
                </a:lnTo>
                <a:lnTo>
                  <a:pt x="44272" y="586240"/>
                </a:lnTo>
                <a:lnTo>
                  <a:pt x="49267" y="585788"/>
                </a:lnTo>
                <a:close/>
                <a:moveTo>
                  <a:pt x="1273230" y="0"/>
                </a:moveTo>
                <a:lnTo>
                  <a:pt x="1584498" y="0"/>
                </a:lnTo>
                <a:lnTo>
                  <a:pt x="1589493" y="226"/>
                </a:lnTo>
                <a:lnTo>
                  <a:pt x="1594488" y="905"/>
                </a:lnTo>
                <a:lnTo>
                  <a:pt x="1599028" y="2263"/>
                </a:lnTo>
                <a:lnTo>
                  <a:pt x="1603569" y="3847"/>
                </a:lnTo>
                <a:lnTo>
                  <a:pt x="1607883" y="5883"/>
                </a:lnTo>
                <a:lnTo>
                  <a:pt x="1611969" y="8372"/>
                </a:lnTo>
                <a:lnTo>
                  <a:pt x="1615602" y="11314"/>
                </a:lnTo>
                <a:lnTo>
                  <a:pt x="1619235" y="14256"/>
                </a:lnTo>
                <a:lnTo>
                  <a:pt x="1622413" y="17650"/>
                </a:lnTo>
                <a:lnTo>
                  <a:pt x="1625138" y="21497"/>
                </a:lnTo>
                <a:lnTo>
                  <a:pt x="1627408" y="25796"/>
                </a:lnTo>
                <a:lnTo>
                  <a:pt x="1629678" y="29869"/>
                </a:lnTo>
                <a:lnTo>
                  <a:pt x="1631495" y="34395"/>
                </a:lnTo>
                <a:lnTo>
                  <a:pt x="1632403" y="39147"/>
                </a:lnTo>
                <a:lnTo>
                  <a:pt x="1633311" y="43899"/>
                </a:lnTo>
                <a:lnTo>
                  <a:pt x="1633538" y="48877"/>
                </a:lnTo>
                <a:lnTo>
                  <a:pt x="1633538" y="359111"/>
                </a:lnTo>
                <a:lnTo>
                  <a:pt x="1633311" y="364089"/>
                </a:lnTo>
                <a:lnTo>
                  <a:pt x="1632403" y="368841"/>
                </a:lnTo>
                <a:lnTo>
                  <a:pt x="1631495" y="373593"/>
                </a:lnTo>
                <a:lnTo>
                  <a:pt x="1629678" y="378119"/>
                </a:lnTo>
                <a:lnTo>
                  <a:pt x="1627408" y="382418"/>
                </a:lnTo>
                <a:lnTo>
                  <a:pt x="1625138" y="386491"/>
                </a:lnTo>
                <a:lnTo>
                  <a:pt x="1622413" y="390338"/>
                </a:lnTo>
                <a:lnTo>
                  <a:pt x="1619235" y="393732"/>
                </a:lnTo>
                <a:lnTo>
                  <a:pt x="1615602" y="396900"/>
                </a:lnTo>
                <a:lnTo>
                  <a:pt x="1611969" y="399615"/>
                </a:lnTo>
                <a:lnTo>
                  <a:pt x="1607883" y="402105"/>
                </a:lnTo>
                <a:lnTo>
                  <a:pt x="1603569" y="404141"/>
                </a:lnTo>
                <a:lnTo>
                  <a:pt x="1599028" y="405725"/>
                </a:lnTo>
                <a:lnTo>
                  <a:pt x="1594488" y="407083"/>
                </a:lnTo>
                <a:lnTo>
                  <a:pt x="1589493" y="407762"/>
                </a:lnTo>
                <a:lnTo>
                  <a:pt x="1584498" y="407988"/>
                </a:lnTo>
                <a:lnTo>
                  <a:pt x="1273230" y="407988"/>
                </a:lnTo>
                <a:lnTo>
                  <a:pt x="1268008" y="407762"/>
                </a:lnTo>
                <a:lnTo>
                  <a:pt x="1263240" y="407083"/>
                </a:lnTo>
                <a:lnTo>
                  <a:pt x="1258473" y="405725"/>
                </a:lnTo>
                <a:lnTo>
                  <a:pt x="1254159" y="404141"/>
                </a:lnTo>
                <a:lnTo>
                  <a:pt x="1249845" y="402105"/>
                </a:lnTo>
                <a:lnTo>
                  <a:pt x="1245532" y="399615"/>
                </a:lnTo>
                <a:lnTo>
                  <a:pt x="1241899" y="396900"/>
                </a:lnTo>
                <a:lnTo>
                  <a:pt x="1238493" y="393732"/>
                </a:lnTo>
                <a:lnTo>
                  <a:pt x="1235315" y="390338"/>
                </a:lnTo>
                <a:lnTo>
                  <a:pt x="1232363" y="386491"/>
                </a:lnTo>
                <a:lnTo>
                  <a:pt x="1229866" y="382418"/>
                </a:lnTo>
                <a:lnTo>
                  <a:pt x="1227823" y="378119"/>
                </a:lnTo>
                <a:lnTo>
                  <a:pt x="1226233" y="373593"/>
                </a:lnTo>
                <a:lnTo>
                  <a:pt x="1224871" y="368841"/>
                </a:lnTo>
                <a:lnTo>
                  <a:pt x="1224190" y="364089"/>
                </a:lnTo>
                <a:lnTo>
                  <a:pt x="1223963" y="359111"/>
                </a:lnTo>
                <a:lnTo>
                  <a:pt x="1223963" y="48877"/>
                </a:lnTo>
                <a:lnTo>
                  <a:pt x="1224190" y="43899"/>
                </a:lnTo>
                <a:lnTo>
                  <a:pt x="1224871" y="39147"/>
                </a:lnTo>
                <a:lnTo>
                  <a:pt x="1226233" y="34395"/>
                </a:lnTo>
                <a:lnTo>
                  <a:pt x="1227823" y="29869"/>
                </a:lnTo>
                <a:lnTo>
                  <a:pt x="1229866" y="25796"/>
                </a:lnTo>
                <a:lnTo>
                  <a:pt x="1232363" y="21497"/>
                </a:lnTo>
                <a:lnTo>
                  <a:pt x="1235315" y="17650"/>
                </a:lnTo>
                <a:lnTo>
                  <a:pt x="1238493" y="14256"/>
                </a:lnTo>
                <a:lnTo>
                  <a:pt x="1241899" y="11314"/>
                </a:lnTo>
                <a:lnTo>
                  <a:pt x="1245532" y="8372"/>
                </a:lnTo>
                <a:lnTo>
                  <a:pt x="1249845" y="5883"/>
                </a:lnTo>
                <a:lnTo>
                  <a:pt x="1254159" y="3847"/>
                </a:lnTo>
                <a:lnTo>
                  <a:pt x="1258473" y="2263"/>
                </a:lnTo>
                <a:lnTo>
                  <a:pt x="1263240" y="905"/>
                </a:lnTo>
                <a:lnTo>
                  <a:pt x="1268008" y="226"/>
                </a:lnTo>
                <a:lnTo>
                  <a:pt x="1273230" y="0"/>
                </a:lnTo>
                <a:close/>
                <a:moveTo>
                  <a:pt x="661842" y="0"/>
                </a:moveTo>
                <a:lnTo>
                  <a:pt x="973283" y="0"/>
                </a:lnTo>
                <a:lnTo>
                  <a:pt x="978280" y="226"/>
                </a:lnTo>
                <a:lnTo>
                  <a:pt x="983278" y="905"/>
                </a:lnTo>
                <a:lnTo>
                  <a:pt x="988048" y="2263"/>
                </a:lnTo>
                <a:lnTo>
                  <a:pt x="992364" y="3847"/>
                </a:lnTo>
                <a:lnTo>
                  <a:pt x="996681" y="5883"/>
                </a:lnTo>
                <a:lnTo>
                  <a:pt x="1000769" y="8372"/>
                </a:lnTo>
                <a:lnTo>
                  <a:pt x="1004404" y="11314"/>
                </a:lnTo>
                <a:lnTo>
                  <a:pt x="1008039" y="14256"/>
                </a:lnTo>
                <a:lnTo>
                  <a:pt x="1011219" y="17650"/>
                </a:lnTo>
                <a:lnTo>
                  <a:pt x="1013945" y="21497"/>
                </a:lnTo>
                <a:lnTo>
                  <a:pt x="1016444" y="25796"/>
                </a:lnTo>
                <a:lnTo>
                  <a:pt x="1018488" y="29869"/>
                </a:lnTo>
                <a:lnTo>
                  <a:pt x="1020306" y="34395"/>
                </a:lnTo>
                <a:lnTo>
                  <a:pt x="1021214" y="39147"/>
                </a:lnTo>
                <a:lnTo>
                  <a:pt x="1022123" y="43899"/>
                </a:lnTo>
                <a:lnTo>
                  <a:pt x="1022350" y="48877"/>
                </a:lnTo>
                <a:lnTo>
                  <a:pt x="1022350" y="359111"/>
                </a:lnTo>
                <a:lnTo>
                  <a:pt x="1022123" y="364089"/>
                </a:lnTo>
                <a:lnTo>
                  <a:pt x="1021214" y="368841"/>
                </a:lnTo>
                <a:lnTo>
                  <a:pt x="1020306" y="373593"/>
                </a:lnTo>
                <a:lnTo>
                  <a:pt x="1018488" y="378119"/>
                </a:lnTo>
                <a:lnTo>
                  <a:pt x="1016444" y="382418"/>
                </a:lnTo>
                <a:lnTo>
                  <a:pt x="1013945" y="386491"/>
                </a:lnTo>
                <a:lnTo>
                  <a:pt x="1011219" y="390338"/>
                </a:lnTo>
                <a:lnTo>
                  <a:pt x="1008039" y="393732"/>
                </a:lnTo>
                <a:lnTo>
                  <a:pt x="1004404" y="396900"/>
                </a:lnTo>
                <a:lnTo>
                  <a:pt x="1000769" y="399615"/>
                </a:lnTo>
                <a:lnTo>
                  <a:pt x="996681" y="402105"/>
                </a:lnTo>
                <a:lnTo>
                  <a:pt x="992364" y="404141"/>
                </a:lnTo>
                <a:lnTo>
                  <a:pt x="988048" y="405725"/>
                </a:lnTo>
                <a:lnTo>
                  <a:pt x="983278" y="407083"/>
                </a:lnTo>
                <a:lnTo>
                  <a:pt x="978280" y="407762"/>
                </a:lnTo>
                <a:lnTo>
                  <a:pt x="973283" y="407988"/>
                </a:lnTo>
                <a:lnTo>
                  <a:pt x="661842" y="407988"/>
                </a:lnTo>
                <a:lnTo>
                  <a:pt x="656844" y="407762"/>
                </a:lnTo>
                <a:lnTo>
                  <a:pt x="651847" y="407083"/>
                </a:lnTo>
                <a:lnTo>
                  <a:pt x="647076" y="405725"/>
                </a:lnTo>
                <a:lnTo>
                  <a:pt x="642760" y="404141"/>
                </a:lnTo>
                <a:lnTo>
                  <a:pt x="638444" y="402105"/>
                </a:lnTo>
                <a:lnTo>
                  <a:pt x="634355" y="399615"/>
                </a:lnTo>
                <a:lnTo>
                  <a:pt x="630721" y="396900"/>
                </a:lnTo>
                <a:lnTo>
                  <a:pt x="627086" y="393732"/>
                </a:lnTo>
                <a:lnTo>
                  <a:pt x="623906" y="390338"/>
                </a:lnTo>
                <a:lnTo>
                  <a:pt x="621180" y="386491"/>
                </a:lnTo>
                <a:lnTo>
                  <a:pt x="618681" y="382418"/>
                </a:lnTo>
                <a:lnTo>
                  <a:pt x="616637" y="378119"/>
                </a:lnTo>
                <a:lnTo>
                  <a:pt x="614819" y="373593"/>
                </a:lnTo>
                <a:lnTo>
                  <a:pt x="613683" y="368841"/>
                </a:lnTo>
                <a:lnTo>
                  <a:pt x="613002" y="364089"/>
                </a:lnTo>
                <a:lnTo>
                  <a:pt x="612775" y="359111"/>
                </a:lnTo>
                <a:lnTo>
                  <a:pt x="612775" y="48877"/>
                </a:lnTo>
                <a:lnTo>
                  <a:pt x="613002" y="43899"/>
                </a:lnTo>
                <a:lnTo>
                  <a:pt x="613683" y="39147"/>
                </a:lnTo>
                <a:lnTo>
                  <a:pt x="614819" y="34395"/>
                </a:lnTo>
                <a:lnTo>
                  <a:pt x="616637" y="29869"/>
                </a:lnTo>
                <a:lnTo>
                  <a:pt x="618681" y="25796"/>
                </a:lnTo>
                <a:lnTo>
                  <a:pt x="621180" y="21497"/>
                </a:lnTo>
                <a:lnTo>
                  <a:pt x="623906" y="17650"/>
                </a:lnTo>
                <a:lnTo>
                  <a:pt x="627086" y="14256"/>
                </a:lnTo>
                <a:lnTo>
                  <a:pt x="630721" y="11314"/>
                </a:lnTo>
                <a:lnTo>
                  <a:pt x="634355" y="8372"/>
                </a:lnTo>
                <a:lnTo>
                  <a:pt x="638444" y="5883"/>
                </a:lnTo>
                <a:lnTo>
                  <a:pt x="642760" y="3847"/>
                </a:lnTo>
                <a:lnTo>
                  <a:pt x="647076" y="2263"/>
                </a:lnTo>
                <a:lnTo>
                  <a:pt x="651847" y="905"/>
                </a:lnTo>
                <a:lnTo>
                  <a:pt x="656844" y="226"/>
                </a:lnTo>
                <a:lnTo>
                  <a:pt x="661842" y="0"/>
                </a:lnTo>
                <a:close/>
                <a:moveTo>
                  <a:pt x="49267" y="0"/>
                </a:moveTo>
                <a:lnTo>
                  <a:pt x="360535" y="0"/>
                </a:lnTo>
                <a:lnTo>
                  <a:pt x="365757" y="226"/>
                </a:lnTo>
                <a:lnTo>
                  <a:pt x="370524" y="905"/>
                </a:lnTo>
                <a:lnTo>
                  <a:pt x="375292" y="2263"/>
                </a:lnTo>
                <a:lnTo>
                  <a:pt x="379606" y="3847"/>
                </a:lnTo>
                <a:lnTo>
                  <a:pt x="383920" y="5883"/>
                </a:lnTo>
                <a:lnTo>
                  <a:pt x="388233" y="8372"/>
                </a:lnTo>
                <a:lnTo>
                  <a:pt x="391866" y="11314"/>
                </a:lnTo>
                <a:lnTo>
                  <a:pt x="395271" y="14256"/>
                </a:lnTo>
                <a:lnTo>
                  <a:pt x="398450" y="17650"/>
                </a:lnTo>
                <a:lnTo>
                  <a:pt x="401401" y="21497"/>
                </a:lnTo>
                <a:lnTo>
                  <a:pt x="403672" y="25796"/>
                </a:lnTo>
                <a:lnTo>
                  <a:pt x="405715" y="29869"/>
                </a:lnTo>
                <a:lnTo>
                  <a:pt x="407531" y="34395"/>
                </a:lnTo>
                <a:lnTo>
                  <a:pt x="408440" y="39147"/>
                </a:lnTo>
                <a:lnTo>
                  <a:pt x="409348" y="43899"/>
                </a:lnTo>
                <a:lnTo>
                  <a:pt x="409575" y="48877"/>
                </a:lnTo>
                <a:lnTo>
                  <a:pt x="409575" y="359111"/>
                </a:lnTo>
                <a:lnTo>
                  <a:pt x="409348" y="364089"/>
                </a:lnTo>
                <a:lnTo>
                  <a:pt x="408440" y="368841"/>
                </a:lnTo>
                <a:lnTo>
                  <a:pt x="407531" y="373593"/>
                </a:lnTo>
                <a:lnTo>
                  <a:pt x="405715" y="378119"/>
                </a:lnTo>
                <a:lnTo>
                  <a:pt x="403672" y="382418"/>
                </a:lnTo>
                <a:lnTo>
                  <a:pt x="401401" y="386491"/>
                </a:lnTo>
                <a:lnTo>
                  <a:pt x="398450" y="390338"/>
                </a:lnTo>
                <a:lnTo>
                  <a:pt x="395271" y="393732"/>
                </a:lnTo>
                <a:lnTo>
                  <a:pt x="391866" y="396900"/>
                </a:lnTo>
                <a:lnTo>
                  <a:pt x="388233" y="399615"/>
                </a:lnTo>
                <a:lnTo>
                  <a:pt x="383920" y="402105"/>
                </a:lnTo>
                <a:lnTo>
                  <a:pt x="379606" y="404141"/>
                </a:lnTo>
                <a:lnTo>
                  <a:pt x="375292" y="405725"/>
                </a:lnTo>
                <a:lnTo>
                  <a:pt x="370524" y="407083"/>
                </a:lnTo>
                <a:lnTo>
                  <a:pt x="365757" y="407762"/>
                </a:lnTo>
                <a:lnTo>
                  <a:pt x="360535" y="407988"/>
                </a:lnTo>
                <a:lnTo>
                  <a:pt x="49267" y="407988"/>
                </a:lnTo>
                <a:lnTo>
                  <a:pt x="44272" y="407762"/>
                </a:lnTo>
                <a:lnTo>
                  <a:pt x="39277" y="407083"/>
                </a:lnTo>
                <a:lnTo>
                  <a:pt x="35191" y="405951"/>
                </a:lnTo>
                <a:lnTo>
                  <a:pt x="31331" y="404594"/>
                </a:lnTo>
                <a:lnTo>
                  <a:pt x="27471" y="402783"/>
                </a:lnTo>
                <a:lnTo>
                  <a:pt x="23839" y="400747"/>
                </a:lnTo>
                <a:lnTo>
                  <a:pt x="20433" y="398710"/>
                </a:lnTo>
                <a:lnTo>
                  <a:pt x="17028" y="396221"/>
                </a:lnTo>
                <a:lnTo>
                  <a:pt x="14303" y="393279"/>
                </a:lnTo>
                <a:lnTo>
                  <a:pt x="11352" y="390338"/>
                </a:lnTo>
                <a:lnTo>
                  <a:pt x="8854" y="386944"/>
                </a:lnTo>
                <a:lnTo>
                  <a:pt x="6811" y="383323"/>
                </a:lnTo>
                <a:lnTo>
                  <a:pt x="4768" y="379703"/>
                </a:lnTo>
                <a:lnTo>
                  <a:pt x="3178" y="375856"/>
                </a:lnTo>
                <a:lnTo>
                  <a:pt x="1816" y="371783"/>
                </a:lnTo>
                <a:lnTo>
                  <a:pt x="908" y="367710"/>
                </a:lnTo>
                <a:lnTo>
                  <a:pt x="227" y="363636"/>
                </a:lnTo>
                <a:lnTo>
                  <a:pt x="0" y="359111"/>
                </a:lnTo>
                <a:lnTo>
                  <a:pt x="0" y="48877"/>
                </a:lnTo>
                <a:lnTo>
                  <a:pt x="227" y="44578"/>
                </a:lnTo>
                <a:lnTo>
                  <a:pt x="908" y="40278"/>
                </a:lnTo>
                <a:lnTo>
                  <a:pt x="1816" y="36205"/>
                </a:lnTo>
                <a:lnTo>
                  <a:pt x="3178" y="32132"/>
                </a:lnTo>
                <a:lnTo>
                  <a:pt x="4768" y="28285"/>
                </a:lnTo>
                <a:lnTo>
                  <a:pt x="6811" y="24665"/>
                </a:lnTo>
                <a:lnTo>
                  <a:pt x="8854" y="21044"/>
                </a:lnTo>
                <a:lnTo>
                  <a:pt x="11352" y="17650"/>
                </a:lnTo>
                <a:lnTo>
                  <a:pt x="14303" y="14708"/>
                </a:lnTo>
                <a:lnTo>
                  <a:pt x="17028" y="11993"/>
                </a:lnTo>
                <a:lnTo>
                  <a:pt x="20433" y="9504"/>
                </a:lnTo>
                <a:lnTo>
                  <a:pt x="23839" y="7241"/>
                </a:lnTo>
                <a:lnTo>
                  <a:pt x="27471" y="5204"/>
                </a:lnTo>
                <a:lnTo>
                  <a:pt x="31331" y="3394"/>
                </a:lnTo>
                <a:lnTo>
                  <a:pt x="35191" y="2036"/>
                </a:lnTo>
                <a:lnTo>
                  <a:pt x="39277" y="905"/>
                </a:lnTo>
                <a:lnTo>
                  <a:pt x="44272" y="226"/>
                </a:lnTo>
                <a:lnTo>
                  <a:pt x="49267"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sp>
        <p:nvSpPr>
          <p:cNvPr id="12" name="PA_矩形 11"/>
          <p:cNvSpPr/>
          <p:nvPr>
            <p:custDataLst>
              <p:tags r:id="rId11"/>
            </p:custDataLst>
          </p:nvPr>
        </p:nvSpPr>
        <p:spPr>
          <a:xfrm>
            <a:off x="2624305" y="2398173"/>
            <a:ext cx="2236510" cy="400110"/>
          </a:xfrm>
          <a:prstGeom prst="rect">
            <a:avLst/>
          </a:prstGeom>
          <a:noFill/>
        </p:spPr>
        <p:txBody>
          <a:bodyPr wrap="none">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rgbClr val="FFFFFF"/>
                </a:solidFill>
                <a:effectLst/>
                <a:uLnTx/>
                <a:uFillTx/>
                <a:latin typeface="微软雅黑"/>
                <a:ea typeface="微软雅黑"/>
                <a:cs typeface="+mn-ea"/>
                <a:sym typeface="Calibri" panose="020F0502020204030204" pitchFamily="34" charset="0"/>
              </a:rPr>
              <a:t>点击此处添加标题</a:t>
            </a:r>
          </a:p>
        </p:txBody>
      </p:sp>
      <p:sp>
        <p:nvSpPr>
          <p:cNvPr id="13" name="PA_矩形 12"/>
          <p:cNvSpPr/>
          <p:nvPr>
            <p:custDataLst>
              <p:tags r:id="rId12"/>
            </p:custDataLst>
          </p:nvPr>
        </p:nvSpPr>
        <p:spPr>
          <a:xfrm>
            <a:off x="2624306" y="2798283"/>
            <a:ext cx="3249426" cy="1052596"/>
          </a:xfrm>
          <a:prstGeom prst="rect">
            <a:avLst/>
          </a:prstGeom>
        </p:spPr>
        <p:txBody>
          <a:bodyPr wrap="square">
            <a:spAutoFit/>
          </a:bodyPr>
          <a:lstStyle/>
          <a:p>
            <a:pPr marL="0" marR="0" lvl="0" indent="0" algn="l" defTabSz="609585"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FFFFF"/>
                </a:solidFill>
                <a:effectLst/>
                <a:uLnTx/>
                <a:uFillTx/>
                <a:latin typeface="微软雅黑"/>
                <a:ea typeface="微软雅黑"/>
                <a:cs typeface="+mn-ea"/>
                <a:sym typeface="Calibri" panose="020F0502020204030204" pitchFamily="34" charset="0"/>
              </a:rPr>
              <a:t>添加标题此处添加标题此处添加标题此处添加标题添加标题此处添加标题此处添加标题</a:t>
            </a:r>
          </a:p>
        </p:txBody>
      </p:sp>
      <p:sp>
        <p:nvSpPr>
          <p:cNvPr id="14" name="PA_矩形 13"/>
          <p:cNvSpPr/>
          <p:nvPr>
            <p:custDataLst>
              <p:tags r:id="rId13"/>
            </p:custDataLst>
          </p:nvPr>
        </p:nvSpPr>
        <p:spPr>
          <a:xfrm>
            <a:off x="7059819" y="2398173"/>
            <a:ext cx="2236510" cy="400110"/>
          </a:xfrm>
          <a:prstGeom prst="rect">
            <a:avLst/>
          </a:prstGeom>
          <a:noFill/>
        </p:spPr>
        <p:txBody>
          <a:bodyPr wrap="none">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rgbClr val="FFFFFF"/>
                </a:solidFill>
                <a:effectLst/>
                <a:uLnTx/>
                <a:uFillTx/>
                <a:latin typeface="微软雅黑"/>
                <a:ea typeface="微软雅黑"/>
                <a:cs typeface="+mn-ea"/>
                <a:sym typeface="Calibri" panose="020F0502020204030204" pitchFamily="34" charset="0"/>
              </a:rPr>
              <a:t>点击此处添加标题</a:t>
            </a:r>
          </a:p>
        </p:txBody>
      </p:sp>
      <p:sp>
        <p:nvSpPr>
          <p:cNvPr id="15" name="PA_矩形 14"/>
          <p:cNvSpPr/>
          <p:nvPr>
            <p:custDataLst>
              <p:tags r:id="rId14"/>
            </p:custDataLst>
          </p:nvPr>
        </p:nvSpPr>
        <p:spPr>
          <a:xfrm>
            <a:off x="7059820" y="2798283"/>
            <a:ext cx="3249426" cy="1052596"/>
          </a:xfrm>
          <a:prstGeom prst="rect">
            <a:avLst/>
          </a:prstGeom>
        </p:spPr>
        <p:txBody>
          <a:bodyPr wrap="square">
            <a:spAutoFit/>
          </a:bodyPr>
          <a:lstStyle/>
          <a:p>
            <a:pPr marL="0" marR="0" lvl="0" indent="0" algn="l" defTabSz="609585"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FFFFF"/>
                </a:solidFill>
                <a:effectLst/>
                <a:uLnTx/>
                <a:uFillTx/>
                <a:latin typeface="微软雅黑"/>
                <a:ea typeface="微软雅黑"/>
                <a:cs typeface="+mn-ea"/>
                <a:sym typeface="Calibri" panose="020F0502020204030204" pitchFamily="34" charset="0"/>
              </a:rPr>
              <a:t>添加标题此处添加标题此处添加标题此处添加标题添加标题此处添加标题此处添加标题</a:t>
            </a:r>
          </a:p>
        </p:txBody>
      </p:sp>
      <p:sp>
        <p:nvSpPr>
          <p:cNvPr id="16" name="PA_矩形 15"/>
          <p:cNvSpPr/>
          <p:nvPr>
            <p:custDataLst>
              <p:tags r:id="rId15"/>
            </p:custDataLst>
          </p:nvPr>
        </p:nvSpPr>
        <p:spPr>
          <a:xfrm>
            <a:off x="2624305" y="4335576"/>
            <a:ext cx="2236510" cy="400110"/>
          </a:xfrm>
          <a:prstGeom prst="rect">
            <a:avLst/>
          </a:prstGeom>
          <a:noFill/>
        </p:spPr>
        <p:txBody>
          <a:bodyPr wrap="none">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rgbClr val="FFFFFF"/>
                </a:solidFill>
                <a:effectLst/>
                <a:uLnTx/>
                <a:uFillTx/>
                <a:latin typeface="微软雅黑"/>
                <a:ea typeface="微软雅黑"/>
                <a:cs typeface="+mn-ea"/>
                <a:sym typeface="Calibri" panose="020F0502020204030204" pitchFamily="34" charset="0"/>
              </a:rPr>
              <a:t>点击此处添加标题</a:t>
            </a:r>
          </a:p>
        </p:txBody>
      </p:sp>
      <p:sp>
        <p:nvSpPr>
          <p:cNvPr id="17" name="PA_矩形 16"/>
          <p:cNvSpPr/>
          <p:nvPr>
            <p:custDataLst>
              <p:tags r:id="rId16"/>
            </p:custDataLst>
          </p:nvPr>
        </p:nvSpPr>
        <p:spPr>
          <a:xfrm>
            <a:off x="2624306" y="4735686"/>
            <a:ext cx="3249426" cy="1052596"/>
          </a:xfrm>
          <a:prstGeom prst="rect">
            <a:avLst/>
          </a:prstGeom>
        </p:spPr>
        <p:txBody>
          <a:bodyPr wrap="square">
            <a:spAutoFit/>
          </a:bodyPr>
          <a:lstStyle/>
          <a:p>
            <a:pPr marL="0" marR="0" lvl="0" indent="0" algn="l" defTabSz="609585"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FFFFF"/>
                </a:solidFill>
                <a:effectLst/>
                <a:uLnTx/>
                <a:uFillTx/>
                <a:latin typeface="微软雅黑"/>
                <a:ea typeface="微软雅黑"/>
                <a:cs typeface="+mn-ea"/>
                <a:sym typeface="Calibri" panose="020F0502020204030204" pitchFamily="34" charset="0"/>
              </a:rPr>
              <a:t>添加标题此处添加标题此处添加标题此处添加标题添加标题此处添加标题此处添加标题</a:t>
            </a:r>
          </a:p>
        </p:txBody>
      </p:sp>
      <p:sp>
        <p:nvSpPr>
          <p:cNvPr id="18" name="PA_矩形 17"/>
          <p:cNvSpPr/>
          <p:nvPr>
            <p:custDataLst>
              <p:tags r:id="rId17"/>
            </p:custDataLst>
          </p:nvPr>
        </p:nvSpPr>
        <p:spPr>
          <a:xfrm>
            <a:off x="7059819" y="4335576"/>
            <a:ext cx="2236510" cy="400110"/>
          </a:xfrm>
          <a:prstGeom prst="rect">
            <a:avLst/>
          </a:prstGeom>
          <a:noFill/>
        </p:spPr>
        <p:txBody>
          <a:bodyPr wrap="none">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rgbClr val="FFFFFF"/>
                </a:solidFill>
                <a:effectLst/>
                <a:uLnTx/>
                <a:uFillTx/>
                <a:latin typeface="微软雅黑"/>
                <a:ea typeface="微软雅黑"/>
                <a:cs typeface="+mn-ea"/>
                <a:sym typeface="Calibri" panose="020F0502020204030204" pitchFamily="34" charset="0"/>
              </a:rPr>
              <a:t>点击此处添加标题</a:t>
            </a:r>
          </a:p>
        </p:txBody>
      </p:sp>
      <p:sp>
        <p:nvSpPr>
          <p:cNvPr id="19" name="PA_矩形 18"/>
          <p:cNvSpPr/>
          <p:nvPr>
            <p:custDataLst>
              <p:tags r:id="rId18"/>
            </p:custDataLst>
          </p:nvPr>
        </p:nvSpPr>
        <p:spPr>
          <a:xfrm>
            <a:off x="7059820" y="4735686"/>
            <a:ext cx="3249426" cy="1052596"/>
          </a:xfrm>
          <a:prstGeom prst="rect">
            <a:avLst/>
          </a:prstGeom>
        </p:spPr>
        <p:txBody>
          <a:bodyPr wrap="square">
            <a:spAutoFit/>
          </a:bodyPr>
          <a:lstStyle/>
          <a:p>
            <a:pPr marL="0" marR="0" lvl="0" indent="0" algn="l" defTabSz="609585"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FFFFF"/>
                </a:solidFill>
                <a:effectLst/>
                <a:uLnTx/>
                <a:uFillTx/>
                <a:latin typeface="微软雅黑"/>
                <a:ea typeface="微软雅黑"/>
                <a:cs typeface="+mn-ea"/>
                <a:sym typeface="Calibri" panose="020F0502020204030204" pitchFamily="34" charset="0"/>
              </a:rPr>
              <a:t>添加标题此处添加标题此处添加标题此处添加标题添加标题此处添加标题此处添加标题</a:t>
            </a:r>
          </a:p>
        </p:txBody>
      </p:sp>
      <p:sp>
        <p:nvSpPr>
          <p:cNvPr id="21" name="TextBox 13"/>
          <p:cNvSpPr txBox="1"/>
          <p:nvPr>
            <p:custDataLst>
              <p:tags r:id="rId19"/>
            </p:custDataLst>
          </p:nvPr>
        </p:nvSpPr>
        <p:spPr>
          <a:xfrm>
            <a:off x="680935" y="299373"/>
            <a:ext cx="4622824" cy="571695"/>
          </a:xfrm>
          <a:prstGeom prst="rect">
            <a:avLst/>
          </a:prstGeom>
          <a:noFill/>
        </p:spPr>
        <p:txBody>
          <a:bodyPr wrap="square" rtlCol="0" anchor="ctr">
            <a:spAutoFit/>
          </a:bodyPr>
          <a:lstStyle/>
          <a:p>
            <a:pPr defTabSz="941755">
              <a:lnSpc>
                <a:spcPct val="150000"/>
              </a:lnSpc>
            </a:pPr>
            <a:r>
              <a:rPr lang="zh-CN" altLang="en-US" sz="2347" spc="300" dirty="0">
                <a:solidFill>
                  <a:schemeClr val="accent2"/>
                </a:solidFill>
                <a:latin typeface="方正粗谭黑简体" panose="02000000000000000000" pitchFamily="2" charset="-122"/>
                <a:ea typeface="方正粗谭黑简体" panose="02000000000000000000" pitchFamily="2" charset="-122"/>
              </a:rPr>
              <a:t>此处添加您的标题</a:t>
            </a:r>
          </a:p>
        </p:txBody>
      </p:sp>
      <p:sp>
        <p:nvSpPr>
          <p:cNvPr id="22" name="矩形 21"/>
          <p:cNvSpPr/>
          <p:nvPr>
            <p:custDataLst>
              <p:tags r:id="rId20"/>
            </p:custDataLst>
          </p:nvPr>
        </p:nvSpPr>
        <p:spPr>
          <a:xfrm>
            <a:off x="680935" y="723384"/>
            <a:ext cx="4993675" cy="369332"/>
          </a:xfrm>
          <a:prstGeom prst="rect">
            <a:avLst/>
          </a:prstGeom>
        </p:spPr>
        <p:txBody>
          <a:bodyPr wrap="none">
            <a:spAutoFit/>
          </a:bodyPr>
          <a:lstStyle/>
          <a:p>
            <a:r>
              <a:rPr lang="en-US" altLang="zh-CN" dirty="0">
                <a:solidFill>
                  <a:schemeClr val="accent1"/>
                </a:solidFill>
                <a:latin typeface="Arial" panose="020B0604020202020204" pitchFamily="34" charset="0"/>
                <a:ea typeface="微软雅黑" panose="020B0503020204020204" pitchFamily="34" charset="-122"/>
                <a:cs typeface="Arial" panose="020B0604020202020204" pitchFamily="34" charset="0"/>
              </a:rPr>
              <a:t>Please replace text, click add relevant headline</a:t>
            </a:r>
            <a:endParaRPr lang="zh-CN" altLang="en-US" dirty="0">
              <a:solidFill>
                <a:schemeClr val="accent1"/>
              </a:solidFill>
              <a:latin typeface="Arial" panose="020B0604020202020204" pitchFamily="34" charset="0"/>
              <a:ea typeface="微软雅黑" panose="020B0503020204020204" pitchFamily="34" charset="-122"/>
              <a:cs typeface="Arial" panose="020B0604020202020204" pitchFamily="34" charset="0"/>
            </a:endParaRPr>
          </a:p>
        </p:txBody>
      </p:sp>
      <p:sp>
        <p:nvSpPr>
          <p:cNvPr id="23" name="矩形 22"/>
          <p:cNvSpPr/>
          <p:nvPr>
            <p:custDataLst>
              <p:tags r:id="rId21"/>
            </p:custDataLst>
          </p:nvPr>
        </p:nvSpPr>
        <p:spPr>
          <a:xfrm rot="2299722">
            <a:off x="-149077" y="438674"/>
            <a:ext cx="689749" cy="6920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
        <p:nvSpPr>
          <p:cNvPr id="24" name="矩形 23"/>
          <p:cNvSpPr/>
          <p:nvPr>
            <p:custDataLst>
              <p:tags r:id="rId22"/>
            </p:custDataLst>
          </p:nvPr>
        </p:nvSpPr>
        <p:spPr>
          <a:xfrm rot="2299722">
            <a:off x="-290551" y="494148"/>
            <a:ext cx="581099" cy="58109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Tree>
    <p:extLst>
      <p:ext uri="{BB962C8B-B14F-4D97-AF65-F5344CB8AC3E}">
        <p14:creationId xmlns:p14="http://schemas.microsoft.com/office/powerpoint/2010/main" val="4222851025"/>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up)">
                                      <p:cBhvr>
                                        <p:cTn id="10" dur="500"/>
                                        <p:tgtEl>
                                          <p:spTgt spid="3"/>
                                        </p:tgtEl>
                                      </p:cBhvr>
                                    </p:animEffect>
                                  </p:childTnLst>
                                </p:cTn>
                              </p:par>
                              <p:par>
                                <p:cTn id="11" presetID="49" presetClass="entr" presetSubtype="0" decel="100000" fill="hold" grpId="0"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 calcmode="lin" valueType="num">
                                      <p:cBhvr>
                                        <p:cTn id="15" dur="500" fill="hold"/>
                                        <p:tgtEl>
                                          <p:spTgt spid="4"/>
                                        </p:tgtEl>
                                        <p:attrNameLst>
                                          <p:attrName>style.rotation</p:attrName>
                                        </p:attrNameLst>
                                      </p:cBhvr>
                                      <p:tavLst>
                                        <p:tav tm="0">
                                          <p:val>
                                            <p:fltVal val="360"/>
                                          </p:val>
                                        </p:tav>
                                        <p:tav tm="100000">
                                          <p:val>
                                            <p:fltVal val="0"/>
                                          </p:val>
                                        </p:tav>
                                      </p:tavLst>
                                    </p:anim>
                                    <p:animEffect transition="in" filter="fade">
                                      <p:cBhvr>
                                        <p:cTn id="16" dur="500"/>
                                        <p:tgtEl>
                                          <p:spTgt spid="4"/>
                                        </p:tgtEl>
                                      </p:cBhvr>
                                    </p:animEffect>
                                  </p:childTnLst>
                                </p:cTn>
                              </p:par>
                              <p:par>
                                <p:cTn id="17" presetID="49" presetClass="entr" presetSubtype="0" decel="100000" fill="hold" grpId="0" nodeType="withEffect">
                                  <p:stCondLst>
                                    <p:cond delay="75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 calcmode="lin" valueType="num">
                                      <p:cBhvr>
                                        <p:cTn id="21" dur="500" fill="hold"/>
                                        <p:tgtEl>
                                          <p:spTgt spid="6"/>
                                        </p:tgtEl>
                                        <p:attrNameLst>
                                          <p:attrName>style.rotation</p:attrName>
                                        </p:attrNameLst>
                                      </p:cBhvr>
                                      <p:tavLst>
                                        <p:tav tm="0">
                                          <p:val>
                                            <p:fltVal val="360"/>
                                          </p:val>
                                        </p:tav>
                                        <p:tav tm="100000">
                                          <p:val>
                                            <p:fltVal val="0"/>
                                          </p:val>
                                        </p:tav>
                                      </p:tavLst>
                                    </p:anim>
                                    <p:animEffect transition="in" filter="fade">
                                      <p:cBhvr>
                                        <p:cTn id="22" dur="500"/>
                                        <p:tgtEl>
                                          <p:spTgt spid="6"/>
                                        </p:tgtEl>
                                      </p:cBhvr>
                                    </p:animEffect>
                                  </p:childTnLst>
                                </p:cTn>
                              </p:par>
                              <p:par>
                                <p:cTn id="23" presetID="49" presetClass="entr" presetSubtype="0" decel="100000" fill="hold" grpId="0" nodeType="withEffect">
                                  <p:stCondLst>
                                    <p:cond delay="100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360"/>
                                          </p:val>
                                        </p:tav>
                                        <p:tav tm="100000">
                                          <p:val>
                                            <p:fltVal val="0"/>
                                          </p:val>
                                        </p:tav>
                                      </p:tavLst>
                                    </p:anim>
                                    <p:animEffect transition="in" filter="fade">
                                      <p:cBhvr>
                                        <p:cTn id="28" dur="500"/>
                                        <p:tgtEl>
                                          <p:spTgt spid="5"/>
                                        </p:tgtEl>
                                      </p:cBhvr>
                                    </p:animEffect>
                                  </p:childTnLst>
                                </p:cTn>
                              </p:par>
                              <p:par>
                                <p:cTn id="29" presetID="49" presetClass="entr" presetSubtype="0" decel="100000" fill="hold" grpId="0" nodeType="withEffect">
                                  <p:stCondLst>
                                    <p:cond delay="125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 calcmode="lin" valueType="num">
                                      <p:cBhvr>
                                        <p:cTn id="33" dur="500" fill="hold"/>
                                        <p:tgtEl>
                                          <p:spTgt spid="7"/>
                                        </p:tgtEl>
                                        <p:attrNameLst>
                                          <p:attrName>style.rotation</p:attrName>
                                        </p:attrNameLst>
                                      </p:cBhvr>
                                      <p:tavLst>
                                        <p:tav tm="0">
                                          <p:val>
                                            <p:fltVal val="360"/>
                                          </p:val>
                                        </p:tav>
                                        <p:tav tm="100000">
                                          <p:val>
                                            <p:fltVal val="0"/>
                                          </p:val>
                                        </p:tav>
                                      </p:tavLst>
                                    </p:anim>
                                    <p:animEffect transition="in" filter="fade">
                                      <p:cBhvr>
                                        <p:cTn id="34" dur="500"/>
                                        <p:tgtEl>
                                          <p:spTgt spid="7"/>
                                        </p:tgtEl>
                                      </p:cBhvr>
                                    </p:animEffect>
                                  </p:childTnLst>
                                </p:cTn>
                              </p:par>
                              <p:par>
                                <p:cTn id="35" presetID="45" presetClass="entr" presetSubtype="0" fill="hold" grpId="0" nodeType="withEffect">
                                  <p:stCondLst>
                                    <p:cond delay="150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350"/>
                                        <p:tgtEl>
                                          <p:spTgt spid="8"/>
                                        </p:tgtEl>
                                      </p:cBhvr>
                                    </p:animEffect>
                                    <p:anim calcmode="lin" valueType="num">
                                      <p:cBhvr>
                                        <p:cTn id="38" dur="350" fill="hold"/>
                                        <p:tgtEl>
                                          <p:spTgt spid="8"/>
                                        </p:tgtEl>
                                        <p:attrNameLst>
                                          <p:attrName>ppt_w</p:attrName>
                                        </p:attrNameLst>
                                      </p:cBhvr>
                                      <p:tavLst>
                                        <p:tav tm="0" fmla="#ppt_w*sin(2.5*pi*$)">
                                          <p:val>
                                            <p:fltVal val="0"/>
                                          </p:val>
                                        </p:tav>
                                        <p:tav tm="100000">
                                          <p:val>
                                            <p:fltVal val="1"/>
                                          </p:val>
                                        </p:tav>
                                      </p:tavLst>
                                    </p:anim>
                                    <p:anim calcmode="lin" valueType="num">
                                      <p:cBhvr>
                                        <p:cTn id="39" dur="350" fill="hold"/>
                                        <p:tgtEl>
                                          <p:spTgt spid="8"/>
                                        </p:tgtEl>
                                        <p:attrNameLst>
                                          <p:attrName>ppt_h</p:attrName>
                                        </p:attrNameLst>
                                      </p:cBhvr>
                                      <p:tavLst>
                                        <p:tav tm="0">
                                          <p:val>
                                            <p:strVal val="#ppt_h"/>
                                          </p:val>
                                        </p:tav>
                                        <p:tav tm="100000">
                                          <p:val>
                                            <p:strVal val="#ppt_h"/>
                                          </p:val>
                                        </p:tav>
                                      </p:tavLst>
                                    </p:anim>
                                  </p:childTnLst>
                                </p:cTn>
                              </p:par>
                              <p:par>
                                <p:cTn id="40" presetID="45" presetClass="entr" presetSubtype="0" fill="hold" grpId="0" nodeType="withEffect">
                                  <p:stCondLst>
                                    <p:cond delay="150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350"/>
                                        <p:tgtEl>
                                          <p:spTgt spid="9"/>
                                        </p:tgtEl>
                                      </p:cBhvr>
                                    </p:animEffect>
                                    <p:anim calcmode="lin" valueType="num">
                                      <p:cBhvr>
                                        <p:cTn id="43" dur="350" fill="hold"/>
                                        <p:tgtEl>
                                          <p:spTgt spid="9"/>
                                        </p:tgtEl>
                                        <p:attrNameLst>
                                          <p:attrName>ppt_w</p:attrName>
                                        </p:attrNameLst>
                                      </p:cBhvr>
                                      <p:tavLst>
                                        <p:tav tm="0" fmla="#ppt_w*sin(2.5*pi*$)">
                                          <p:val>
                                            <p:fltVal val="0"/>
                                          </p:val>
                                        </p:tav>
                                        <p:tav tm="100000">
                                          <p:val>
                                            <p:fltVal val="1"/>
                                          </p:val>
                                        </p:tav>
                                      </p:tavLst>
                                    </p:anim>
                                    <p:anim calcmode="lin" valueType="num">
                                      <p:cBhvr>
                                        <p:cTn id="44" dur="350" fill="hold"/>
                                        <p:tgtEl>
                                          <p:spTgt spid="9"/>
                                        </p:tgtEl>
                                        <p:attrNameLst>
                                          <p:attrName>ppt_h</p:attrName>
                                        </p:attrNameLst>
                                      </p:cBhvr>
                                      <p:tavLst>
                                        <p:tav tm="0">
                                          <p:val>
                                            <p:strVal val="#ppt_h"/>
                                          </p:val>
                                        </p:tav>
                                        <p:tav tm="100000">
                                          <p:val>
                                            <p:strVal val="#ppt_h"/>
                                          </p:val>
                                        </p:tav>
                                      </p:tavLst>
                                    </p:anim>
                                  </p:childTnLst>
                                </p:cTn>
                              </p:par>
                              <p:par>
                                <p:cTn id="45" presetID="45" presetClass="entr" presetSubtype="0" fill="hold" grpId="0" nodeType="withEffect">
                                  <p:stCondLst>
                                    <p:cond delay="150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350"/>
                                        <p:tgtEl>
                                          <p:spTgt spid="10"/>
                                        </p:tgtEl>
                                      </p:cBhvr>
                                    </p:animEffect>
                                    <p:anim calcmode="lin" valueType="num">
                                      <p:cBhvr>
                                        <p:cTn id="48" dur="350" fill="hold"/>
                                        <p:tgtEl>
                                          <p:spTgt spid="10"/>
                                        </p:tgtEl>
                                        <p:attrNameLst>
                                          <p:attrName>ppt_w</p:attrName>
                                        </p:attrNameLst>
                                      </p:cBhvr>
                                      <p:tavLst>
                                        <p:tav tm="0" fmla="#ppt_w*sin(2.5*pi*$)">
                                          <p:val>
                                            <p:fltVal val="0"/>
                                          </p:val>
                                        </p:tav>
                                        <p:tav tm="100000">
                                          <p:val>
                                            <p:fltVal val="1"/>
                                          </p:val>
                                        </p:tav>
                                      </p:tavLst>
                                    </p:anim>
                                    <p:anim calcmode="lin" valueType="num">
                                      <p:cBhvr>
                                        <p:cTn id="49" dur="350" fill="hold"/>
                                        <p:tgtEl>
                                          <p:spTgt spid="10"/>
                                        </p:tgtEl>
                                        <p:attrNameLst>
                                          <p:attrName>ppt_h</p:attrName>
                                        </p:attrNameLst>
                                      </p:cBhvr>
                                      <p:tavLst>
                                        <p:tav tm="0">
                                          <p:val>
                                            <p:strVal val="#ppt_h"/>
                                          </p:val>
                                        </p:tav>
                                        <p:tav tm="100000">
                                          <p:val>
                                            <p:strVal val="#ppt_h"/>
                                          </p:val>
                                        </p:tav>
                                      </p:tavLst>
                                    </p:anim>
                                  </p:childTnLst>
                                </p:cTn>
                              </p:par>
                              <p:par>
                                <p:cTn id="50" presetID="45" presetClass="entr" presetSubtype="0" fill="hold" grpId="0" nodeType="withEffect">
                                  <p:stCondLst>
                                    <p:cond delay="150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350"/>
                                        <p:tgtEl>
                                          <p:spTgt spid="11"/>
                                        </p:tgtEl>
                                      </p:cBhvr>
                                    </p:animEffect>
                                    <p:anim calcmode="lin" valueType="num">
                                      <p:cBhvr>
                                        <p:cTn id="53" dur="350" fill="hold"/>
                                        <p:tgtEl>
                                          <p:spTgt spid="11"/>
                                        </p:tgtEl>
                                        <p:attrNameLst>
                                          <p:attrName>ppt_w</p:attrName>
                                        </p:attrNameLst>
                                      </p:cBhvr>
                                      <p:tavLst>
                                        <p:tav tm="0" fmla="#ppt_w*sin(2.5*pi*$)">
                                          <p:val>
                                            <p:fltVal val="0"/>
                                          </p:val>
                                        </p:tav>
                                        <p:tav tm="100000">
                                          <p:val>
                                            <p:fltVal val="1"/>
                                          </p:val>
                                        </p:tav>
                                      </p:tavLst>
                                    </p:anim>
                                    <p:anim calcmode="lin" valueType="num">
                                      <p:cBhvr>
                                        <p:cTn id="54" dur="350" fill="hold"/>
                                        <p:tgtEl>
                                          <p:spTgt spid="11"/>
                                        </p:tgtEl>
                                        <p:attrNameLst>
                                          <p:attrName>ppt_h</p:attrName>
                                        </p:attrNameLst>
                                      </p:cBhvr>
                                      <p:tavLst>
                                        <p:tav tm="0">
                                          <p:val>
                                            <p:strVal val="#ppt_h"/>
                                          </p:val>
                                        </p:tav>
                                        <p:tav tm="100000">
                                          <p:val>
                                            <p:strVal val="#ppt_h"/>
                                          </p:val>
                                        </p:tav>
                                      </p:tavLst>
                                    </p:anim>
                                  </p:childTnLst>
                                </p:cTn>
                              </p:par>
                              <p:par>
                                <p:cTn id="55" presetID="53" presetClass="entr" presetSubtype="16" fill="hold" grpId="0" nodeType="withEffect">
                                  <p:stCondLst>
                                    <p:cond delay="1850"/>
                                  </p:stCondLst>
                                  <p:iterate type="lt">
                                    <p:tmPct val="10000"/>
                                  </p:iterate>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fltVal val="0"/>
                                          </p:val>
                                        </p:tav>
                                        <p:tav tm="100000">
                                          <p:val>
                                            <p:strVal val="#ppt_w"/>
                                          </p:val>
                                        </p:tav>
                                      </p:tavLst>
                                    </p:anim>
                                    <p:anim calcmode="lin" valueType="num">
                                      <p:cBhvr>
                                        <p:cTn id="58" dur="500" fill="hold"/>
                                        <p:tgtEl>
                                          <p:spTgt spid="12"/>
                                        </p:tgtEl>
                                        <p:attrNameLst>
                                          <p:attrName>ppt_h</p:attrName>
                                        </p:attrNameLst>
                                      </p:cBhvr>
                                      <p:tavLst>
                                        <p:tav tm="0">
                                          <p:val>
                                            <p:fltVal val="0"/>
                                          </p:val>
                                        </p:tav>
                                        <p:tav tm="100000">
                                          <p:val>
                                            <p:strVal val="#ppt_h"/>
                                          </p:val>
                                        </p:tav>
                                      </p:tavLst>
                                    </p:anim>
                                    <p:animEffect transition="in" filter="fade">
                                      <p:cBhvr>
                                        <p:cTn id="59" dur="500"/>
                                        <p:tgtEl>
                                          <p:spTgt spid="12"/>
                                        </p:tgtEl>
                                      </p:cBhvr>
                                    </p:animEffect>
                                  </p:childTnLst>
                                </p:cTn>
                              </p:par>
                              <p:par>
                                <p:cTn id="60" presetID="2" presetClass="entr" presetSubtype="4" fill="hold" grpId="0" nodeType="withEffect">
                                  <p:stCondLst>
                                    <p:cond delay="1850"/>
                                  </p:stCondLst>
                                  <p:iterate type="lt">
                                    <p:tmPct val="5000"/>
                                  </p:iterate>
                                  <p:childTnLst>
                                    <p:set>
                                      <p:cBhvr>
                                        <p:cTn id="61" dur="1" fill="hold">
                                          <p:stCondLst>
                                            <p:cond delay="0"/>
                                          </p:stCondLst>
                                        </p:cTn>
                                        <p:tgtEl>
                                          <p:spTgt spid="13"/>
                                        </p:tgtEl>
                                        <p:attrNameLst>
                                          <p:attrName>style.visibility</p:attrName>
                                        </p:attrNameLst>
                                      </p:cBhvr>
                                      <p:to>
                                        <p:strVal val="visible"/>
                                      </p:to>
                                    </p:set>
                                    <p:anim calcmode="lin" valueType="num">
                                      <p:cBhvr additive="base">
                                        <p:cTn id="62" dur="500" fill="hold"/>
                                        <p:tgtEl>
                                          <p:spTgt spid="13"/>
                                        </p:tgtEl>
                                        <p:attrNameLst>
                                          <p:attrName>ppt_x</p:attrName>
                                        </p:attrNameLst>
                                      </p:cBhvr>
                                      <p:tavLst>
                                        <p:tav tm="0">
                                          <p:val>
                                            <p:strVal val="#ppt_x"/>
                                          </p:val>
                                        </p:tav>
                                        <p:tav tm="100000">
                                          <p:val>
                                            <p:strVal val="#ppt_x"/>
                                          </p:val>
                                        </p:tav>
                                      </p:tavLst>
                                    </p:anim>
                                    <p:anim calcmode="lin" valueType="num">
                                      <p:cBhvr additive="base">
                                        <p:cTn id="63" dur="500" fill="hold"/>
                                        <p:tgtEl>
                                          <p:spTgt spid="13"/>
                                        </p:tgtEl>
                                        <p:attrNameLst>
                                          <p:attrName>ppt_y</p:attrName>
                                        </p:attrNameLst>
                                      </p:cBhvr>
                                      <p:tavLst>
                                        <p:tav tm="0">
                                          <p:val>
                                            <p:strVal val="1+#ppt_h/2"/>
                                          </p:val>
                                        </p:tav>
                                        <p:tav tm="100000">
                                          <p:val>
                                            <p:strVal val="#ppt_y"/>
                                          </p:val>
                                        </p:tav>
                                      </p:tavLst>
                                    </p:anim>
                                  </p:childTnLst>
                                </p:cTn>
                              </p:par>
                              <p:par>
                                <p:cTn id="64" presetID="53" presetClass="entr" presetSubtype="16" fill="hold" grpId="0" nodeType="withEffect">
                                  <p:stCondLst>
                                    <p:cond delay="2350"/>
                                  </p:stCondLst>
                                  <p:iterate type="lt">
                                    <p:tmPct val="10000"/>
                                  </p:iterate>
                                  <p:childTnLst>
                                    <p:set>
                                      <p:cBhvr>
                                        <p:cTn id="65" dur="1" fill="hold">
                                          <p:stCondLst>
                                            <p:cond delay="0"/>
                                          </p:stCondLst>
                                        </p:cTn>
                                        <p:tgtEl>
                                          <p:spTgt spid="14"/>
                                        </p:tgtEl>
                                        <p:attrNameLst>
                                          <p:attrName>style.visibility</p:attrName>
                                        </p:attrNameLst>
                                      </p:cBhvr>
                                      <p:to>
                                        <p:strVal val="visible"/>
                                      </p:to>
                                    </p:set>
                                    <p:anim calcmode="lin" valueType="num">
                                      <p:cBhvr>
                                        <p:cTn id="66" dur="500" fill="hold"/>
                                        <p:tgtEl>
                                          <p:spTgt spid="14"/>
                                        </p:tgtEl>
                                        <p:attrNameLst>
                                          <p:attrName>ppt_w</p:attrName>
                                        </p:attrNameLst>
                                      </p:cBhvr>
                                      <p:tavLst>
                                        <p:tav tm="0">
                                          <p:val>
                                            <p:fltVal val="0"/>
                                          </p:val>
                                        </p:tav>
                                        <p:tav tm="100000">
                                          <p:val>
                                            <p:strVal val="#ppt_w"/>
                                          </p:val>
                                        </p:tav>
                                      </p:tavLst>
                                    </p:anim>
                                    <p:anim calcmode="lin" valueType="num">
                                      <p:cBhvr>
                                        <p:cTn id="67" dur="500" fill="hold"/>
                                        <p:tgtEl>
                                          <p:spTgt spid="14"/>
                                        </p:tgtEl>
                                        <p:attrNameLst>
                                          <p:attrName>ppt_h</p:attrName>
                                        </p:attrNameLst>
                                      </p:cBhvr>
                                      <p:tavLst>
                                        <p:tav tm="0">
                                          <p:val>
                                            <p:fltVal val="0"/>
                                          </p:val>
                                        </p:tav>
                                        <p:tav tm="100000">
                                          <p:val>
                                            <p:strVal val="#ppt_h"/>
                                          </p:val>
                                        </p:tav>
                                      </p:tavLst>
                                    </p:anim>
                                    <p:animEffect transition="in" filter="fade">
                                      <p:cBhvr>
                                        <p:cTn id="68" dur="500"/>
                                        <p:tgtEl>
                                          <p:spTgt spid="14"/>
                                        </p:tgtEl>
                                      </p:cBhvr>
                                    </p:animEffect>
                                  </p:childTnLst>
                                </p:cTn>
                              </p:par>
                              <p:par>
                                <p:cTn id="69" presetID="2" presetClass="entr" presetSubtype="4" fill="hold" grpId="0" nodeType="withEffect">
                                  <p:stCondLst>
                                    <p:cond delay="2350"/>
                                  </p:stCondLst>
                                  <p:iterate type="lt">
                                    <p:tmPct val="5000"/>
                                  </p:iterate>
                                  <p:childTnLst>
                                    <p:set>
                                      <p:cBhvr>
                                        <p:cTn id="70" dur="1" fill="hold">
                                          <p:stCondLst>
                                            <p:cond delay="0"/>
                                          </p:stCondLst>
                                        </p:cTn>
                                        <p:tgtEl>
                                          <p:spTgt spid="15"/>
                                        </p:tgtEl>
                                        <p:attrNameLst>
                                          <p:attrName>style.visibility</p:attrName>
                                        </p:attrNameLst>
                                      </p:cBhvr>
                                      <p:to>
                                        <p:strVal val="visible"/>
                                      </p:to>
                                    </p:set>
                                    <p:anim calcmode="lin" valueType="num">
                                      <p:cBhvr additive="base">
                                        <p:cTn id="71" dur="500" fill="hold"/>
                                        <p:tgtEl>
                                          <p:spTgt spid="15"/>
                                        </p:tgtEl>
                                        <p:attrNameLst>
                                          <p:attrName>ppt_x</p:attrName>
                                        </p:attrNameLst>
                                      </p:cBhvr>
                                      <p:tavLst>
                                        <p:tav tm="0">
                                          <p:val>
                                            <p:strVal val="#ppt_x"/>
                                          </p:val>
                                        </p:tav>
                                        <p:tav tm="100000">
                                          <p:val>
                                            <p:strVal val="#ppt_x"/>
                                          </p:val>
                                        </p:tav>
                                      </p:tavLst>
                                    </p:anim>
                                    <p:anim calcmode="lin" valueType="num">
                                      <p:cBhvr additive="base">
                                        <p:cTn id="72" dur="500" fill="hold"/>
                                        <p:tgtEl>
                                          <p:spTgt spid="15"/>
                                        </p:tgtEl>
                                        <p:attrNameLst>
                                          <p:attrName>ppt_y</p:attrName>
                                        </p:attrNameLst>
                                      </p:cBhvr>
                                      <p:tavLst>
                                        <p:tav tm="0">
                                          <p:val>
                                            <p:strVal val="1+#ppt_h/2"/>
                                          </p:val>
                                        </p:tav>
                                        <p:tav tm="100000">
                                          <p:val>
                                            <p:strVal val="#ppt_y"/>
                                          </p:val>
                                        </p:tav>
                                      </p:tavLst>
                                    </p:anim>
                                  </p:childTnLst>
                                </p:cTn>
                              </p:par>
                              <p:par>
                                <p:cTn id="73" presetID="53" presetClass="entr" presetSubtype="16" fill="hold" grpId="0" nodeType="withEffect">
                                  <p:stCondLst>
                                    <p:cond delay="2850"/>
                                  </p:stCondLst>
                                  <p:iterate type="lt">
                                    <p:tmPct val="10000"/>
                                  </p:iterate>
                                  <p:childTnLst>
                                    <p:set>
                                      <p:cBhvr>
                                        <p:cTn id="74" dur="1" fill="hold">
                                          <p:stCondLst>
                                            <p:cond delay="0"/>
                                          </p:stCondLst>
                                        </p:cTn>
                                        <p:tgtEl>
                                          <p:spTgt spid="16"/>
                                        </p:tgtEl>
                                        <p:attrNameLst>
                                          <p:attrName>style.visibility</p:attrName>
                                        </p:attrNameLst>
                                      </p:cBhvr>
                                      <p:to>
                                        <p:strVal val="visible"/>
                                      </p:to>
                                    </p:set>
                                    <p:anim calcmode="lin" valueType="num">
                                      <p:cBhvr>
                                        <p:cTn id="75" dur="500" fill="hold"/>
                                        <p:tgtEl>
                                          <p:spTgt spid="16"/>
                                        </p:tgtEl>
                                        <p:attrNameLst>
                                          <p:attrName>ppt_w</p:attrName>
                                        </p:attrNameLst>
                                      </p:cBhvr>
                                      <p:tavLst>
                                        <p:tav tm="0">
                                          <p:val>
                                            <p:fltVal val="0"/>
                                          </p:val>
                                        </p:tav>
                                        <p:tav tm="100000">
                                          <p:val>
                                            <p:strVal val="#ppt_w"/>
                                          </p:val>
                                        </p:tav>
                                      </p:tavLst>
                                    </p:anim>
                                    <p:anim calcmode="lin" valueType="num">
                                      <p:cBhvr>
                                        <p:cTn id="76" dur="500" fill="hold"/>
                                        <p:tgtEl>
                                          <p:spTgt spid="16"/>
                                        </p:tgtEl>
                                        <p:attrNameLst>
                                          <p:attrName>ppt_h</p:attrName>
                                        </p:attrNameLst>
                                      </p:cBhvr>
                                      <p:tavLst>
                                        <p:tav tm="0">
                                          <p:val>
                                            <p:fltVal val="0"/>
                                          </p:val>
                                        </p:tav>
                                        <p:tav tm="100000">
                                          <p:val>
                                            <p:strVal val="#ppt_h"/>
                                          </p:val>
                                        </p:tav>
                                      </p:tavLst>
                                    </p:anim>
                                    <p:animEffect transition="in" filter="fade">
                                      <p:cBhvr>
                                        <p:cTn id="77" dur="500"/>
                                        <p:tgtEl>
                                          <p:spTgt spid="16"/>
                                        </p:tgtEl>
                                      </p:cBhvr>
                                    </p:animEffect>
                                  </p:childTnLst>
                                </p:cTn>
                              </p:par>
                              <p:par>
                                <p:cTn id="78" presetID="2" presetClass="entr" presetSubtype="4" fill="hold" grpId="0" nodeType="withEffect">
                                  <p:stCondLst>
                                    <p:cond delay="2850"/>
                                  </p:stCondLst>
                                  <p:iterate type="lt">
                                    <p:tmPct val="5000"/>
                                  </p:iterate>
                                  <p:childTnLst>
                                    <p:set>
                                      <p:cBhvr>
                                        <p:cTn id="79" dur="1" fill="hold">
                                          <p:stCondLst>
                                            <p:cond delay="0"/>
                                          </p:stCondLst>
                                        </p:cTn>
                                        <p:tgtEl>
                                          <p:spTgt spid="17"/>
                                        </p:tgtEl>
                                        <p:attrNameLst>
                                          <p:attrName>style.visibility</p:attrName>
                                        </p:attrNameLst>
                                      </p:cBhvr>
                                      <p:to>
                                        <p:strVal val="visible"/>
                                      </p:to>
                                    </p:set>
                                    <p:anim calcmode="lin" valueType="num">
                                      <p:cBhvr additive="base">
                                        <p:cTn id="80" dur="500" fill="hold"/>
                                        <p:tgtEl>
                                          <p:spTgt spid="17"/>
                                        </p:tgtEl>
                                        <p:attrNameLst>
                                          <p:attrName>ppt_x</p:attrName>
                                        </p:attrNameLst>
                                      </p:cBhvr>
                                      <p:tavLst>
                                        <p:tav tm="0">
                                          <p:val>
                                            <p:strVal val="#ppt_x"/>
                                          </p:val>
                                        </p:tav>
                                        <p:tav tm="100000">
                                          <p:val>
                                            <p:strVal val="#ppt_x"/>
                                          </p:val>
                                        </p:tav>
                                      </p:tavLst>
                                    </p:anim>
                                    <p:anim calcmode="lin" valueType="num">
                                      <p:cBhvr additive="base">
                                        <p:cTn id="81" dur="500" fill="hold"/>
                                        <p:tgtEl>
                                          <p:spTgt spid="17"/>
                                        </p:tgtEl>
                                        <p:attrNameLst>
                                          <p:attrName>ppt_y</p:attrName>
                                        </p:attrNameLst>
                                      </p:cBhvr>
                                      <p:tavLst>
                                        <p:tav tm="0">
                                          <p:val>
                                            <p:strVal val="1+#ppt_h/2"/>
                                          </p:val>
                                        </p:tav>
                                        <p:tav tm="100000">
                                          <p:val>
                                            <p:strVal val="#ppt_y"/>
                                          </p:val>
                                        </p:tav>
                                      </p:tavLst>
                                    </p:anim>
                                  </p:childTnLst>
                                </p:cTn>
                              </p:par>
                              <p:par>
                                <p:cTn id="82" presetID="53" presetClass="entr" presetSubtype="16" fill="hold" grpId="0" nodeType="withEffect">
                                  <p:stCondLst>
                                    <p:cond delay="3350"/>
                                  </p:stCondLst>
                                  <p:iterate type="lt">
                                    <p:tmPct val="10000"/>
                                  </p:iterate>
                                  <p:childTnLst>
                                    <p:set>
                                      <p:cBhvr>
                                        <p:cTn id="83" dur="1" fill="hold">
                                          <p:stCondLst>
                                            <p:cond delay="0"/>
                                          </p:stCondLst>
                                        </p:cTn>
                                        <p:tgtEl>
                                          <p:spTgt spid="18"/>
                                        </p:tgtEl>
                                        <p:attrNameLst>
                                          <p:attrName>style.visibility</p:attrName>
                                        </p:attrNameLst>
                                      </p:cBhvr>
                                      <p:to>
                                        <p:strVal val="visible"/>
                                      </p:to>
                                    </p:set>
                                    <p:anim calcmode="lin" valueType="num">
                                      <p:cBhvr>
                                        <p:cTn id="84" dur="500" fill="hold"/>
                                        <p:tgtEl>
                                          <p:spTgt spid="18"/>
                                        </p:tgtEl>
                                        <p:attrNameLst>
                                          <p:attrName>ppt_w</p:attrName>
                                        </p:attrNameLst>
                                      </p:cBhvr>
                                      <p:tavLst>
                                        <p:tav tm="0">
                                          <p:val>
                                            <p:fltVal val="0"/>
                                          </p:val>
                                        </p:tav>
                                        <p:tav tm="100000">
                                          <p:val>
                                            <p:strVal val="#ppt_w"/>
                                          </p:val>
                                        </p:tav>
                                      </p:tavLst>
                                    </p:anim>
                                    <p:anim calcmode="lin" valueType="num">
                                      <p:cBhvr>
                                        <p:cTn id="85" dur="500" fill="hold"/>
                                        <p:tgtEl>
                                          <p:spTgt spid="18"/>
                                        </p:tgtEl>
                                        <p:attrNameLst>
                                          <p:attrName>ppt_h</p:attrName>
                                        </p:attrNameLst>
                                      </p:cBhvr>
                                      <p:tavLst>
                                        <p:tav tm="0">
                                          <p:val>
                                            <p:fltVal val="0"/>
                                          </p:val>
                                        </p:tav>
                                        <p:tav tm="100000">
                                          <p:val>
                                            <p:strVal val="#ppt_h"/>
                                          </p:val>
                                        </p:tav>
                                      </p:tavLst>
                                    </p:anim>
                                    <p:animEffect transition="in" filter="fade">
                                      <p:cBhvr>
                                        <p:cTn id="86" dur="500"/>
                                        <p:tgtEl>
                                          <p:spTgt spid="18"/>
                                        </p:tgtEl>
                                      </p:cBhvr>
                                    </p:animEffect>
                                  </p:childTnLst>
                                </p:cTn>
                              </p:par>
                              <p:par>
                                <p:cTn id="87" presetID="2" presetClass="entr" presetSubtype="4" fill="hold" grpId="0" nodeType="withEffect">
                                  <p:stCondLst>
                                    <p:cond delay="3350"/>
                                  </p:stCondLst>
                                  <p:iterate type="lt">
                                    <p:tmPct val="5000"/>
                                  </p:iterate>
                                  <p:childTnLst>
                                    <p:set>
                                      <p:cBhvr>
                                        <p:cTn id="88" dur="1" fill="hold">
                                          <p:stCondLst>
                                            <p:cond delay="0"/>
                                          </p:stCondLst>
                                        </p:cTn>
                                        <p:tgtEl>
                                          <p:spTgt spid="19"/>
                                        </p:tgtEl>
                                        <p:attrNameLst>
                                          <p:attrName>style.visibility</p:attrName>
                                        </p:attrNameLst>
                                      </p:cBhvr>
                                      <p:to>
                                        <p:strVal val="visible"/>
                                      </p:to>
                                    </p:set>
                                    <p:anim calcmode="lin" valueType="num">
                                      <p:cBhvr additive="base">
                                        <p:cTn id="89" dur="500" fill="hold"/>
                                        <p:tgtEl>
                                          <p:spTgt spid="19"/>
                                        </p:tgtEl>
                                        <p:attrNameLst>
                                          <p:attrName>ppt_x</p:attrName>
                                        </p:attrNameLst>
                                      </p:cBhvr>
                                      <p:tavLst>
                                        <p:tav tm="0">
                                          <p:val>
                                            <p:strVal val="#ppt_x"/>
                                          </p:val>
                                        </p:tav>
                                        <p:tav tm="100000">
                                          <p:val>
                                            <p:strVal val="#ppt_x"/>
                                          </p:val>
                                        </p:tav>
                                      </p:tavLst>
                                    </p:anim>
                                    <p:anim calcmode="lin" valueType="num">
                                      <p:cBhvr additive="base">
                                        <p:cTn id="9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5"/>
          <p:cNvSpPr/>
          <p:nvPr/>
        </p:nvSpPr>
        <p:spPr>
          <a:xfrm>
            <a:off x="5507936" y="4256828"/>
            <a:ext cx="64289" cy="2651972"/>
          </a:xfrm>
          <a:prstGeom prst="rect">
            <a:avLst/>
          </a:prstGeom>
          <a:solidFill>
            <a:schemeClr val="accent2"/>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3" name="Rectangle 77"/>
          <p:cNvSpPr/>
          <p:nvPr/>
        </p:nvSpPr>
        <p:spPr>
          <a:xfrm>
            <a:off x="6913432" y="3144158"/>
            <a:ext cx="64289" cy="3764642"/>
          </a:xfrm>
          <a:prstGeom prst="rect">
            <a:avLst/>
          </a:prstGeom>
          <a:solidFill>
            <a:schemeClr val="accent4"/>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4" name="Rectangle 78"/>
          <p:cNvSpPr/>
          <p:nvPr/>
        </p:nvSpPr>
        <p:spPr>
          <a:xfrm>
            <a:off x="7802318" y="4878503"/>
            <a:ext cx="64289" cy="2030296"/>
          </a:xfrm>
          <a:prstGeom prst="rect">
            <a:avLst/>
          </a:prstGeom>
          <a:solidFill>
            <a:schemeClr val="accent4"/>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5" name="Rectangle 82"/>
          <p:cNvSpPr/>
          <p:nvPr/>
        </p:nvSpPr>
        <p:spPr>
          <a:xfrm>
            <a:off x="4159205" y="4878503"/>
            <a:ext cx="64289" cy="2030296"/>
          </a:xfrm>
          <a:prstGeom prst="rect">
            <a:avLst/>
          </a:prstGeom>
          <a:solidFill>
            <a:schemeClr val="accent1"/>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6" name="Rectangle 86"/>
          <p:cNvSpPr/>
          <p:nvPr/>
        </p:nvSpPr>
        <p:spPr>
          <a:xfrm>
            <a:off x="8820585" y="5435483"/>
            <a:ext cx="64289" cy="1473316"/>
          </a:xfrm>
          <a:prstGeom prst="rect">
            <a:avLst/>
          </a:prstGeom>
          <a:solidFill>
            <a:schemeClr val="accent2"/>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grpSp>
        <p:nvGrpSpPr>
          <p:cNvPr id="7" name="Group 72"/>
          <p:cNvGrpSpPr/>
          <p:nvPr/>
        </p:nvGrpSpPr>
        <p:grpSpPr>
          <a:xfrm>
            <a:off x="3850689" y="1370298"/>
            <a:ext cx="2178938" cy="779517"/>
            <a:chOff x="5603652" y="1645537"/>
            <a:chExt cx="1947726" cy="554352"/>
          </a:xfrm>
        </p:grpSpPr>
        <p:sp>
          <p:nvSpPr>
            <p:cNvPr id="8" name="Text Placeholder 3"/>
            <p:cNvSpPr txBox="1">
              <a:spLocks/>
            </p:cNvSpPr>
            <p:nvPr/>
          </p:nvSpPr>
          <p:spPr>
            <a:xfrm>
              <a:off x="6267494" y="1645537"/>
              <a:ext cx="1283884" cy="175100"/>
            </a:xfrm>
            <a:prstGeom prst="rect">
              <a:avLst/>
            </a:prstGeom>
          </p:spPr>
          <p:txBody>
            <a:bodyPr wrap="none" lIns="0" tIns="0" rIns="0" bIns="0" anchor="ctr" anchorCtr="0">
              <a:spAutoFit/>
            </a:bodyPr>
            <a:lstStyle>
              <a:defPPr>
                <a:defRPr lang="zh-CN"/>
              </a:defPPr>
              <a:lvl1pPr indent="0" algn="r" defTabSz="1285829" fontAlgn="auto">
                <a:spcBef>
                  <a:spcPct val="20000"/>
                </a:spcBef>
                <a:spcAft>
                  <a:spcPts val="0"/>
                </a:spcAft>
                <a:buNone/>
                <a:defRPr sz="1600" b="1" baseline="0">
                  <a:solidFill>
                    <a:srgbClr val="2F5193"/>
                  </a:solidFill>
                  <a:latin typeface="Arial" panose="020B0604020202020204" pitchFamily="34" charset="0"/>
                  <a:ea typeface="微软雅黑" panose="020B0503020204020204" pitchFamily="34" charset="-122"/>
                  <a:cs typeface="+mn-ea"/>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marL="0" marR="0" lvl="0" indent="0" algn="r" defTabSz="1285829" rtl="0" eaLnBrk="1" fontAlgn="auto" latinLnBrk="0" hangingPunct="1">
                <a:lnSpc>
                  <a:spcPct val="100000"/>
                </a:lnSpc>
                <a:spcBef>
                  <a:spcPct val="20000"/>
                </a:spcBef>
                <a:spcAft>
                  <a:spcPts val="0"/>
                </a:spcAft>
                <a:buClrTx/>
                <a:buSzTx/>
                <a:buFontTx/>
                <a:buNone/>
                <a:tabLst/>
                <a:defRPr/>
              </a:pPr>
              <a:r>
                <a:rPr kumimoji="0" lang="zh-CN" altLang="en-US" sz="1600" b="1" i="0" u="none" strike="noStrike" kern="1200" cap="none" spc="0" normalizeH="0" baseline="0" noProof="0" dirty="0">
                  <a:ln>
                    <a:noFill/>
                  </a:ln>
                  <a:solidFill>
                    <a:srgbClr val="B22B27"/>
                  </a:solidFill>
                  <a:effectLst/>
                  <a:uLnTx/>
                  <a:uFillTx/>
                  <a:latin typeface="微软雅黑"/>
                  <a:ea typeface="微软雅黑"/>
                  <a:sym typeface="Arial" panose="020B0604020202020204" pitchFamily="34" charset="0"/>
                </a:rPr>
                <a:t>请替换文字内容</a:t>
              </a:r>
              <a:endParaRPr kumimoji="0" lang="en-US" sz="1600" b="1" i="0" u="none" strike="noStrike" kern="1200" cap="none" spc="0" normalizeH="0" baseline="0" noProof="0" dirty="0">
                <a:ln>
                  <a:noFill/>
                </a:ln>
                <a:solidFill>
                  <a:srgbClr val="B22B27"/>
                </a:solidFill>
                <a:effectLst/>
                <a:uLnTx/>
                <a:uFillTx/>
                <a:latin typeface="微软雅黑"/>
                <a:ea typeface="微软雅黑"/>
                <a:sym typeface="Arial" panose="020B0604020202020204" pitchFamily="34" charset="0"/>
              </a:endParaRPr>
            </a:p>
          </p:txBody>
        </p:sp>
        <p:sp>
          <p:nvSpPr>
            <p:cNvPr id="9" name="Text Placeholder 3"/>
            <p:cNvSpPr txBox="1">
              <a:spLocks/>
            </p:cNvSpPr>
            <p:nvPr/>
          </p:nvSpPr>
          <p:spPr>
            <a:xfrm>
              <a:off x="5603652" y="1875453"/>
              <a:ext cx="1947726" cy="324436"/>
            </a:xfrm>
            <a:prstGeom prst="rect">
              <a:avLst/>
            </a:prstGeom>
          </p:spPr>
          <p:txBody>
            <a:bodyPr wrap="square" lIns="0" tIns="0" rIns="0" bIns="0" anchor="ctr" anchorCtr="0">
              <a:spAutoFit/>
            </a:bodyPr>
            <a:lstStyle>
              <a:defPPr>
                <a:defRPr lang="zh-CN"/>
              </a:defPPr>
              <a:lvl1pPr indent="0" algn="r">
                <a:lnSpc>
                  <a:spcPct val="150000"/>
                </a:lnSpc>
                <a:buNone/>
                <a:defRPr sz="1050" baseline="0">
                  <a:latin typeface="Arial" panose="020B0604020202020204" pitchFamily="34" charset="0"/>
                  <a:ea typeface="微软雅黑" panose="020B0503020204020204" pitchFamily="34" charset="-122"/>
                  <a:cs typeface="+mn-ea"/>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marL="0" marR="0" lvl="0" indent="0" algn="r" defTabSz="914400" rtl="0" eaLnBrk="1" fontAlgn="auto" latinLnBrk="0" hangingPunct="1">
                <a:lnSpc>
                  <a:spcPct val="15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srgbClr val="000000">
                      <a:lumMod val="75000"/>
                      <a:lumOff val="25000"/>
                    </a:srgbClr>
                  </a:solidFill>
                  <a:effectLst/>
                  <a:uLnTx/>
                  <a:uFillTx/>
                  <a:latin typeface="微软雅黑"/>
                  <a:ea typeface="微软雅黑"/>
                  <a:sym typeface="Arial" panose="020B0604020202020204" pitchFamily="34" charset="0"/>
                </a:rPr>
                <a:t>请替换文字内容，修改文字内容，也可以直接复制你的内容到此。</a:t>
              </a:r>
              <a:endParaRPr kumimoji="0" lang="en-US" altLang="zh-CN" sz="1050" b="0" i="0" u="none" strike="noStrike" kern="1200" cap="none" spc="0" normalizeH="0" baseline="0" noProof="0" dirty="0">
                <a:ln>
                  <a:noFill/>
                </a:ln>
                <a:solidFill>
                  <a:srgbClr val="000000">
                    <a:lumMod val="75000"/>
                    <a:lumOff val="25000"/>
                  </a:srgbClr>
                </a:solidFill>
                <a:effectLst/>
                <a:uLnTx/>
                <a:uFillTx/>
                <a:latin typeface="微软雅黑"/>
                <a:ea typeface="微软雅黑"/>
                <a:sym typeface="Arial" panose="020B0604020202020204" pitchFamily="34" charset="0"/>
              </a:endParaRPr>
            </a:p>
          </p:txBody>
        </p:sp>
      </p:grpSp>
      <p:grpSp>
        <p:nvGrpSpPr>
          <p:cNvPr id="10" name="Group 72"/>
          <p:cNvGrpSpPr/>
          <p:nvPr/>
        </p:nvGrpSpPr>
        <p:grpSpPr>
          <a:xfrm>
            <a:off x="2311531" y="2544675"/>
            <a:ext cx="2178938" cy="735979"/>
            <a:chOff x="5603652" y="1676500"/>
            <a:chExt cx="1947726" cy="523390"/>
          </a:xfrm>
        </p:grpSpPr>
        <p:sp>
          <p:nvSpPr>
            <p:cNvPr id="11" name="Text Placeholder 3"/>
            <p:cNvSpPr txBox="1">
              <a:spLocks/>
            </p:cNvSpPr>
            <p:nvPr/>
          </p:nvSpPr>
          <p:spPr>
            <a:xfrm>
              <a:off x="6267494" y="1676500"/>
              <a:ext cx="1283884" cy="175100"/>
            </a:xfrm>
            <a:prstGeom prst="rect">
              <a:avLst/>
            </a:prstGeom>
          </p:spPr>
          <p:txBody>
            <a:bodyPr wrap="none" lIns="0" tIns="0" rIns="0" bIns="0" anchor="ctr" anchorCtr="0">
              <a:spAutoFit/>
            </a:bodyPr>
            <a:lstStyle>
              <a:defPPr>
                <a:defRPr lang="zh-CN"/>
              </a:defPPr>
              <a:lvl1pPr indent="0" algn="r" defTabSz="1285829" fontAlgn="auto">
                <a:spcBef>
                  <a:spcPct val="20000"/>
                </a:spcBef>
                <a:spcAft>
                  <a:spcPts val="0"/>
                </a:spcAft>
                <a:buNone/>
                <a:defRPr sz="1600" b="1" baseline="0">
                  <a:solidFill>
                    <a:srgbClr val="2F5193"/>
                  </a:solidFill>
                  <a:latin typeface="Arial" panose="020B0604020202020204" pitchFamily="34" charset="0"/>
                  <a:ea typeface="微软雅黑" panose="020B0503020204020204" pitchFamily="34" charset="-122"/>
                  <a:cs typeface="+mn-ea"/>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marL="0" marR="0" lvl="0" indent="0" algn="r" defTabSz="1285829" rtl="0" eaLnBrk="1" fontAlgn="auto" latinLnBrk="0" hangingPunct="1">
                <a:lnSpc>
                  <a:spcPct val="100000"/>
                </a:lnSpc>
                <a:spcBef>
                  <a:spcPct val="20000"/>
                </a:spcBef>
                <a:spcAft>
                  <a:spcPts val="0"/>
                </a:spcAft>
                <a:buClrTx/>
                <a:buSzTx/>
                <a:buFontTx/>
                <a:buNone/>
                <a:tabLst/>
                <a:defRPr/>
              </a:pPr>
              <a:r>
                <a:rPr kumimoji="0" lang="zh-CN" altLang="en-US" sz="1600" b="1" i="0" u="none" strike="noStrike" kern="1200" cap="none" spc="0" normalizeH="0" baseline="0" noProof="0" dirty="0">
                  <a:ln>
                    <a:noFill/>
                  </a:ln>
                  <a:solidFill>
                    <a:srgbClr val="4A9143"/>
                  </a:solidFill>
                  <a:effectLst/>
                  <a:uLnTx/>
                  <a:uFillTx/>
                  <a:latin typeface="微软雅黑"/>
                  <a:ea typeface="微软雅黑"/>
                  <a:sym typeface="Arial" panose="020B0604020202020204" pitchFamily="34" charset="0"/>
                </a:rPr>
                <a:t>请替换文字内容</a:t>
              </a:r>
              <a:endParaRPr kumimoji="0" lang="en-US" sz="1600" b="1" i="0" u="none" strike="noStrike" kern="1200" cap="none" spc="0" normalizeH="0" baseline="0" noProof="0" dirty="0">
                <a:ln>
                  <a:noFill/>
                </a:ln>
                <a:solidFill>
                  <a:srgbClr val="4A9143"/>
                </a:solidFill>
                <a:effectLst/>
                <a:uLnTx/>
                <a:uFillTx/>
                <a:latin typeface="微软雅黑"/>
                <a:ea typeface="微软雅黑"/>
                <a:sym typeface="Arial" panose="020B0604020202020204" pitchFamily="34" charset="0"/>
              </a:endParaRPr>
            </a:p>
          </p:txBody>
        </p:sp>
        <p:sp>
          <p:nvSpPr>
            <p:cNvPr id="12" name="Text Placeholder 3"/>
            <p:cNvSpPr txBox="1">
              <a:spLocks/>
            </p:cNvSpPr>
            <p:nvPr/>
          </p:nvSpPr>
          <p:spPr>
            <a:xfrm>
              <a:off x="5603652" y="1875454"/>
              <a:ext cx="1947726" cy="324436"/>
            </a:xfrm>
            <a:prstGeom prst="rect">
              <a:avLst/>
            </a:prstGeom>
          </p:spPr>
          <p:txBody>
            <a:bodyPr wrap="square" lIns="0" tIns="0" rIns="0" bIns="0" anchor="ctr" anchorCtr="0">
              <a:spAutoFit/>
            </a:bodyPr>
            <a:lstStyle>
              <a:defPPr>
                <a:defRPr lang="zh-CN"/>
              </a:defPPr>
              <a:lvl1pPr indent="0" algn="r">
                <a:lnSpc>
                  <a:spcPct val="150000"/>
                </a:lnSpc>
                <a:buNone/>
                <a:defRPr sz="1050" baseline="0">
                  <a:latin typeface="Arial" panose="020B0604020202020204" pitchFamily="34" charset="0"/>
                  <a:ea typeface="微软雅黑" panose="020B0503020204020204" pitchFamily="34" charset="-122"/>
                  <a:cs typeface="+mn-ea"/>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marL="0" marR="0" lvl="0" indent="0" algn="r" defTabSz="914400" rtl="0" eaLnBrk="1" fontAlgn="auto" latinLnBrk="0" hangingPunct="1">
                <a:lnSpc>
                  <a:spcPct val="15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srgbClr val="000000">
                      <a:lumMod val="75000"/>
                      <a:lumOff val="25000"/>
                    </a:srgbClr>
                  </a:solidFill>
                  <a:effectLst/>
                  <a:uLnTx/>
                  <a:uFillTx/>
                  <a:latin typeface="微软雅黑"/>
                  <a:ea typeface="微软雅黑"/>
                  <a:sym typeface="Arial" panose="020B0604020202020204" pitchFamily="34" charset="0"/>
                </a:rPr>
                <a:t>请替换文字内容，修改文字内容，也可以直接复制你的内容到此。</a:t>
              </a:r>
              <a:endParaRPr kumimoji="0" lang="en-US" altLang="zh-CN" sz="1050" b="0" i="0" u="none" strike="noStrike" kern="1200" cap="none" spc="0" normalizeH="0" baseline="0" noProof="0" dirty="0">
                <a:ln>
                  <a:noFill/>
                </a:ln>
                <a:solidFill>
                  <a:srgbClr val="000000">
                    <a:lumMod val="75000"/>
                    <a:lumOff val="25000"/>
                  </a:srgbClr>
                </a:solidFill>
                <a:effectLst/>
                <a:uLnTx/>
                <a:uFillTx/>
                <a:latin typeface="微软雅黑"/>
                <a:ea typeface="微软雅黑"/>
                <a:sym typeface="Arial" panose="020B0604020202020204" pitchFamily="34" charset="0"/>
              </a:endParaRPr>
            </a:p>
          </p:txBody>
        </p:sp>
      </p:grpSp>
      <p:grpSp>
        <p:nvGrpSpPr>
          <p:cNvPr id="13" name="Group 72"/>
          <p:cNvGrpSpPr/>
          <p:nvPr/>
        </p:nvGrpSpPr>
        <p:grpSpPr>
          <a:xfrm>
            <a:off x="1557097" y="4811549"/>
            <a:ext cx="2178939" cy="765008"/>
            <a:chOff x="5603652" y="1655858"/>
            <a:chExt cx="1947727" cy="544034"/>
          </a:xfrm>
        </p:grpSpPr>
        <p:sp>
          <p:nvSpPr>
            <p:cNvPr id="14" name="Text Placeholder 3"/>
            <p:cNvSpPr txBox="1">
              <a:spLocks/>
            </p:cNvSpPr>
            <p:nvPr/>
          </p:nvSpPr>
          <p:spPr>
            <a:xfrm>
              <a:off x="6267495" y="1655858"/>
              <a:ext cx="1283884" cy="17510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r" defTabSz="1285829" rtl="0" eaLnBrk="1" fontAlgn="auto" latinLnBrk="0" hangingPunct="1">
                <a:lnSpc>
                  <a:spcPct val="100000"/>
                </a:lnSpc>
                <a:spcBef>
                  <a:spcPct val="20000"/>
                </a:spcBef>
                <a:spcAft>
                  <a:spcPts val="0"/>
                </a:spcAft>
                <a:buClrTx/>
                <a:buSzTx/>
                <a:buFontTx/>
                <a:buNone/>
                <a:tabLst/>
                <a:defRPr/>
              </a:pPr>
              <a:r>
                <a:rPr kumimoji="0" lang="zh-CN" altLang="en-US" sz="1600" b="1" i="0" u="none" strike="noStrike" kern="1200" cap="none" spc="0" normalizeH="0" baseline="0" noProof="0" dirty="0">
                  <a:ln>
                    <a:noFill/>
                  </a:ln>
                  <a:solidFill>
                    <a:srgbClr val="E84C33"/>
                  </a:solidFill>
                  <a:effectLst/>
                  <a:uLnTx/>
                  <a:uFillTx/>
                  <a:latin typeface="微软雅黑"/>
                  <a:ea typeface="微软雅黑"/>
                  <a:cs typeface="+mn-ea"/>
                  <a:sym typeface="Arial" panose="020B0604020202020204" pitchFamily="34" charset="0"/>
                </a:rPr>
                <a:t>请替换文字内容</a:t>
              </a:r>
              <a:endParaRPr kumimoji="0" lang="en-US" sz="1600" b="1" i="0" u="none" strike="noStrike" kern="1200" cap="none" spc="0" normalizeH="0" baseline="0" noProof="0" dirty="0">
                <a:ln>
                  <a:noFill/>
                </a:ln>
                <a:solidFill>
                  <a:srgbClr val="E84C33"/>
                </a:solidFill>
                <a:effectLst/>
                <a:uLnTx/>
                <a:uFillTx/>
                <a:latin typeface="微软雅黑"/>
                <a:ea typeface="微软雅黑"/>
                <a:cs typeface="+mn-ea"/>
                <a:sym typeface="Arial" panose="020B0604020202020204" pitchFamily="34" charset="0"/>
              </a:endParaRPr>
            </a:p>
          </p:txBody>
        </p:sp>
        <p:sp>
          <p:nvSpPr>
            <p:cNvPr id="15" name="Text Placeholder 3"/>
            <p:cNvSpPr txBox="1">
              <a:spLocks/>
            </p:cNvSpPr>
            <p:nvPr/>
          </p:nvSpPr>
          <p:spPr>
            <a:xfrm>
              <a:off x="5603652" y="1875456"/>
              <a:ext cx="1947726" cy="32443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r" defTabSz="914400" rtl="0" eaLnBrk="1" fontAlgn="auto" latinLnBrk="0" hangingPunct="1">
                <a:lnSpc>
                  <a:spcPct val="15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ea"/>
                  <a:sym typeface="Arial" panose="020B0604020202020204" pitchFamily="34" charset="0"/>
                </a:rPr>
                <a:t>请替换文字内容，修改文字内容，也可以直接复制你的内容到此。</a:t>
              </a:r>
              <a:endParaRPr kumimoji="0" lang="en-US" altLang="zh-CN" sz="105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ea"/>
                <a:sym typeface="Arial" panose="020B0604020202020204" pitchFamily="34" charset="0"/>
              </a:endParaRPr>
            </a:p>
          </p:txBody>
        </p:sp>
      </p:grpSp>
      <p:grpSp>
        <p:nvGrpSpPr>
          <p:cNvPr id="16" name="Group 58"/>
          <p:cNvGrpSpPr/>
          <p:nvPr/>
        </p:nvGrpSpPr>
        <p:grpSpPr>
          <a:xfrm>
            <a:off x="7952958" y="2435272"/>
            <a:ext cx="2035179" cy="736144"/>
            <a:chOff x="7174424" y="1401232"/>
            <a:chExt cx="2276195" cy="523509"/>
          </a:xfrm>
        </p:grpSpPr>
        <p:sp>
          <p:nvSpPr>
            <p:cNvPr id="17" name="TextBox 105"/>
            <p:cNvSpPr txBox="1"/>
            <p:nvPr/>
          </p:nvSpPr>
          <p:spPr>
            <a:xfrm>
              <a:off x="7174424" y="1600304"/>
              <a:ext cx="2276195" cy="324437"/>
            </a:xfrm>
            <a:prstGeom prst="rect">
              <a:avLst/>
            </a:prstGeom>
          </p:spPr>
          <p:txBody>
            <a:bodyPr wrap="square" lIns="0" tIns="0" rIns="0" bIns="0" anchor="ctr" anchorCtr="0">
              <a:spAutoFit/>
            </a:bodyPr>
            <a:lstStyle>
              <a:defPPr>
                <a:defRPr lang="zh-CN"/>
              </a:defPPr>
              <a:lvl1pPr indent="0" algn="r">
                <a:lnSpc>
                  <a:spcPct val="150000"/>
                </a:lnSpc>
                <a:buNone/>
                <a:defRPr sz="1050" baseline="0">
                  <a:latin typeface="Arial" panose="020B0604020202020204" pitchFamily="34" charset="0"/>
                  <a:ea typeface="微软雅黑" panose="020B0503020204020204" pitchFamily="34" charset="-122"/>
                  <a:cs typeface="+mn-ea"/>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marL="0" marR="0" lvl="0" indent="0" algn="r" defTabSz="914400" rtl="0" eaLnBrk="1" fontAlgn="auto" latinLnBrk="0" hangingPunct="1">
                <a:lnSpc>
                  <a:spcPct val="15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srgbClr val="000000">
                      <a:lumMod val="75000"/>
                      <a:lumOff val="25000"/>
                    </a:srgbClr>
                  </a:solidFill>
                  <a:effectLst/>
                  <a:uLnTx/>
                  <a:uFillTx/>
                  <a:latin typeface="微软雅黑"/>
                  <a:ea typeface="微软雅黑"/>
                  <a:sym typeface="Arial" panose="020B0604020202020204" pitchFamily="34" charset="0"/>
                </a:rPr>
                <a:t>请替换文字内容，修改文字内容，也可以直接复制你的内容到此。</a:t>
              </a:r>
              <a:endParaRPr kumimoji="0" lang="en-US" altLang="zh-CN" sz="1050" b="0" i="0" u="none" strike="noStrike" kern="1200" cap="none" spc="0" normalizeH="0" baseline="0" noProof="0" dirty="0">
                <a:ln>
                  <a:noFill/>
                </a:ln>
                <a:solidFill>
                  <a:srgbClr val="000000">
                    <a:lumMod val="75000"/>
                    <a:lumOff val="25000"/>
                  </a:srgbClr>
                </a:solidFill>
                <a:effectLst/>
                <a:uLnTx/>
                <a:uFillTx/>
                <a:latin typeface="微软雅黑"/>
                <a:ea typeface="微软雅黑"/>
                <a:sym typeface="Arial" panose="020B0604020202020204" pitchFamily="34" charset="0"/>
              </a:endParaRPr>
            </a:p>
          </p:txBody>
        </p:sp>
        <p:sp>
          <p:nvSpPr>
            <p:cNvPr id="18" name="Rectangle 106"/>
            <p:cNvSpPr/>
            <p:nvPr/>
          </p:nvSpPr>
          <p:spPr>
            <a:xfrm>
              <a:off x="7174424" y="1401232"/>
              <a:ext cx="1606384" cy="175100"/>
            </a:xfrm>
            <a:prstGeom prst="rect">
              <a:avLst/>
            </a:prstGeom>
          </p:spPr>
          <p:txBody>
            <a:bodyPr wrap="none" lIns="0" tIns="0" rIns="0" bIns="0" anchor="ctr" anchorCtr="0">
              <a:spAutoFit/>
            </a:bodyPr>
            <a:lstStyle/>
            <a:p>
              <a:pPr marL="0" marR="0" lvl="0" indent="0" algn="r" defTabSz="1285829" rtl="0" eaLnBrk="1" fontAlgn="auto" latinLnBrk="0" hangingPunct="1">
                <a:lnSpc>
                  <a:spcPct val="100000"/>
                </a:lnSpc>
                <a:spcBef>
                  <a:spcPct val="20000"/>
                </a:spcBef>
                <a:spcAft>
                  <a:spcPts val="0"/>
                </a:spcAft>
                <a:buClrTx/>
                <a:buSzTx/>
                <a:buFontTx/>
                <a:buNone/>
                <a:tabLst/>
                <a:defRPr/>
              </a:pPr>
              <a:r>
                <a:rPr kumimoji="0" lang="zh-CN" altLang="en-US" sz="1600" b="1" i="0" u="none" strike="noStrike" kern="1200" cap="none" spc="0" normalizeH="0" baseline="0" noProof="0" dirty="0">
                  <a:ln>
                    <a:noFill/>
                  </a:ln>
                  <a:solidFill>
                    <a:srgbClr val="01596F"/>
                  </a:solidFill>
                  <a:effectLst/>
                  <a:uLnTx/>
                  <a:uFillTx/>
                  <a:latin typeface="微软雅黑"/>
                  <a:ea typeface="微软雅黑"/>
                  <a:cs typeface="+mn-ea"/>
                  <a:sym typeface="Arial" panose="020B0604020202020204" pitchFamily="34" charset="0"/>
                </a:rPr>
                <a:t>请替换文字内容</a:t>
              </a:r>
              <a:endParaRPr kumimoji="0" lang="en-US" sz="1600" b="1" i="0" u="none" strike="noStrike" kern="1200" cap="none" spc="0" normalizeH="0" baseline="0" noProof="0" dirty="0">
                <a:ln>
                  <a:noFill/>
                </a:ln>
                <a:solidFill>
                  <a:srgbClr val="01596F"/>
                </a:solidFill>
                <a:effectLst/>
                <a:uLnTx/>
                <a:uFillTx/>
                <a:latin typeface="微软雅黑"/>
                <a:ea typeface="微软雅黑"/>
                <a:cs typeface="+mn-ea"/>
                <a:sym typeface="Arial" panose="020B0604020202020204" pitchFamily="34" charset="0"/>
              </a:endParaRPr>
            </a:p>
          </p:txBody>
        </p:sp>
      </p:grpSp>
      <p:grpSp>
        <p:nvGrpSpPr>
          <p:cNvPr id="19" name="Group 58"/>
          <p:cNvGrpSpPr/>
          <p:nvPr/>
        </p:nvGrpSpPr>
        <p:grpSpPr>
          <a:xfrm>
            <a:off x="8917312" y="3506773"/>
            <a:ext cx="2035179" cy="750416"/>
            <a:chOff x="7174424" y="1401232"/>
            <a:chExt cx="2276195" cy="533659"/>
          </a:xfrm>
        </p:grpSpPr>
        <p:sp>
          <p:nvSpPr>
            <p:cNvPr id="20" name="TextBox 110"/>
            <p:cNvSpPr txBox="1"/>
            <p:nvPr/>
          </p:nvSpPr>
          <p:spPr>
            <a:xfrm>
              <a:off x="7174424" y="1590162"/>
              <a:ext cx="2276195" cy="344729"/>
            </a:xfrm>
            <a:prstGeom prst="rect">
              <a:avLst/>
            </a:prstGeom>
          </p:spPr>
          <p:txBody>
            <a:bodyPr wrap="square" lIns="0" tIns="0" rIns="0" bIns="0" anchor="ctr" anchorCtr="0">
              <a:spAutoFit/>
            </a:bodyPr>
            <a:lstStyle>
              <a:defPPr>
                <a:defRPr lang="zh-CN"/>
              </a:defPPr>
              <a:lvl1pPr indent="0" algn="r">
                <a:lnSpc>
                  <a:spcPct val="150000"/>
                </a:lnSpc>
                <a:buNone/>
                <a:defRPr sz="1050" baseline="0">
                  <a:latin typeface="Arial" panose="020B0604020202020204" pitchFamily="34" charset="0"/>
                  <a:ea typeface="微软雅黑" panose="020B0503020204020204" pitchFamily="34" charset="-122"/>
                  <a:cs typeface="+mn-ea"/>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marL="0" marR="0" lvl="0" indent="0" algn="r" defTabSz="914400" rtl="0" eaLnBrk="1" fontAlgn="auto" latinLnBrk="0" hangingPunct="1">
                <a:lnSpc>
                  <a:spcPct val="15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srgbClr val="000000">
                      <a:lumMod val="75000"/>
                      <a:lumOff val="25000"/>
                    </a:srgbClr>
                  </a:solidFill>
                  <a:effectLst/>
                  <a:uLnTx/>
                  <a:uFillTx/>
                  <a:latin typeface="微软雅黑"/>
                  <a:ea typeface="微软雅黑"/>
                  <a:sym typeface="Arial" panose="020B0604020202020204" pitchFamily="34" charset="0"/>
                </a:rPr>
                <a:t>请替换文字内容，修改文字内容，也可以直接复制你的内容到此。</a:t>
              </a:r>
            </a:p>
          </p:txBody>
        </p:sp>
        <p:sp>
          <p:nvSpPr>
            <p:cNvPr id="21" name="Rectangle 114"/>
            <p:cNvSpPr/>
            <p:nvPr/>
          </p:nvSpPr>
          <p:spPr>
            <a:xfrm>
              <a:off x="7174424" y="1401232"/>
              <a:ext cx="1606384" cy="175100"/>
            </a:xfrm>
            <a:prstGeom prst="rect">
              <a:avLst/>
            </a:prstGeom>
          </p:spPr>
          <p:txBody>
            <a:bodyPr wrap="none" lIns="0" tIns="0" rIns="0" bIns="0" anchor="ctr" anchorCtr="0">
              <a:spAutoFit/>
            </a:bodyPr>
            <a:lstStyle/>
            <a:p>
              <a:pPr marL="0" marR="0" lvl="0" indent="0" algn="r" defTabSz="1285829" rtl="0" eaLnBrk="1" fontAlgn="auto" latinLnBrk="0" hangingPunct="1">
                <a:lnSpc>
                  <a:spcPct val="100000"/>
                </a:lnSpc>
                <a:spcBef>
                  <a:spcPct val="20000"/>
                </a:spcBef>
                <a:spcAft>
                  <a:spcPts val="0"/>
                </a:spcAft>
                <a:buClrTx/>
                <a:buSzTx/>
                <a:buFontTx/>
                <a:buNone/>
                <a:tabLst/>
                <a:defRPr/>
              </a:pPr>
              <a:r>
                <a:rPr kumimoji="0" lang="zh-CN" altLang="en-US" sz="1600" b="1" i="0" u="none" strike="noStrike" kern="1200" cap="none" spc="0" normalizeH="0" baseline="0" noProof="0" dirty="0">
                  <a:ln>
                    <a:noFill/>
                  </a:ln>
                  <a:solidFill>
                    <a:srgbClr val="4A9143"/>
                  </a:solidFill>
                  <a:effectLst/>
                  <a:uLnTx/>
                  <a:uFillTx/>
                  <a:latin typeface="微软雅黑"/>
                  <a:ea typeface="微软雅黑"/>
                  <a:cs typeface="+mn-ea"/>
                  <a:sym typeface="Arial" panose="020B0604020202020204" pitchFamily="34" charset="0"/>
                </a:rPr>
                <a:t>请替换文字内容</a:t>
              </a:r>
              <a:endParaRPr kumimoji="0" lang="en-US" sz="1600" b="1" i="0" u="none" strike="noStrike" kern="1200" cap="none" spc="0" normalizeH="0" baseline="0" noProof="0" dirty="0">
                <a:ln>
                  <a:noFill/>
                </a:ln>
                <a:solidFill>
                  <a:srgbClr val="4A9143"/>
                </a:solidFill>
                <a:effectLst/>
                <a:uLnTx/>
                <a:uFillTx/>
                <a:latin typeface="微软雅黑"/>
                <a:ea typeface="微软雅黑"/>
                <a:cs typeface="+mn-ea"/>
                <a:sym typeface="Arial" panose="020B0604020202020204" pitchFamily="34" charset="0"/>
              </a:endParaRPr>
            </a:p>
          </p:txBody>
        </p:sp>
      </p:grpSp>
      <p:sp>
        <p:nvSpPr>
          <p:cNvPr id="22" name="Oval 115"/>
          <p:cNvSpPr>
            <a:spLocks noChangeAspect="1"/>
          </p:cNvSpPr>
          <p:nvPr/>
        </p:nvSpPr>
        <p:spPr>
          <a:xfrm>
            <a:off x="5154550" y="4587701"/>
            <a:ext cx="791847" cy="792505"/>
          </a:xfrm>
          <a:prstGeom prst="ellipse">
            <a:avLst/>
          </a:prstGeom>
          <a:solidFill>
            <a:schemeClr val="accent2"/>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Impact"/>
                <a:ea typeface="微软雅黑"/>
                <a:cs typeface="+mn-cs"/>
                <a:sym typeface="Arial" panose="020B0604020202020204" pitchFamily="34" charset="0"/>
              </a:rPr>
              <a:t>02</a:t>
            </a:r>
          </a:p>
        </p:txBody>
      </p:sp>
      <p:sp>
        <p:nvSpPr>
          <p:cNvPr id="23" name="Oval 119"/>
          <p:cNvSpPr>
            <a:spLocks noChangeAspect="1"/>
          </p:cNvSpPr>
          <p:nvPr/>
        </p:nvSpPr>
        <p:spPr>
          <a:xfrm>
            <a:off x="7443324" y="5863289"/>
            <a:ext cx="791847" cy="792505"/>
          </a:xfrm>
          <a:prstGeom prst="ellipse">
            <a:avLst/>
          </a:prstGeom>
          <a:solidFill>
            <a:schemeClr val="accent4"/>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Impact"/>
                <a:ea typeface="微软雅黑"/>
                <a:cs typeface="+mn-cs"/>
                <a:sym typeface="Arial" panose="020B0604020202020204" pitchFamily="34" charset="0"/>
              </a:rPr>
              <a:t>04</a:t>
            </a:r>
          </a:p>
        </p:txBody>
      </p:sp>
      <p:sp>
        <p:nvSpPr>
          <p:cNvPr id="24" name="Oval 121"/>
          <p:cNvSpPr>
            <a:spLocks noChangeAspect="1"/>
          </p:cNvSpPr>
          <p:nvPr/>
        </p:nvSpPr>
        <p:spPr>
          <a:xfrm>
            <a:off x="6554439" y="5070710"/>
            <a:ext cx="791847" cy="792505"/>
          </a:xfrm>
          <a:prstGeom prst="ellipse">
            <a:avLst/>
          </a:prstGeom>
          <a:solidFill>
            <a:schemeClr val="accent3"/>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Impact"/>
                <a:ea typeface="微软雅黑"/>
                <a:cs typeface="+mn-cs"/>
                <a:sym typeface="Arial" panose="020B0604020202020204" pitchFamily="34" charset="0"/>
              </a:rPr>
              <a:t>03</a:t>
            </a:r>
          </a:p>
        </p:txBody>
      </p:sp>
      <p:sp>
        <p:nvSpPr>
          <p:cNvPr id="25" name="Oval 122"/>
          <p:cNvSpPr>
            <a:spLocks noChangeAspect="1"/>
          </p:cNvSpPr>
          <p:nvPr/>
        </p:nvSpPr>
        <p:spPr>
          <a:xfrm>
            <a:off x="8488950" y="5863289"/>
            <a:ext cx="791847" cy="792505"/>
          </a:xfrm>
          <a:prstGeom prst="ellipse">
            <a:avLst/>
          </a:prstGeom>
          <a:solidFill>
            <a:schemeClr val="accent2"/>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Impact"/>
                <a:ea typeface="微软雅黑"/>
                <a:cs typeface="+mn-cs"/>
                <a:sym typeface="Arial" panose="020B0604020202020204" pitchFamily="34" charset="0"/>
              </a:rPr>
              <a:t>05</a:t>
            </a:r>
          </a:p>
        </p:txBody>
      </p:sp>
      <p:sp>
        <p:nvSpPr>
          <p:cNvPr id="26" name="Oval 123"/>
          <p:cNvSpPr>
            <a:spLocks noChangeAspect="1"/>
          </p:cNvSpPr>
          <p:nvPr/>
        </p:nvSpPr>
        <p:spPr>
          <a:xfrm>
            <a:off x="3790640" y="5542633"/>
            <a:ext cx="791847" cy="792505"/>
          </a:xfrm>
          <a:prstGeom prst="ellipse">
            <a:avLst/>
          </a:prstGeom>
          <a:solidFill>
            <a:schemeClr val="accent1"/>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Impact"/>
                <a:ea typeface="微软雅黑"/>
                <a:cs typeface="+mn-cs"/>
                <a:sym typeface="Arial" panose="020B0604020202020204" pitchFamily="34" charset="0"/>
              </a:rPr>
              <a:t>01</a:t>
            </a:r>
          </a:p>
        </p:txBody>
      </p:sp>
      <p:grpSp>
        <p:nvGrpSpPr>
          <p:cNvPr id="27" name="Group 138"/>
          <p:cNvGrpSpPr/>
          <p:nvPr/>
        </p:nvGrpSpPr>
        <p:grpSpPr>
          <a:xfrm>
            <a:off x="8381560" y="4578280"/>
            <a:ext cx="942340" cy="943127"/>
            <a:chOff x="5867400" y="3486150"/>
            <a:chExt cx="670145" cy="670705"/>
          </a:xfrm>
          <a:solidFill>
            <a:schemeClr val="accent2"/>
          </a:solidFill>
        </p:grpSpPr>
        <p:sp>
          <p:nvSpPr>
            <p:cNvPr id="28" name="Oval 85"/>
            <p:cNvSpPr>
              <a:spLocks noChangeAspect="1"/>
            </p:cNvSpPr>
            <p:nvPr/>
          </p:nvSpPr>
          <p:spPr>
            <a:xfrm>
              <a:off x="5867400" y="3486150"/>
              <a:ext cx="670145" cy="670705"/>
            </a:xfrm>
            <a:prstGeom prst="ellipse">
              <a:avLst/>
            </a:prstGeom>
            <a:grp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29" name="Freeform 62"/>
            <p:cNvSpPr>
              <a:spLocks noEditPoints="1"/>
            </p:cNvSpPr>
            <p:nvPr/>
          </p:nvSpPr>
          <p:spPr bwMode="auto">
            <a:xfrm>
              <a:off x="6020570" y="3638144"/>
              <a:ext cx="363804" cy="366716"/>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ea"/>
                <a:sym typeface="Arial" panose="020B0604020202020204" pitchFamily="34" charset="0"/>
              </a:endParaRPr>
            </a:p>
          </p:txBody>
        </p:sp>
      </p:grpSp>
      <p:grpSp>
        <p:nvGrpSpPr>
          <p:cNvPr id="30" name="Group 131"/>
          <p:cNvGrpSpPr/>
          <p:nvPr/>
        </p:nvGrpSpPr>
        <p:grpSpPr>
          <a:xfrm>
            <a:off x="4734456" y="2644237"/>
            <a:ext cx="1611246" cy="1612592"/>
            <a:chOff x="3273762" y="2110755"/>
            <a:chExt cx="1145838" cy="1146795"/>
          </a:xfrm>
          <a:solidFill>
            <a:schemeClr val="accent2"/>
          </a:solidFill>
        </p:grpSpPr>
        <p:sp>
          <p:nvSpPr>
            <p:cNvPr id="31" name="Oval 71"/>
            <p:cNvSpPr>
              <a:spLocks noChangeAspect="1"/>
            </p:cNvSpPr>
            <p:nvPr/>
          </p:nvSpPr>
          <p:spPr>
            <a:xfrm>
              <a:off x="3273762" y="2110755"/>
              <a:ext cx="1145838" cy="1146795"/>
            </a:xfrm>
            <a:prstGeom prst="ellipse">
              <a:avLst/>
            </a:prstGeom>
            <a:grp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32" name="Freeform 83"/>
            <p:cNvSpPr>
              <a:spLocks noEditPoints="1"/>
            </p:cNvSpPr>
            <p:nvPr/>
          </p:nvSpPr>
          <p:spPr bwMode="auto">
            <a:xfrm>
              <a:off x="3699604" y="2463535"/>
              <a:ext cx="294154" cy="441234"/>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ea"/>
                <a:sym typeface="Arial" panose="020B0604020202020204" pitchFamily="34" charset="0"/>
              </a:endParaRPr>
            </a:p>
          </p:txBody>
        </p:sp>
      </p:grpSp>
      <p:grpSp>
        <p:nvGrpSpPr>
          <p:cNvPr id="33" name="Group 137"/>
          <p:cNvGrpSpPr/>
          <p:nvPr/>
        </p:nvGrpSpPr>
        <p:grpSpPr>
          <a:xfrm>
            <a:off x="7202905" y="3635152"/>
            <a:ext cx="1242314" cy="1243352"/>
            <a:chOff x="5029200" y="2815445"/>
            <a:chExt cx="883472" cy="884210"/>
          </a:xfrm>
          <a:solidFill>
            <a:schemeClr val="accent4"/>
          </a:solidFill>
        </p:grpSpPr>
        <p:sp>
          <p:nvSpPr>
            <p:cNvPr id="34" name="Oval 72"/>
            <p:cNvSpPr>
              <a:spLocks noChangeAspect="1"/>
            </p:cNvSpPr>
            <p:nvPr/>
          </p:nvSpPr>
          <p:spPr>
            <a:xfrm>
              <a:off x="5029200" y="2815445"/>
              <a:ext cx="883472" cy="884210"/>
            </a:xfrm>
            <a:prstGeom prst="ellipse">
              <a:avLst/>
            </a:prstGeom>
            <a:grp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35" name="Freeform 176"/>
            <p:cNvSpPr>
              <a:spLocks noEditPoints="1"/>
            </p:cNvSpPr>
            <p:nvPr/>
          </p:nvSpPr>
          <p:spPr bwMode="auto">
            <a:xfrm>
              <a:off x="5257019" y="3087290"/>
              <a:ext cx="427834" cy="340520"/>
            </a:xfrm>
            <a:custGeom>
              <a:avLst/>
              <a:gdLst/>
              <a:ahLst/>
              <a:cxnLst>
                <a:cxn ang="0">
                  <a:pos x="53" y="20"/>
                </a:cxn>
                <a:cxn ang="0">
                  <a:pos x="26" y="39"/>
                </a:cxn>
                <a:cxn ang="0">
                  <a:pos x="20" y="39"/>
                </a:cxn>
                <a:cxn ang="0">
                  <a:pos x="9" y="44"/>
                </a:cxn>
                <a:cxn ang="0">
                  <a:pos x="6" y="44"/>
                </a:cxn>
                <a:cxn ang="0">
                  <a:pos x="6" y="44"/>
                </a:cxn>
                <a:cxn ang="0">
                  <a:pos x="5" y="43"/>
                </a:cxn>
                <a:cxn ang="0">
                  <a:pos x="5" y="41"/>
                </a:cxn>
                <a:cxn ang="0">
                  <a:pos x="10" y="35"/>
                </a:cxn>
                <a:cxn ang="0">
                  <a:pos x="0" y="20"/>
                </a:cxn>
                <a:cxn ang="0">
                  <a:pos x="26" y="0"/>
                </a:cxn>
                <a:cxn ang="0">
                  <a:pos x="53" y="20"/>
                </a:cxn>
                <a:cxn ang="0">
                  <a:pos x="5" y="20"/>
                </a:cxn>
                <a:cxn ang="0">
                  <a:pos x="12" y="31"/>
                </a:cxn>
                <a:cxn ang="0">
                  <a:pos x="16" y="33"/>
                </a:cxn>
                <a:cxn ang="0">
                  <a:pos x="15" y="36"/>
                </a:cxn>
                <a:cxn ang="0">
                  <a:pos x="17" y="35"/>
                </a:cxn>
                <a:cxn ang="0">
                  <a:pos x="19" y="34"/>
                </a:cxn>
                <a:cxn ang="0">
                  <a:pos x="21" y="34"/>
                </a:cxn>
                <a:cxn ang="0">
                  <a:pos x="26" y="34"/>
                </a:cxn>
                <a:cxn ang="0">
                  <a:pos x="48" y="20"/>
                </a:cxn>
                <a:cxn ang="0">
                  <a:pos x="26" y="5"/>
                </a:cxn>
                <a:cxn ang="0">
                  <a:pos x="5" y="20"/>
                </a:cxn>
                <a:cxn ang="0">
                  <a:pos x="62" y="51"/>
                </a:cxn>
                <a:cxn ang="0">
                  <a:pos x="63" y="53"/>
                </a:cxn>
                <a:cxn ang="0">
                  <a:pos x="62" y="54"/>
                </a:cxn>
                <a:cxn ang="0">
                  <a:pos x="58" y="53"/>
                </a:cxn>
                <a:cxn ang="0">
                  <a:pos x="48" y="48"/>
                </a:cxn>
                <a:cxn ang="0">
                  <a:pos x="41" y="49"/>
                </a:cxn>
                <a:cxn ang="0">
                  <a:pos x="23" y="44"/>
                </a:cxn>
                <a:cxn ang="0">
                  <a:pos x="26" y="44"/>
                </a:cxn>
                <a:cxn ang="0">
                  <a:pos x="48" y="38"/>
                </a:cxn>
                <a:cxn ang="0">
                  <a:pos x="58" y="20"/>
                </a:cxn>
                <a:cxn ang="0">
                  <a:pos x="57" y="14"/>
                </a:cxn>
                <a:cxn ang="0">
                  <a:pos x="68" y="30"/>
                </a:cxn>
                <a:cxn ang="0">
                  <a:pos x="58" y="45"/>
                </a:cxn>
                <a:cxn ang="0">
                  <a:pos x="62" y="51"/>
                </a:cxn>
              </a:cxnLst>
              <a:rect l="0" t="0" r="r" b="b"/>
              <a:pathLst>
                <a:path w="68" h="54">
                  <a:moveTo>
                    <a:pt x="53" y="20"/>
                  </a:moveTo>
                  <a:cubicBezTo>
                    <a:pt x="53" y="31"/>
                    <a:pt x="41" y="39"/>
                    <a:pt x="26" y="39"/>
                  </a:cubicBezTo>
                  <a:cubicBezTo>
                    <a:pt x="24" y="39"/>
                    <a:pt x="22" y="39"/>
                    <a:pt x="20" y="39"/>
                  </a:cubicBezTo>
                  <a:cubicBezTo>
                    <a:pt x="17" y="41"/>
                    <a:pt x="13" y="43"/>
                    <a:pt x="9" y="44"/>
                  </a:cubicBezTo>
                  <a:cubicBezTo>
                    <a:pt x="8" y="44"/>
                    <a:pt x="7" y="44"/>
                    <a:pt x="6" y="44"/>
                  </a:cubicBezTo>
                  <a:cubicBezTo>
                    <a:pt x="6" y="44"/>
                    <a:pt x="6" y="44"/>
                    <a:pt x="6" y="44"/>
                  </a:cubicBezTo>
                  <a:cubicBezTo>
                    <a:pt x="5" y="44"/>
                    <a:pt x="5" y="44"/>
                    <a:pt x="5" y="43"/>
                  </a:cubicBezTo>
                  <a:cubicBezTo>
                    <a:pt x="5" y="42"/>
                    <a:pt x="5" y="42"/>
                    <a:pt x="5" y="41"/>
                  </a:cubicBezTo>
                  <a:cubicBezTo>
                    <a:pt x="7" y="40"/>
                    <a:pt x="9" y="38"/>
                    <a:pt x="10" y="35"/>
                  </a:cubicBezTo>
                  <a:cubicBezTo>
                    <a:pt x="4" y="32"/>
                    <a:pt x="0" y="26"/>
                    <a:pt x="0" y="20"/>
                  </a:cubicBezTo>
                  <a:cubicBezTo>
                    <a:pt x="0" y="9"/>
                    <a:pt x="12" y="0"/>
                    <a:pt x="26" y="0"/>
                  </a:cubicBezTo>
                  <a:cubicBezTo>
                    <a:pt x="41" y="0"/>
                    <a:pt x="53" y="9"/>
                    <a:pt x="53" y="20"/>
                  </a:cubicBezTo>
                  <a:close/>
                  <a:moveTo>
                    <a:pt x="5" y="20"/>
                  </a:moveTo>
                  <a:cubicBezTo>
                    <a:pt x="5" y="24"/>
                    <a:pt x="7" y="28"/>
                    <a:pt x="12" y="31"/>
                  </a:cubicBezTo>
                  <a:cubicBezTo>
                    <a:pt x="16" y="33"/>
                    <a:pt x="16" y="33"/>
                    <a:pt x="16" y="33"/>
                  </a:cubicBezTo>
                  <a:cubicBezTo>
                    <a:pt x="15" y="36"/>
                    <a:pt x="15" y="36"/>
                    <a:pt x="15" y="36"/>
                  </a:cubicBezTo>
                  <a:cubicBezTo>
                    <a:pt x="15" y="36"/>
                    <a:pt x="16" y="35"/>
                    <a:pt x="17" y="35"/>
                  </a:cubicBezTo>
                  <a:cubicBezTo>
                    <a:pt x="19" y="34"/>
                    <a:pt x="19" y="34"/>
                    <a:pt x="19" y="34"/>
                  </a:cubicBezTo>
                  <a:cubicBezTo>
                    <a:pt x="21" y="34"/>
                    <a:pt x="21" y="34"/>
                    <a:pt x="21" y="34"/>
                  </a:cubicBezTo>
                  <a:cubicBezTo>
                    <a:pt x="23" y="34"/>
                    <a:pt x="25" y="34"/>
                    <a:pt x="26" y="34"/>
                  </a:cubicBezTo>
                  <a:cubicBezTo>
                    <a:pt x="38" y="34"/>
                    <a:pt x="48" y="28"/>
                    <a:pt x="48" y="20"/>
                  </a:cubicBezTo>
                  <a:cubicBezTo>
                    <a:pt x="48" y="12"/>
                    <a:pt x="38" y="5"/>
                    <a:pt x="26" y="5"/>
                  </a:cubicBezTo>
                  <a:cubicBezTo>
                    <a:pt x="15" y="5"/>
                    <a:pt x="5" y="12"/>
                    <a:pt x="5" y="20"/>
                  </a:cubicBezTo>
                  <a:close/>
                  <a:moveTo>
                    <a:pt x="62" y="51"/>
                  </a:moveTo>
                  <a:cubicBezTo>
                    <a:pt x="63" y="52"/>
                    <a:pt x="63" y="52"/>
                    <a:pt x="63" y="53"/>
                  </a:cubicBezTo>
                  <a:cubicBezTo>
                    <a:pt x="63" y="53"/>
                    <a:pt x="62" y="54"/>
                    <a:pt x="62" y="54"/>
                  </a:cubicBezTo>
                  <a:cubicBezTo>
                    <a:pt x="60" y="54"/>
                    <a:pt x="59" y="54"/>
                    <a:pt x="58" y="53"/>
                  </a:cubicBezTo>
                  <a:cubicBezTo>
                    <a:pt x="54" y="52"/>
                    <a:pt x="51" y="51"/>
                    <a:pt x="48" y="48"/>
                  </a:cubicBezTo>
                  <a:cubicBezTo>
                    <a:pt x="46" y="49"/>
                    <a:pt x="43" y="49"/>
                    <a:pt x="41" y="49"/>
                  </a:cubicBezTo>
                  <a:cubicBezTo>
                    <a:pt x="34" y="49"/>
                    <a:pt x="28" y="47"/>
                    <a:pt x="23" y="44"/>
                  </a:cubicBezTo>
                  <a:cubicBezTo>
                    <a:pt x="24" y="44"/>
                    <a:pt x="25" y="44"/>
                    <a:pt x="26" y="44"/>
                  </a:cubicBezTo>
                  <a:cubicBezTo>
                    <a:pt x="35" y="44"/>
                    <a:pt x="42" y="42"/>
                    <a:pt x="48" y="38"/>
                  </a:cubicBezTo>
                  <a:cubicBezTo>
                    <a:pt x="55" y="33"/>
                    <a:pt x="58" y="27"/>
                    <a:pt x="58" y="20"/>
                  </a:cubicBezTo>
                  <a:cubicBezTo>
                    <a:pt x="58" y="18"/>
                    <a:pt x="58" y="16"/>
                    <a:pt x="57" y="14"/>
                  </a:cubicBezTo>
                  <a:cubicBezTo>
                    <a:pt x="64" y="18"/>
                    <a:pt x="68" y="23"/>
                    <a:pt x="68" y="30"/>
                  </a:cubicBezTo>
                  <a:cubicBezTo>
                    <a:pt x="68" y="36"/>
                    <a:pt x="64" y="41"/>
                    <a:pt x="58" y="45"/>
                  </a:cubicBezTo>
                  <a:cubicBezTo>
                    <a:pt x="59" y="48"/>
                    <a:pt x="61" y="49"/>
                    <a:pt x="62" y="5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ea"/>
                <a:sym typeface="Arial" panose="020B0604020202020204" pitchFamily="34" charset="0"/>
              </a:endParaRPr>
            </a:p>
          </p:txBody>
        </p:sp>
      </p:grpSp>
      <p:grpSp>
        <p:nvGrpSpPr>
          <p:cNvPr id="36" name="Group 130"/>
          <p:cNvGrpSpPr/>
          <p:nvPr/>
        </p:nvGrpSpPr>
        <p:grpSpPr>
          <a:xfrm>
            <a:off x="3559793" y="3635152"/>
            <a:ext cx="1242314" cy="1243352"/>
            <a:chOff x="2438400" y="2815445"/>
            <a:chExt cx="883472" cy="884210"/>
          </a:xfrm>
          <a:solidFill>
            <a:schemeClr val="accent1"/>
          </a:solidFill>
        </p:grpSpPr>
        <p:sp>
          <p:nvSpPr>
            <p:cNvPr id="37" name="Oval 81"/>
            <p:cNvSpPr>
              <a:spLocks noChangeAspect="1"/>
            </p:cNvSpPr>
            <p:nvPr/>
          </p:nvSpPr>
          <p:spPr>
            <a:xfrm>
              <a:off x="2438400" y="2815445"/>
              <a:ext cx="883472" cy="884210"/>
            </a:xfrm>
            <a:prstGeom prst="ellipse">
              <a:avLst/>
            </a:prstGeom>
            <a:grp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38" name="Freeform 216"/>
            <p:cNvSpPr>
              <a:spLocks noEditPoints="1"/>
            </p:cNvSpPr>
            <p:nvPr/>
          </p:nvSpPr>
          <p:spPr bwMode="auto">
            <a:xfrm>
              <a:off x="2666219" y="3042179"/>
              <a:ext cx="427834" cy="430742"/>
            </a:xfrm>
            <a:custGeom>
              <a:avLst/>
              <a:gdLst/>
              <a:ahLst/>
              <a:cxnLst>
                <a:cxn ang="0">
                  <a:pos x="68" y="34"/>
                </a:cxn>
                <a:cxn ang="0">
                  <a:pos x="34" y="68"/>
                </a:cxn>
                <a:cxn ang="0">
                  <a:pos x="0" y="34"/>
                </a:cxn>
                <a:cxn ang="0">
                  <a:pos x="34" y="0"/>
                </a:cxn>
                <a:cxn ang="0">
                  <a:pos x="68" y="34"/>
                </a:cxn>
                <a:cxn ang="0">
                  <a:pos x="15" y="40"/>
                </a:cxn>
                <a:cxn ang="0">
                  <a:pos x="14" y="34"/>
                </a:cxn>
                <a:cxn ang="0">
                  <a:pos x="15" y="27"/>
                </a:cxn>
                <a:cxn ang="0">
                  <a:pos x="8" y="20"/>
                </a:cxn>
                <a:cxn ang="0">
                  <a:pos x="5" y="34"/>
                </a:cxn>
                <a:cxn ang="0">
                  <a:pos x="8" y="47"/>
                </a:cxn>
                <a:cxn ang="0">
                  <a:pos x="15" y="40"/>
                </a:cxn>
                <a:cxn ang="0">
                  <a:pos x="48" y="34"/>
                </a:cxn>
                <a:cxn ang="0">
                  <a:pos x="34" y="19"/>
                </a:cxn>
                <a:cxn ang="0">
                  <a:pos x="19" y="34"/>
                </a:cxn>
                <a:cxn ang="0">
                  <a:pos x="34" y="48"/>
                </a:cxn>
                <a:cxn ang="0">
                  <a:pos x="48" y="34"/>
                </a:cxn>
                <a:cxn ang="0">
                  <a:pos x="20" y="8"/>
                </a:cxn>
                <a:cxn ang="0">
                  <a:pos x="27" y="15"/>
                </a:cxn>
                <a:cxn ang="0">
                  <a:pos x="34" y="14"/>
                </a:cxn>
                <a:cxn ang="0">
                  <a:pos x="40" y="15"/>
                </a:cxn>
                <a:cxn ang="0">
                  <a:pos x="47" y="8"/>
                </a:cxn>
                <a:cxn ang="0">
                  <a:pos x="34" y="5"/>
                </a:cxn>
                <a:cxn ang="0">
                  <a:pos x="20" y="8"/>
                </a:cxn>
                <a:cxn ang="0">
                  <a:pos x="47" y="59"/>
                </a:cxn>
                <a:cxn ang="0">
                  <a:pos x="40" y="52"/>
                </a:cxn>
                <a:cxn ang="0">
                  <a:pos x="34" y="53"/>
                </a:cxn>
                <a:cxn ang="0">
                  <a:pos x="27" y="52"/>
                </a:cxn>
                <a:cxn ang="0">
                  <a:pos x="20" y="59"/>
                </a:cxn>
                <a:cxn ang="0">
                  <a:pos x="34" y="63"/>
                </a:cxn>
                <a:cxn ang="0">
                  <a:pos x="47" y="59"/>
                </a:cxn>
                <a:cxn ang="0">
                  <a:pos x="60" y="47"/>
                </a:cxn>
                <a:cxn ang="0">
                  <a:pos x="63" y="34"/>
                </a:cxn>
                <a:cxn ang="0">
                  <a:pos x="60" y="20"/>
                </a:cxn>
                <a:cxn ang="0">
                  <a:pos x="52" y="27"/>
                </a:cxn>
                <a:cxn ang="0">
                  <a:pos x="53" y="34"/>
                </a:cxn>
                <a:cxn ang="0">
                  <a:pos x="52" y="40"/>
                </a:cxn>
                <a:cxn ang="0">
                  <a:pos x="60" y="47"/>
                </a:cxn>
              </a:cxnLst>
              <a:rect l="0" t="0" r="r" b="b"/>
              <a:pathLst>
                <a:path w="68" h="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15" y="40"/>
                  </a:moveTo>
                  <a:cubicBezTo>
                    <a:pt x="15" y="38"/>
                    <a:pt x="14" y="36"/>
                    <a:pt x="14" y="34"/>
                  </a:cubicBezTo>
                  <a:cubicBezTo>
                    <a:pt x="14" y="31"/>
                    <a:pt x="15" y="29"/>
                    <a:pt x="15" y="27"/>
                  </a:cubicBezTo>
                  <a:cubicBezTo>
                    <a:pt x="8" y="20"/>
                    <a:pt x="8" y="20"/>
                    <a:pt x="8" y="20"/>
                  </a:cubicBezTo>
                  <a:cubicBezTo>
                    <a:pt x="6" y="24"/>
                    <a:pt x="5" y="29"/>
                    <a:pt x="5" y="34"/>
                  </a:cubicBezTo>
                  <a:cubicBezTo>
                    <a:pt x="5" y="39"/>
                    <a:pt x="6" y="43"/>
                    <a:pt x="8" y="47"/>
                  </a:cubicBezTo>
                  <a:lnTo>
                    <a:pt x="15" y="40"/>
                  </a:lnTo>
                  <a:close/>
                  <a:moveTo>
                    <a:pt x="48" y="34"/>
                  </a:moveTo>
                  <a:cubicBezTo>
                    <a:pt x="48" y="26"/>
                    <a:pt x="42" y="19"/>
                    <a:pt x="34" y="19"/>
                  </a:cubicBezTo>
                  <a:cubicBezTo>
                    <a:pt x="26" y="19"/>
                    <a:pt x="19" y="26"/>
                    <a:pt x="19" y="34"/>
                  </a:cubicBezTo>
                  <a:cubicBezTo>
                    <a:pt x="19" y="42"/>
                    <a:pt x="26" y="48"/>
                    <a:pt x="34" y="48"/>
                  </a:cubicBezTo>
                  <a:cubicBezTo>
                    <a:pt x="42" y="48"/>
                    <a:pt x="48" y="42"/>
                    <a:pt x="48" y="34"/>
                  </a:cubicBezTo>
                  <a:close/>
                  <a:moveTo>
                    <a:pt x="20" y="8"/>
                  </a:moveTo>
                  <a:cubicBezTo>
                    <a:pt x="27" y="15"/>
                    <a:pt x="27" y="15"/>
                    <a:pt x="27" y="15"/>
                  </a:cubicBezTo>
                  <a:cubicBezTo>
                    <a:pt x="29" y="15"/>
                    <a:pt x="32" y="14"/>
                    <a:pt x="34" y="14"/>
                  </a:cubicBezTo>
                  <a:cubicBezTo>
                    <a:pt x="36" y="14"/>
                    <a:pt x="38" y="15"/>
                    <a:pt x="40" y="15"/>
                  </a:cubicBezTo>
                  <a:cubicBezTo>
                    <a:pt x="47" y="8"/>
                    <a:pt x="47" y="8"/>
                    <a:pt x="47" y="8"/>
                  </a:cubicBezTo>
                  <a:cubicBezTo>
                    <a:pt x="43" y="6"/>
                    <a:pt x="39" y="5"/>
                    <a:pt x="34" y="5"/>
                  </a:cubicBezTo>
                  <a:cubicBezTo>
                    <a:pt x="29" y="5"/>
                    <a:pt x="24" y="6"/>
                    <a:pt x="20" y="8"/>
                  </a:cubicBezTo>
                  <a:close/>
                  <a:moveTo>
                    <a:pt x="47" y="59"/>
                  </a:moveTo>
                  <a:cubicBezTo>
                    <a:pt x="40" y="52"/>
                    <a:pt x="40" y="52"/>
                    <a:pt x="40" y="52"/>
                  </a:cubicBezTo>
                  <a:cubicBezTo>
                    <a:pt x="38" y="53"/>
                    <a:pt x="36" y="53"/>
                    <a:pt x="34" y="53"/>
                  </a:cubicBezTo>
                  <a:cubicBezTo>
                    <a:pt x="32" y="53"/>
                    <a:pt x="29" y="53"/>
                    <a:pt x="27" y="52"/>
                  </a:cubicBezTo>
                  <a:cubicBezTo>
                    <a:pt x="20" y="59"/>
                    <a:pt x="20" y="59"/>
                    <a:pt x="20" y="59"/>
                  </a:cubicBezTo>
                  <a:cubicBezTo>
                    <a:pt x="24" y="62"/>
                    <a:pt x="29" y="63"/>
                    <a:pt x="34" y="63"/>
                  </a:cubicBezTo>
                  <a:cubicBezTo>
                    <a:pt x="39" y="63"/>
                    <a:pt x="43" y="62"/>
                    <a:pt x="47" y="59"/>
                  </a:cubicBezTo>
                  <a:close/>
                  <a:moveTo>
                    <a:pt x="60" y="47"/>
                  </a:moveTo>
                  <a:cubicBezTo>
                    <a:pt x="62" y="43"/>
                    <a:pt x="63" y="39"/>
                    <a:pt x="63" y="34"/>
                  </a:cubicBezTo>
                  <a:cubicBezTo>
                    <a:pt x="63" y="29"/>
                    <a:pt x="62" y="24"/>
                    <a:pt x="60" y="20"/>
                  </a:cubicBezTo>
                  <a:cubicBezTo>
                    <a:pt x="52" y="27"/>
                    <a:pt x="52" y="27"/>
                    <a:pt x="52" y="27"/>
                  </a:cubicBezTo>
                  <a:cubicBezTo>
                    <a:pt x="53" y="29"/>
                    <a:pt x="53" y="32"/>
                    <a:pt x="53" y="34"/>
                  </a:cubicBezTo>
                  <a:cubicBezTo>
                    <a:pt x="53" y="36"/>
                    <a:pt x="53" y="38"/>
                    <a:pt x="52" y="40"/>
                  </a:cubicBezTo>
                  <a:lnTo>
                    <a:pt x="60" y="47"/>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ea"/>
                <a:sym typeface="Arial" panose="020B0604020202020204" pitchFamily="34" charset="0"/>
              </a:endParaRPr>
            </a:p>
          </p:txBody>
        </p:sp>
      </p:grpSp>
      <p:grpSp>
        <p:nvGrpSpPr>
          <p:cNvPr id="39" name="Group 132"/>
          <p:cNvGrpSpPr/>
          <p:nvPr/>
        </p:nvGrpSpPr>
        <p:grpSpPr>
          <a:xfrm>
            <a:off x="6088373" y="1428320"/>
            <a:ext cx="1714406" cy="1715837"/>
            <a:chOff x="4236600" y="1246056"/>
            <a:chExt cx="1219200" cy="1220218"/>
          </a:xfrm>
          <a:solidFill>
            <a:schemeClr val="accent3"/>
          </a:solidFill>
        </p:grpSpPr>
        <p:sp>
          <p:nvSpPr>
            <p:cNvPr id="40" name="Oval 74"/>
            <p:cNvSpPr>
              <a:spLocks noChangeAspect="1"/>
            </p:cNvSpPr>
            <p:nvPr/>
          </p:nvSpPr>
          <p:spPr>
            <a:xfrm>
              <a:off x="4236600" y="1246056"/>
              <a:ext cx="1219200" cy="1220218"/>
            </a:xfrm>
            <a:prstGeom prst="ellipse">
              <a:avLst/>
            </a:prstGeom>
            <a:grp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41" name="Freeform 217"/>
            <p:cNvSpPr>
              <a:spLocks noEditPoints="1"/>
            </p:cNvSpPr>
            <p:nvPr/>
          </p:nvSpPr>
          <p:spPr bwMode="auto">
            <a:xfrm>
              <a:off x="4601724" y="1672807"/>
              <a:ext cx="488952" cy="366716"/>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ea"/>
                <a:sym typeface="Arial" panose="020B0604020202020204" pitchFamily="34" charset="0"/>
              </a:endParaRPr>
            </a:p>
          </p:txBody>
        </p:sp>
      </p:grpSp>
      <p:sp>
        <p:nvSpPr>
          <p:cNvPr id="42" name="TextBox 13"/>
          <p:cNvSpPr txBox="1"/>
          <p:nvPr>
            <p:custDataLst>
              <p:tags r:id="rId1"/>
            </p:custDataLst>
          </p:nvPr>
        </p:nvSpPr>
        <p:spPr>
          <a:xfrm>
            <a:off x="680935" y="299373"/>
            <a:ext cx="4622824" cy="571695"/>
          </a:xfrm>
          <a:prstGeom prst="rect">
            <a:avLst/>
          </a:prstGeom>
          <a:noFill/>
        </p:spPr>
        <p:txBody>
          <a:bodyPr wrap="square" rtlCol="0" anchor="ctr">
            <a:spAutoFit/>
          </a:bodyPr>
          <a:lstStyle/>
          <a:p>
            <a:pPr defTabSz="941755">
              <a:lnSpc>
                <a:spcPct val="150000"/>
              </a:lnSpc>
            </a:pPr>
            <a:r>
              <a:rPr lang="zh-CN" altLang="en-US" sz="2347" spc="300" dirty="0">
                <a:solidFill>
                  <a:schemeClr val="accent2"/>
                </a:solidFill>
                <a:latin typeface="方正粗谭黑简体" panose="02000000000000000000" pitchFamily="2" charset="-122"/>
                <a:ea typeface="方正粗谭黑简体" panose="02000000000000000000" pitchFamily="2" charset="-122"/>
              </a:rPr>
              <a:t>此处添加您的标题</a:t>
            </a:r>
          </a:p>
        </p:txBody>
      </p:sp>
      <p:sp>
        <p:nvSpPr>
          <p:cNvPr id="43" name="矩形 42"/>
          <p:cNvSpPr/>
          <p:nvPr>
            <p:custDataLst>
              <p:tags r:id="rId2"/>
            </p:custDataLst>
          </p:nvPr>
        </p:nvSpPr>
        <p:spPr>
          <a:xfrm>
            <a:off x="680935" y="723384"/>
            <a:ext cx="4993675" cy="369332"/>
          </a:xfrm>
          <a:prstGeom prst="rect">
            <a:avLst/>
          </a:prstGeom>
        </p:spPr>
        <p:txBody>
          <a:bodyPr wrap="none">
            <a:spAutoFit/>
          </a:bodyPr>
          <a:lstStyle/>
          <a:p>
            <a:r>
              <a:rPr lang="en-US" altLang="zh-CN" dirty="0">
                <a:solidFill>
                  <a:schemeClr val="accent1"/>
                </a:solidFill>
                <a:latin typeface="Arial" panose="020B0604020202020204" pitchFamily="34" charset="0"/>
                <a:ea typeface="微软雅黑" panose="020B0503020204020204" pitchFamily="34" charset="-122"/>
                <a:cs typeface="Arial" panose="020B0604020202020204" pitchFamily="34" charset="0"/>
              </a:rPr>
              <a:t>Please replace text, click add relevant headline</a:t>
            </a:r>
            <a:endParaRPr lang="zh-CN" altLang="en-US" dirty="0">
              <a:solidFill>
                <a:schemeClr val="accent1"/>
              </a:solidFill>
              <a:latin typeface="Arial" panose="020B0604020202020204" pitchFamily="34" charset="0"/>
              <a:ea typeface="微软雅黑" panose="020B0503020204020204" pitchFamily="34" charset="-122"/>
              <a:cs typeface="Arial" panose="020B0604020202020204" pitchFamily="34" charset="0"/>
            </a:endParaRPr>
          </a:p>
        </p:txBody>
      </p:sp>
      <p:sp>
        <p:nvSpPr>
          <p:cNvPr id="44" name="矩形 43"/>
          <p:cNvSpPr/>
          <p:nvPr>
            <p:custDataLst>
              <p:tags r:id="rId3"/>
            </p:custDataLst>
          </p:nvPr>
        </p:nvSpPr>
        <p:spPr>
          <a:xfrm rot="2299722">
            <a:off x="-149077" y="438674"/>
            <a:ext cx="689749" cy="6920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
        <p:nvSpPr>
          <p:cNvPr id="45" name="矩形 44"/>
          <p:cNvSpPr/>
          <p:nvPr>
            <p:custDataLst>
              <p:tags r:id="rId4"/>
            </p:custDataLst>
          </p:nvPr>
        </p:nvSpPr>
        <p:spPr>
          <a:xfrm rot="2299722">
            <a:off x="-290551" y="494148"/>
            <a:ext cx="581099" cy="58109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Tree>
    <p:extLst>
      <p:ext uri="{BB962C8B-B14F-4D97-AF65-F5344CB8AC3E}">
        <p14:creationId xmlns:p14="http://schemas.microsoft.com/office/powerpoint/2010/main" val="4221153323"/>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53" presetClass="entr" presetSubtype="0"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p:cTn id="11" dur="500" fill="hold"/>
                                        <p:tgtEl>
                                          <p:spTgt spid="36"/>
                                        </p:tgtEl>
                                        <p:attrNameLst>
                                          <p:attrName>ppt_w</p:attrName>
                                        </p:attrNameLst>
                                      </p:cBhvr>
                                      <p:tavLst>
                                        <p:tav tm="0">
                                          <p:val>
                                            <p:fltVal val="0"/>
                                          </p:val>
                                        </p:tav>
                                        <p:tav tm="100000">
                                          <p:val>
                                            <p:strVal val="#ppt_w"/>
                                          </p:val>
                                        </p:tav>
                                      </p:tavLst>
                                    </p:anim>
                                    <p:anim calcmode="lin" valueType="num">
                                      <p:cBhvr>
                                        <p:cTn id="12" dur="500" fill="hold"/>
                                        <p:tgtEl>
                                          <p:spTgt spid="36"/>
                                        </p:tgtEl>
                                        <p:attrNameLst>
                                          <p:attrName>ppt_h</p:attrName>
                                        </p:attrNameLst>
                                      </p:cBhvr>
                                      <p:tavLst>
                                        <p:tav tm="0">
                                          <p:val>
                                            <p:fltVal val="0"/>
                                          </p:val>
                                        </p:tav>
                                        <p:tav tm="100000">
                                          <p:val>
                                            <p:strVal val="#ppt_h"/>
                                          </p:val>
                                        </p:tav>
                                      </p:tavLst>
                                    </p:anim>
                                    <p:animEffect transition="in" filter="fade">
                                      <p:cBhvr>
                                        <p:cTn id="13" dur="500"/>
                                        <p:tgtEl>
                                          <p:spTgt spid="36"/>
                                        </p:tgtEl>
                                      </p:cBhvr>
                                    </p:animEffect>
                                  </p:childTnLst>
                                </p:cTn>
                              </p:par>
                            </p:childTnLst>
                          </p:cTn>
                        </p:par>
                        <p:par>
                          <p:cTn id="14" fill="hold">
                            <p:stCondLst>
                              <p:cond delay="500"/>
                            </p:stCondLst>
                            <p:childTnLst>
                              <p:par>
                                <p:cTn id="15" presetID="53" presetClass="entr" presetSubtype="0"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childTnLst>
                          </p:cTn>
                        </p:par>
                        <p:par>
                          <p:cTn id="20" fill="hold">
                            <p:stCondLst>
                              <p:cond delay="1000"/>
                            </p:stCondLst>
                            <p:childTnLst>
                              <p:par>
                                <p:cTn id="21" presetID="22" presetClass="entr" presetSubtype="2"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right)">
                                      <p:cBhvr>
                                        <p:cTn id="23" dur="500"/>
                                        <p:tgtEl>
                                          <p:spTgt spid="13"/>
                                        </p:tgtEl>
                                      </p:cBhvr>
                                    </p:animEffect>
                                  </p:childTnLst>
                                </p:cTn>
                              </p:par>
                            </p:childTnLst>
                          </p:cTn>
                        </p:par>
                        <p:par>
                          <p:cTn id="24" fill="hold">
                            <p:stCondLst>
                              <p:cond delay="1500"/>
                            </p:stCondLst>
                            <p:childTnLst>
                              <p:par>
                                <p:cTn id="25" presetID="2" presetClass="entr" presetSubtype="4" accel="50000" decel="50000"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par>
                                <p:cTn id="29" presetID="53" presetClass="entr" presetSubtype="0" fill="hold"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fltVal val="0"/>
                                          </p:val>
                                        </p:tav>
                                        <p:tav tm="100000">
                                          <p:val>
                                            <p:strVal val="#ppt_w"/>
                                          </p:val>
                                        </p:tav>
                                      </p:tavLst>
                                    </p:anim>
                                    <p:anim calcmode="lin" valueType="num">
                                      <p:cBhvr>
                                        <p:cTn id="32" dur="500" fill="hold"/>
                                        <p:tgtEl>
                                          <p:spTgt spid="30"/>
                                        </p:tgtEl>
                                        <p:attrNameLst>
                                          <p:attrName>ppt_h</p:attrName>
                                        </p:attrNameLst>
                                      </p:cBhvr>
                                      <p:tavLst>
                                        <p:tav tm="0">
                                          <p:val>
                                            <p:fltVal val="0"/>
                                          </p:val>
                                        </p:tav>
                                        <p:tav tm="100000">
                                          <p:val>
                                            <p:strVal val="#ppt_h"/>
                                          </p:val>
                                        </p:tav>
                                      </p:tavLst>
                                    </p:anim>
                                    <p:animEffect transition="in" filter="fade">
                                      <p:cBhvr>
                                        <p:cTn id="33" dur="500"/>
                                        <p:tgtEl>
                                          <p:spTgt spid="30"/>
                                        </p:tgtEl>
                                      </p:cBhvr>
                                    </p:animEffect>
                                  </p:childTnLst>
                                </p:cTn>
                              </p:par>
                            </p:childTnLst>
                          </p:cTn>
                        </p:par>
                        <p:par>
                          <p:cTn id="34" fill="hold">
                            <p:stCondLst>
                              <p:cond delay="2000"/>
                            </p:stCondLst>
                            <p:childTnLst>
                              <p:par>
                                <p:cTn id="35" presetID="53" presetClass="entr" presetSubtype="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500" fill="hold"/>
                                        <p:tgtEl>
                                          <p:spTgt spid="22"/>
                                        </p:tgtEl>
                                        <p:attrNameLst>
                                          <p:attrName>ppt_w</p:attrName>
                                        </p:attrNameLst>
                                      </p:cBhvr>
                                      <p:tavLst>
                                        <p:tav tm="0">
                                          <p:val>
                                            <p:fltVal val="0"/>
                                          </p:val>
                                        </p:tav>
                                        <p:tav tm="100000">
                                          <p:val>
                                            <p:strVal val="#ppt_w"/>
                                          </p:val>
                                        </p:tav>
                                      </p:tavLst>
                                    </p:anim>
                                    <p:anim calcmode="lin" valueType="num">
                                      <p:cBhvr>
                                        <p:cTn id="38" dur="500" fill="hold"/>
                                        <p:tgtEl>
                                          <p:spTgt spid="22"/>
                                        </p:tgtEl>
                                        <p:attrNameLst>
                                          <p:attrName>ppt_h</p:attrName>
                                        </p:attrNameLst>
                                      </p:cBhvr>
                                      <p:tavLst>
                                        <p:tav tm="0">
                                          <p:val>
                                            <p:fltVal val="0"/>
                                          </p:val>
                                        </p:tav>
                                        <p:tav tm="100000">
                                          <p:val>
                                            <p:strVal val="#ppt_h"/>
                                          </p:val>
                                        </p:tav>
                                      </p:tavLst>
                                    </p:anim>
                                    <p:animEffect transition="in" filter="fade">
                                      <p:cBhvr>
                                        <p:cTn id="39" dur="500"/>
                                        <p:tgtEl>
                                          <p:spTgt spid="22"/>
                                        </p:tgtEl>
                                      </p:cBhvr>
                                    </p:animEffect>
                                  </p:childTnLst>
                                </p:cTn>
                              </p:par>
                            </p:childTnLst>
                          </p:cTn>
                        </p:par>
                        <p:par>
                          <p:cTn id="40" fill="hold">
                            <p:stCondLst>
                              <p:cond delay="2500"/>
                            </p:stCondLst>
                            <p:childTnLst>
                              <p:par>
                                <p:cTn id="41" presetID="22" presetClass="entr" presetSubtype="2"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right)">
                                      <p:cBhvr>
                                        <p:cTn id="43" dur="500"/>
                                        <p:tgtEl>
                                          <p:spTgt spid="10"/>
                                        </p:tgtEl>
                                      </p:cBhvr>
                                    </p:animEffect>
                                  </p:childTnLst>
                                </p:cTn>
                              </p:par>
                            </p:childTnLst>
                          </p:cTn>
                        </p:par>
                        <p:par>
                          <p:cTn id="44" fill="hold">
                            <p:stCondLst>
                              <p:cond delay="3000"/>
                            </p:stCondLst>
                            <p:childTnLst>
                              <p:par>
                                <p:cTn id="45" presetID="2" presetClass="entr" presetSubtype="4" accel="50000" decel="50000" fill="hold" grpId="0" nodeType="after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additive="base">
                                        <p:cTn id="47" dur="500" fill="hold"/>
                                        <p:tgtEl>
                                          <p:spTgt spid="3"/>
                                        </p:tgtEl>
                                        <p:attrNameLst>
                                          <p:attrName>ppt_x</p:attrName>
                                        </p:attrNameLst>
                                      </p:cBhvr>
                                      <p:tavLst>
                                        <p:tav tm="0">
                                          <p:val>
                                            <p:strVal val="#ppt_x"/>
                                          </p:val>
                                        </p:tav>
                                        <p:tav tm="100000">
                                          <p:val>
                                            <p:strVal val="#ppt_x"/>
                                          </p:val>
                                        </p:tav>
                                      </p:tavLst>
                                    </p:anim>
                                    <p:anim calcmode="lin" valueType="num">
                                      <p:cBhvr additive="base">
                                        <p:cTn id="48" dur="500" fill="hold"/>
                                        <p:tgtEl>
                                          <p:spTgt spid="3"/>
                                        </p:tgtEl>
                                        <p:attrNameLst>
                                          <p:attrName>ppt_y</p:attrName>
                                        </p:attrNameLst>
                                      </p:cBhvr>
                                      <p:tavLst>
                                        <p:tav tm="0">
                                          <p:val>
                                            <p:strVal val="1+#ppt_h/2"/>
                                          </p:val>
                                        </p:tav>
                                        <p:tav tm="100000">
                                          <p:val>
                                            <p:strVal val="#ppt_y"/>
                                          </p:val>
                                        </p:tav>
                                      </p:tavLst>
                                    </p:anim>
                                  </p:childTnLst>
                                </p:cTn>
                              </p:par>
                              <p:par>
                                <p:cTn id="49" presetID="53" presetClass="entr" presetSubtype="0" fill="hold" nodeType="withEffect">
                                  <p:stCondLst>
                                    <p:cond delay="0"/>
                                  </p:stCondLst>
                                  <p:childTnLst>
                                    <p:set>
                                      <p:cBhvr>
                                        <p:cTn id="50" dur="1" fill="hold">
                                          <p:stCondLst>
                                            <p:cond delay="0"/>
                                          </p:stCondLst>
                                        </p:cTn>
                                        <p:tgtEl>
                                          <p:spTgt spid="39"/>
                                        </p:tgtEl>
                                        <p:attrNameLst>
                                          <p:attrName>style.visibility</p:attrName>
                                        </p:attrNameLst>
                                      </p:cBhvr>
                                      <p:to>
                                        <p:strVal val="visible"/>
                                      </p:to>
                                    </p:set>
                                    <p:anim calcmode="lin" valueType="num">
                                      <p:cBhvr>
                                        <p:cTn id="51" dur="500" fill="hold"/>
                                        <p:tgtEl>
                                          <p:spTgt spid="39"/>
                                        </p:tgtEl>
                                        <p:attrNameLst>
                                          <p:attrName>ppt_w</p:attrName>
                                        </p:attrNameLst>
                                      </p:cBhvr>
                                      <p:tavLst>
                                        <p:tav tm="0">
                                          <p:val>
                                            <p:fltVal val="0"/>
                                          </p:val>
                                        </p:tav>
                                        <p:tav tm="100000">
                                          <p:val>
                                            <p:strVal val="#ppt_w"/>
                                          </p:val>
                                        </p:tav>
                                      </p:tavLst>
                                    </p:anim>
                                    <p:anim calcmode="lin" valueType="num">
                                      <p:cBhvr>
                                        <p:cTn id="52" dur="500" fill="hold"/>
                                        <p:tgtEl>
                                          <p:spTgt spid="39"/>
                                        </p:tgtEl>
                                        <p:attrNameLst>
                                          <p:attrName>ppt_h</p:attrName>
                                        </p:attrNameLst>
                                      </p:cBhvr>
                                      <p:tavLst>
                                        <p:tav tm="0">
                                          <p:val>
                                            <p:fltVal val="0"/>
                                          </p:val>
                                        </p:tav>
                                        <p:tav tm="100000">
                                          <p:val>
                                            <p:strVal val="#ppt_h"/>
                                          </p:val>
                                        </p:tav>
                                      </p:tavLst>
                                    </p:anim>
                                    <p:animEffect transition="in" filter="fade">
                                      <p:cBhvr>
                                        <p:cTn id="53" dur="500"/>
                                        <p:tgtEl>
                                          <p:spTgt spid="39"/>
                                        </p:tgtEl>
                                      </p:cBhvr>
                                    </p:animEffect>
                                  </p:childTnLst>
                                </p:cTn>
                              </p:par>
                            </p:childTnLst>
                          </p:cTn>
                        </p:par>
                        <p:par>
                          <p:cTn id="54" fill="hold">
                            <p:stCondLst>
                              <p:cond delay="3500"/>
                            </p:stCondLst>
                            <p:childTnLst>
                              <p:par>
                                <p:cTn id="55" presetID="53" presetClass="entr" presetSubtype="0" fill="hold" grpId="0" nodeType="after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p:cTn id="57" dur="500" fill="hold"/>
                                        <p:tgtEl>
                                          <p:spTgt spid="24"/>
                                        </p:tgtEl>
                                        <p:attrNameLst>
                                          <p:attrName>ppt_w</p:attrName>
                                        </p:attrNameLst>
                                      </p:cBhvr>
                                      <p:tavLst>
                                        <p:tav tm="0">
                                          <p:val>
                                            <p:fltVal val="0"/>
                                          </p:val>
                                        </p:tav>
                                        <p:tav tm="100000">
                                          <p:val>
                                            <p:strVal val="#ppt_w"/>
                                          </p:val>
                                        </p:tav>
                                      </p:tavLst>
                                    </p:anim>
                                    <p:anim calcmode="lin" valueType="num">
                                      <p:cBhvr>
                                        <p:cTn id="58" dur="500" fill="hold"/>
                                        <p:tgtEl>
                                          <p:spTgt spid="24"/>
                                        </p:tgtEl>
                                        <p:attrNameLst>
                                          <p:attrName>ppt_h</p:attrName>
                                        </p:attrNameLst>
                                      </p:cBhvr>
                                      <p:tavLst>
                                        <p:tav tm="0">
                                          <p:val>
                                            <p:fltVal val="0"/>
                                          </p:val>
                                        </p:tav>
                                        <p:tav tm="100000">
                                          <p:val>
                                            <p:strVal val="#ppt_h"/>
                                          </p:val>
                                        </p:tav>
                                      </p:tavLst>
                                    </p:anim>
                                    <p:animEffect transition="in" filter="fade">
                                      <p:cBhvr>
                                        <p:cTn id="59" dur="500"/>
                                        <p:tgtEl>
                                          <p:spTgt spid="24"/>
                                        </p:tgtEl>
                                      </p:cBhvr>
                                    </p:animEffect>
                                  </p:childTnLst>
                                </p:cTn>
                              </p:par>
                            </p:childTnLst>
                          </p:cTn>
                        </p:par>
                        <p:par>
                          <p:cTn id="60" fill="hold">
                            <p:stCondLst>
                              <p:cond delay="4000"/>
                            </p:stCondLst>
                            <p:childTnLst>
                              <p:par>
                                <p:cTn id="61" presetID="22" presetClass="entr" presetSubtype="2" fill="hold" nodeType="after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wipe(right)">
                                      <p:cBhvr>
                                        <p:cTn id="63" dur="500"/>
                                        <p:tgtEl>
                                          <p:spTgt spid="7"/>
                                        </p:tgtEl>
                                      </p:cBhvr>
                                    </p:animEffect>
                                  </p:childTnLst>
                                </p:cTn>
                              </p:par>
                            </p:childTnLst>
                          </p:cTn>
                        </p:par>
                        <p:par>
                          <p:cTn id="64" fill="hold">
                            <p:stCondLst>
                              <p:cond delay="4500"/>
                            </p:stCondLst>
                            <p:childTnLst>
                              <p:par>
                                <p:cTn id="65" presetID="2" presetClass="entr" presetSubtype="4" accel="50000" decel="50000" fill="hold" grpId="0" nodeType="afterEffect">
                                  <p:stCondLst>
                                    <p:cond delay="0"/>
                                  </p:stCondLst>
                                  <p:childTnLst>
                                    <p:set>
                                      <p:cBhvr>
                                        <p:cTn id="66" dur="1" fill="hold">
                                          <p:stCondLst>
                                            <p:cond delay="0"/>
                                          </p:stCondLst>
                                        </p:cTn>
                                        <p:tgtEl>
                                          <p:spTgt spid="4"/>
                                        </p:tgtEl>
                                        <p:attrNameLst>
                                          <p:attrName>style.visibility</p:attrName>
                                        </p:attrNameLst>
                                      </p:cBhvr>
                                      <p:to>
                                        <p:strVal val="visible"/>
                                      </p:to>
                                    </p:set>
                                    <p:anim calcmode="lin" valueType="num">
                                      <p:cBhvr additive="base">
                                        <p:cTn id="67" dur="500" fill="hold"/>
                                        <p:tgtEl>
                                          <p:spTgt spid="4"/>
                                        </p:tgtEl>
                                        <p:attrNameLst>
                                          <p:attrName>ppt_x</p:attrName>
                                        </p:attrNameLst>
                                      </p:cBhvr>
                                      <p:tavLst>
                                        <p:tav tm="0">
                                          <p:val>
                                            <p:strVal val="#ppt_x"/>
                                          </p:val>
                                        </p:tav>
                                        <p:tav tm="100000">
                                          <p:val>
                                            <p:strVal val="#ppt_x"/>
                                          </p:val>
                                        </p:tav>
                                      </p:tavLst>
                                    </p:anim>
                                    <p:anim calcmode="lin" valueType="num">
                                      <p:cBhvr additive="base">
                                        <p:cTn id="68" dur="500" fill="hold"/>
                                        <p:tgtEl>
                                          <p:spTgt spid="4"/>
                                        </p:tgtEl>
                                        <p:attrNameLst>
                                          <p:attrName>ppt_y</p:attrName>
                                        </p:attrNameLst>
                                      </p:cBhvr>
                                      <p:tavLst>
                                        <p:tav tm="0">
                                          <p:val>
                                            <p:strVal val="1+#ppt_h/2"/>
                                          </p:val>
                                        </p:tav>
                                        <p:tav tm="100000">
                                          <p:val>
                                            <p:strVal val="#ppt_y"/>
                                          </p:val>
                                        </p:tav>
                                      </p:tavLst>
                                    </p:anim>
                                  </p:childTnLst>
                                </p:cTn>
                              </p:par>
                              <p:par>
                                <p:cTn id="69" presetID="53" presetClass="entr" presetSubtype="0" fill="hold" nodeType="withEffect">
                                  <p:stCondLst>
                                    <p:cond delay="0"/>
                                  </p:stCondLst>
                                  <p:childTnLst>
                                    <p:set>
                                      <p:cBhvr>
                                        <p:cTn id="70" dur="1" fill="hold">
                                          <p:stCondLst>
                                            <p:cond delay="0"/>
                                          </p:stCondLst>
                                        </p:cTn>
                                        <p:tgtEl>
                                          <p:spTgt spid="33"/>
                                        </p:tgtEl>
                                        <p:attrNameLst>
                                          <p:attrName>style.visibility</p:attrName>
                                        </p:attrNameLst>
                                      </p:cBhvr>
                                      <p:to>
                                        <p:strVal val="visible"/>
                                      </p:to>
                                    </p:set>
                                    <p:anim calcmode="lin" valueType="num">
                                      <p:cBhvr>
                                        <p:cTn id="71" dur="500" fill="hold"/>
                                        <p:tgtEl>
                                          <p:spTgt spid="33"/>
                                        </p:tgtEl>
                                        <p:attrNameLst>
                                          <p:attrName>ppt_w</p:attrName>
                                        </p:attrNameLst>
                                      </p:cBhvr>
                                      <p:tavLst>
                                        <p:tav tm="0">
                                          <p:val>
                                            <p:fltVal val="0"/>
                                          </p:val>
                                        </p:tav>
                                        <p:tav tm="100000">
                                          <p:val>
                                            <p:strVal val="#ppt_w"/>
                                          </p:val>
                                        </p:tav>
                                      </p:tavLst>
                                    </p:anim>
                                    <p:anim calcmode="lin" valueType="num">
                                      <p:cBhvr>
                                        <p:cTn id="72" dur="500" fill="hold"/>
                                        <p:tgtEl>
                                          <p:spTgt spid="33"/>
                                        </p:tgtEl>
                                        <p:attrNameLst>
                                          <p:attrName>ppt_h</p:attrName>
                                        </p:attrNameLst>
                                      </p:cBhvr>
                                      <p:tavLst>
                                        <p:tav tm="0">
                                          <p:val>
                                            <p:fltVal val="0"/>
                                          </p:val>
                                        </p:tav>
                                        <p:tav tm="100000">
                                          <p:val>
                                            <p:strVal val="#ppt_h"/>
                                          </p:val>
                                        </p:tav>
                                      </p:tavLst>
                                    </p:anim>
                                    <p:animEffect transition="in" filter="fade">
                                      <p:cBhvr>
                                        <p:cTn id="73" dur="500"/>
                                        <p:tgtEl>
                                          <p:spTgt spid="33"/>
                                        </p:tgtEl>
                                      </p:cBhvr>
                                    </p:animEffect>
                                  </p:childTnLst>
                                </p:cTn>
                              </p:par>
                            </p:childTnLst>
                          </p:cTn>
                        </p:par>
                        <p:par>
                          <p:cTn id="74" fill="hold">
                            <p:stCondLst>
                              <p:cond delay="5000"/>
                            </p:stCondLst>
                            <p:childTnLst>
                              <p:par>
                                <p:cTn id="75" presetID="53" presetClass="entr" presetSubtype="0" fill="hold" grpId="0" nodeType="afterEffect">
                                  <p:stCondLst>
                                    <p:cond delay="0"/>
                                  </p:stCondLst>
                                  <p:childTnLst>
                                    <p:set>
                                      <p:cBhvr>
                                        <p:cTn id="76" dur="1" fill="hold">
                                          <p:stCondLst>
                                            <p:cond delay="0"/>
                                          </p:stCondLst>
                                        </p:cTn>
                                        <p:tgtEl>
                                          <p:spTgt spid="23"/>
                                        </p:tgtEl>
                                        <p:attrNameLst>
                                          <p:attrName>style.visibility</p:attrName>
                                        </p:attrNameLst>
                                      </p:cBhvr>
                                      <p:to>
                                        <p:strVal val="visible"/>
                                      </p:to>
                                    </p:set>
                                    <p:anim calcmode="lin" valueType="num">
                                      <p:cBhvr>
                                        <p:cTn id="77" dur="500" fill="hold"/>
                                        <p:tgtEl>
                                          <p:spTgt spid="23"/>
                                        </p:tgtEl>
                                        <p:attrNameLst>
                                          <p:attrName>ppt_w</p:attrName>
                                        </p:attrNameLst>
                                      </p:cBhvr>
                                      <p:tavLst>
                                        <p:tav tm="0">
                                          <p:val>
                                            <p:fltVal val="0"/>
                                          </p:val>
                                        </p:tav>
                                        <p:tav tm="100000">
                                          <p:val>
                                            <p:strVal val="#ppt_w"/>
                                          </p:val>
                                        </p:tav>
                                      </p:tavLst>
                                    </p:anim>
                                    <p:anim calcmode="lin" valueType="num">
                                      <p:cBhvr>
                                        <p:cTn id="78" dur="500" fill="hold"/>
                                        <p:tgtEl>
                                          <p:spTgt spid="23"/>
                                        </p:tgtEl>
                                        <p:attrNameLst>
                                          <p:attrName>ppt_h</p:attrName>
                                        </p:attrNameLst>
                                      </p:cBhvr>
                                      <p:tavLst>
                                        <p:tav tm="0">
                                          <p:val>
                                            <p:fltVal val="0"/>
                                          </p:val>
                                        </p:tav>
                                        <p:tav tm="100000">
                                          <p:val>
                                            <p:strVal val="#ppt_h"/>
                                          </p:val>
                                        </p:tav>
                                      </p:tavLst>
                                    </p:anim>
                                    <p:animEffect transition="in" filter="fade">
                                      <p:cBhvr>
                                        <p:cTn id="79" dur="500"/>
                                        <p:tgtEl>
                                          <p:spTgt spid="23"/>
                                        </p:tgtEl>
                                      </p:cBhvr>
                                    </p:animEffect>
                                  </p:childTnLst>
                                </p:cTn>
                              </p:par>
                            </p:childTnLst>
                          </p:cTn>
                        </p:par>
                        <p:par>
                          <p:cTn id="80" fill="hold">
                            <p:stCondLst>
                              <p:cond delay="5500"/>
                            </p:stCondLst>
                            <p:childTnLst>
                              <p:par>
                                <p:cTn id="81" presetID="22" presetClass="entr" presetSubtype="8" fill="hold" nodeType="after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wipe(left)">
                                      <p:cBhvr>
                                        <p:cTn id="83" dur="500"/>
                                        <p:tgtEl>
                                          <p:spTgt spid="16"/>
                                        </p:tgtEl>
                                      </p:cBhvr>
                                    </p:animEffect>
                                  </p:childTnLst>
                                </p:cTn>
                              </p:par>
                            </p:childTnLst>
                          </p:cTn>
                        </p:par>
                        <p:par>
                          <p:cTn id="84" fill="hold">
                            <p:stCondLst>
                              <p:cond delay="6000"/>
                            </p:stCondLst>
                            <p:childTnLst>
                              <p:par>
                                <p:cTn id="85" presetID="2" presetClass="entr" presetSubtype="4" accel="50000" decel="50000" fill="hold" grpId="0" nodeType="afterEffect">
                                  <p:stCondLst>
                                    <p:cond delay="0"/>
                                  </p:stCondLst>
                                  <p:childTnLst>
                                    <p:set>
                                      <p:cBhvr>
                                        <p:cTn id="86" dur="1" fill="hold">
                                          <p:stCondLst>
                                            <p:cond delay="0"/>
                                          </p:stCondLst>
                                        </p:cTn>
                                        <p:tgtEl>
                                          <p:spTgt spid="6"/>
                                        </p:tgtEl>
                                        <p:attrNameLst>
                                          <p:attrName>style.visibility</p:attrName>
                                        </p:attrNameLst>
                                      </p:cBhvr>
                                      <p:to>
                                        <p:strVal val="visible"/>
                                      </p:to>
                                    </p:set>
                                    <p:anim calcmode="lin" valueType="num">
                                      <p:cBhvr additive="base">
                                        <p:cTn id="87" dur="500" fill="hold"/>
                                        <p:tgtEl>
                                          <p:spTgt spid="6"/>
                                        </p:tgtEl>
                                        <p:attrNameLst>
                                          <p:attrName>ppt_x</p:attrName>
                                        </p:attrNameLst>
                                      </p:cBhvr>
                                      <p:tavLst>
                                        <p:tav tm="0">
                                          <p:val>
                                            <p:strVal val="#ppt_x"/>
                                          </p:val>
                                        </p:tav>
                                        <p:tav tm="100000">
                                          <p:val>
                                            <p:strVal val="#ppt_x"/>
                                          </p:val>
                                        </p:tav>
                                      </p:tavLst>
                                    </p:anim>
                                    <p:anim calcmode="lin" valueType="num">
                                      <p:cBhvr additive="base">
                                        <p:cTn id="88" dur="500" fill="hold"/>
                                        <p:tgtEl>
                                          <p:spTgt spid="6"/>
                                        </p:tgtEl>
                                        <p:attrNameLst>
                                          <p:attrName>ppt_y</p:attrName>
                                        </p:attrNameLst>
                                      </p:cBhvr>
                                      <p:tavLst>
                                        <p:tav tm="0">
                                          <p:val>
                                            <p:strVal val="1+#ppt_h/2"/>
                                          </p:val>
                                        </p:tav>
                                        <p:tav tm="100000">
                                          <p:val>
                                            <p:strVal val="#ppt_y"/>
                                          </p:val>
                                        </p:tav>
                                      </p:tavLst>
                                    </p:anim>
                                  </p:childTnLst>
                                </p:cTn>
                              </p:par>
                              <p:par>
                                <p:cTn id="89" presetID="53" presetClass="entr" presetSubtype="0" fill="hold" nodeType="withEffect">
                                  <p:stCondLst>
                                    <p:cond delay="0"/>
                                  </p:stCondLst>
                                  <p:childTnLst>
                                    <p:set>
                                      <p:cBhvr>
                                        <p:cTn id="90" dur="1" fill="hold">
                                          <p:stCondLst>
                                            <p:cond delay="0"/>
                                          </p:stCondLst>
                                        </p:cTn>
                                        <p:tgtEl>
                                          <p:spTgt spid="27"/>
                                        </p:tgtEl>
                                        <p:attrNameLst>
                                          <p:attrName>style.visibility</p:attrName>
                                        </p:attrNameLst>
                                      </p:cBhvr>
                                      <p:to>
                                        <p:strVal val="visible"/>
                                      </p:to>
                                    </p:set>
                                    <p:anim calcmode="lin" valueType="num">
                                      <p:cBhvr>
                                        <p:cTn id="91" dur="500" fill="hold"/>
                                        <p:tgtEl>
                                          <p:spTgt spid="27"/>
                                        </p:tgtEl>
                                        <p:attrNameLst>
                                          <p:attrName>ppt_w</p:attrName>
                                        </p:attrNameLst>
                                      </p:cBhvr>
                                      <p:tavLst>
                                        <p:tav tm="0">
                                          <p:val>
                                            <p:fltVal val="0"/>
                                          </p:val>
                                        </p:tav>
                                        <p:tav tm="100000">
                                          <p:val>
                                            <p:strVal val="#ppt_w"/>
                                          </p:val>
                                        </p:tav>
                                      </p:tavLst>
                                    </p:anim>
                                    <p:anim calcmode="lin" valueType="num">
                                      <p:cBhvr>
                                        <p:cTn id="92" dur="500" fill="hold"/>
                                        <p:tgtEl>
                                          <p:spTgt spid="27"/>
                                        </p:tgtEl>
                                        <p:attrNameLst>
                                          <p:attrName>ppt_h</p:attrName>
                                        </p:attrNameLst>
                                      </p:cBhvr>
                                      <p:tavLst>
                                        <p:tav tm="0">
                                          <p:val>
                                            <p:fltVal val="0"/>
                                          </p:val>
                                        </p:tav>
                                        <p:tav tm="100000">
                                          <p:val>
                                            <p:strVal val="#ppt_h"/>
                                          </p:val>
                                        </p:tav>
                                      </p:tavLst>
                                    </p:anim>
                                    <p:animEffect transition="in" filter="fade">
                                      <p:cBhvr>
                                        <p:cTn id="93" dur="500"/>
                                        <p:tgtEl>
                                          <p:spTgt spid="27"/>
                                        </p:tgtEl>
                                      </p:cBhvr>
                                    </p:animEffect>
                                  </p:childTnLst>
                                </p:cTn>
                              </p:par>
                            </p:childTnLst>
                          </p:cTn>
                        </p:par>
                        <p:par>
                          <p:cTn id="94" fill="hold">
                            <p:stCondLst>
                              <p:cond delay="6500"/>
                            </p:stCondLst>
                            <p:childTnLst>
                              <p:par>
                                <p:cTn id="95" presetID="53" presetClass="entr" presetSubtype="0" fill="hold" grpId="0" nodeType="afterEffect">
                                  <p:stCondLst>
                                    <p:cond delay="0"/>
                                  </p:stCondLst>
                                  <p:childTnLst>
                                    <p:set>
                                      <p:cBhvr>
                                        <p:cTn id="96" dur="1" fill="hold">
                                          <p:stCondLst>
                                            <p:cond delay="0"/>
                                          </p:stCondLst>
                                        </p:cTn>
                                        <p:tgtEl>
                                          <p:spTgt spid="25"/>
                                        </p:tgtEl>
                                        <p:attrNameLst>
                                          <p:attrName>style.visibility</p:attrName>
                                        </p:attrNameLst>
                                      </p:cBhvr>
                                      <p:to>
                                        <p:strVal val="visible"/>
                                      </p:to>
                                    </p:set>
                                    <p:anim calcmode="lin" valueType="num">
                                      <p:cBhvr>
                                        <p:cTn id="97" dur="500" fill="hold"/>
                                        <p:tgtEl>
                                          <p:spTgt spid="25"/>
                                        </p:tgtEl>
                                        <p:attrNameLst>
                                          <p:attrName>ppt_w</p:attrName>
                                        </p:attrNameLst>
                                      </p:cBhvr>
                                      <p:tavLst>
                                        <p:tav tm="0">
                                          <p:val>
                                            <p:fltVal val="0"/>
                                          </p:val>
                                        </p:tav>
                                        <p:tav tm="100000">
                                          <p:val>
                                            <p:strVal val="#ppt_w"/>
                                          </p:val>
                                        </p:tav>
                                      </p:tavLst>
                                    </p:anim>
                                    <p:anim calcmode="lin" valueType="num">
                                      <p:cBhvr>
                                        <p:cTn id="98" dur="500" fill="hold"/>
                                        <p:tgtEl>
                                          <p:spTgt spid="25"/>
                                        </p:tgtEl>
                                        <p:attrNameLst>
                                          <p:attrName>ppt_h</p:attrName>
                                        </p:attrNameLst>
                                      </p:cBhvr>
                                      <p:tavLst>
                                        <p:tav tm="0">
                                          <p:val>
                                            <p:fltVal val="0"/>
                                          </p:val>
                                        </p:tav>
                                        <p:tav tm="100000">
                                          <p:val>
                                            <p:strVal val="#ppt_h"/>
                                          </p:val>
                                        </p:tav>
                                      </p:tavLst>
                                    </p:anim>
                                    <p:animEffect transition="in" filter="fade">
                                      <p:cBhvr>
                                        <p:cTn id="99" dur="500"/>
                                        <p:tgtEl>
                                          <p:spTgt spid="25"/>
                                        </p:tgtEl>
                                      </p:cBhvr>
                                    </p:animEffect>
                                  </p:childTnLst>
                                </p:cTn>
                              </p:par>
                            </p:childTnLst>
                          </p:cTn>
                        </p:par>
                        <p:par>
                          <p:cTn id="100" fill="hold">
                            <p:stCondLst>
                              <p:cond delay="7000"/>
                            </p:stCondLst>
                            <p:childTnLst>
                              <p:par>
                                <p:cTn id="101" presetID="22" presetClass="entr" presetSubtype="8" fill="hold" nodeType="afterEffect">
                                  <p:stCondLst>
                                    <p:cond delay="0"/>
                                  </p:stCondLst>
                                  <p:childTnLst>
                                    <p:set>
                                      <p:cBhvr>
                                        <p:cTn id="102" dur="1" fill="hold">
                                          <p:stCondLst>
                                            <p:cond delay="0"/>
                                          </p:stCondLst>
                                        </p:cTn>
                                        <p:tgtEl>
                                          <p:spTgt spid="19"/>
                                        </p:tgtEl>
                                        <p:attrNameLst>
                                          <p:attrName>style.visibility</p:attrName>
                                        </p:attrNameLst>
                                      </p:cBhvr>
                                      <p:to>
                                        <p:strVal val="visible"/>
                                      </p:to>
                                    </p:set>
                                    <p:animEffect transition="in" filter="wipe(left)">
                                      <p:cBhvr>
                                        <p:cTn id="10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22" grpId="0" animBg="1"/>
      <p:bldP spid="23" grpId="0" animBg="1"/>
      <p:bldP spid="24" grpId="0" animBg="1"/>
      <p:bldP spid="25" grpId="0" animBg="1"/>
      <p:bldP spid="2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hidden="1"/>
          <p:cNvPicPr>
            <a:picLocks noChangeAspect="1"/>
          </p:cNvPicPr>
          <p:nvPr>
            <p:custDataLst>
              <p:tags r:id="rId1"/>
            </p:custDataLst>
          </p:nvPr>
        </p:nvPicPr>
        <p:blipFill rotWithShape="1">
          <a:blip r:embed="rId11" cstate="screen">
            <a:extLst>
              <a:ext uri="{28A0092B-C50C-407E-A947-70E740481C1C}">
                <a14:useLocalDpi xmlns:a14="http://schemas.microsoft.com/office/drawing/2010/main" val="0"/>
              </a:ext>
            </a:extLst>
          </a:blip>
          <a:srcRect t="46796" b="20860"/>
          <a:stretch/>
        </p:blipFill>
        <p:spPr>
          <a:xfrm>
            <a:off x="-338" y="4229100"/>
            <a:ext cx="12192000" cy="2628900"/>
          </a:xfrm>
          <a:prstGeom prst="rect">
            <a:avLst/>
          </a:prstGeom>
          <a:effectLst>
            <a:outerShdw blurRad="50800" dist="12700" dir="16200000" rotWithShape="0">
              <a:prstClr val="black">
                <a:alpha val="40000"/>
              </a:prstClr>
            </a:outerShdw>
          </a:effectLst>
        </p:spPr>
      </p:pic>
      <p:sp>
        <p:nvSpPr>
          <p:cNvPr id="3" name="PA_文本框 66"/>
          <p:cNvSpPr txBox="1">
            <a:spLocks noChangeArrowheads="1"/>
          </p:cNvSpPr>
          <p:nvPr>
            <p:custDataLst>
              <p:tags r:id="rId2"/>
            </p:custDataLst>
          </p:nvPr>
        </p:nvSpPr>
        <p:spPr bwMode="auto">
          <a:xfrm>
            <a:off x="1503774" y="2929933"/>
            <a:ext cx="9184453" cy="923330"/>
          </a:xfrm>
          <a:prstGeom prst="rect">
            <a:avLst/>
          </a:prstGeom>
          <a:noFill/>
          <a:ln>
            <a:noFill/>
          </a:ln>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p>
        </p:txBody>
      </p:sp>
      <p:sp>
        <p:nvSpPr>
          <p:cNvPr id="4" name="PA_文本框 13"/>
          <p:cNvSpPr txBox="1">
            <a:spLocks noChangeArrowheads="1"/>
          </p:cNvSpPr>
          <p:nvPr>
            <p:custDataLst>
              <p:tags r:id="rId3"/>
            </p:custDataLst>
          </p:nvPr>
        </p:nvSpPr>
        <p:spPr bwMode="auto">
          <a:xfrm>
            <a:off x="3098800" y="1516466"/>
            <a:ext cx="5994400" cy="553998"/>
          </a:xfrm>
          <a:prstGeom prst="rect">
            <a:avLst/>
          </a:prstGeom>
          <a:noFill/>
          <a:ln>
            <a:noFill/>
          </a:ln>
          <a:extLst/>
        </p:spPr>
        <p:txBody>
          <a:bodyPr wrap="square">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rgbClr val="E84C33"/>
                </a:solidFill>
                <a:effectLst/>
                <a:uLnTx/>
                <a:uFillTx/>
                <a:latin typeface="微软雅黑"/>
                <a:ea typeface="微软雅黑"/>
                <a:cs typeface="Arial" panose="020B0604020202020204" pitchFamily="34" charset="0"/>
                <a:sym typeface="Arial" panose="020B0604020202020204" pitchFamily="34" charset="0"/>
              </a:rPr>
              <a:t>点击请替换文字内容</a:t>
            </a:r>
          </a:p>
        </p:txBody>
      </p:sp>
      <p:sp>
        <p:nvSpPr>
          <p:cNvPr id="5" name="PA_文本框 66"/>
          <p:cNvSpPr txBox="1">
            <a:spLocks noChangeArrowheads="1"/>
          </p:cNvSpPr>
          <p:nvPr>
            <p:custDataLst>
              <p:tags r:id="rId4"/>
            </p:custDataLst>
          </p:nvPr>
        </p:nvSpPr>
        <p:spPr bwMode="auto">
          <a:xfrm>
            <a:off x="2762250" y="2192421"/>
            <a:ext cx="6667500" cy="307777"/>
          </a:xfrm>
          <a:prstGeom prst="rect">
            <a:avLst/>
          </a:prstGeom>
          <a:noFill/>
          <a:ln>
            <a:noFill/>
          </a:ln>
          <a:extLst/>
        </p:spPr>
        <p:txBody>
          <a:bodyPr wrap="squar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000000">
                    <a:lumMod val="75000"/>
                    <a:lumOff val="25000"/>
                  </a:srgbClr>
                </a:solidFill>
                <a:effectLst/>
                <a:uLnTx/>
                <a:uFillTx/>
                <a:latin typeface="Impact"/>
                <a:ea typeface="微软雅黑"/>
                <a:cs typeface="Arial" panose="020B0604020202020204" pitchFamily="34" charset="0"/>
              </a:rPr>
              <a:t>PLEASE ADD YOUR TITLE HERE</a:t>
            </a:r>
            <a:endParaRPr kumimoji="0" lang="zh-CN" altLang="en-US" sz="1400" b="0" i="0" u="none" strike="noStrike" kern="1200" cap="none" spc="0" normalizeH="0" baseline="0" noProof="0" dirty="0">
              <a:ln>
                <a:noFill/>
              </a:ln>
              <a:solidFill>
                <a:srgbClr val="000000">
                  <a:lumMod val="75000"/>
                  <a:lumOff val="25000"/>
                </a:srgbClr>
              </a:solidFill>
              <a:effectLst/>
              <a:uLnTx/>
              <a:uFillTx/>
              <a:latin typeface="Impact"/>
              <a:ea typeface="微软雅黑"/>
              <a:cs typeface="Arial" panose="020B0604020202020204" pitchFamily="34" charset="0"/>
            </a:endParaRPr>
          </a:p>
        </p:txBody>
      </p:sp>
      <p:sp>
        <p:nvSpPr>
          <p:cNvPr id="6" name="PA_任意多边形 13"/>
          <p:cNvSpPr/>
          <p:nvPr>
            <p:custDataLst>
              <p:tags r:id="rId5"/>
            </p:custDataLst>
          </p:nvPr>
        </p:nvSpPr>
        <p:spPr bwMode="auto">
          <a:xfrm>
            <a:off x="5904453" y="2698826"/>
            <a:ext cx="383095"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zh-CN" altLang="en-US" sz="1707"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endParaRPr>
          </a:p>
        </p:txBody>
      </p:sp>
      <p:pic>
        <p:nvPicPr>
          <p:cNvPr id="13" name="图片占位符 12" descr="图片包含 平面, 户外, 道路, 地面&#10;&#10;已生成高可信度的说明"/>
          <p:cNvPicPr>
            <a:picLocks noGrp="1" noChangeAspect="1"/>
          </p:cNvPicPr>
          <p:nvPr>
            <p:ph type="pic" sz="quarter" idx="13"/>
          </p:nvPr>
        </p:nvPicPr>
        <p:blipFill>
          <a:blip r:embed="rId12" cstate="screen">
            <a:extLst>
              <a:ext uri="{28A0092B-C50C-407E-A947-70E740481C1C}">
                <a14:useLocalDpi xmlns:a14="http://schemas.microsoft.com/office/drawing/2010/main" val="0"/>
              </a:ext>
            </a:extLst>
          </a:blip>
          <a:srcRect t="33895" b="33895"/>
          <a:stretch>
            <a:fillRect/>
          </a:stretch>
        </p:blipFill>
        <p:spPr/>
      </p:pic>
      <p:sp>
        <p:nvSpPr>
          <p:cNvPr id="8" name="TextBox 13"/>
          <p:cNvSpPr txBox="1"/>
          <p:nvPr>
            <p:custDataLst>
              <p:tags r:id="rId6"/>
            </p:custDataLst>
          </p:nvPr>
        </p:nvSpPr>
        <p:spPr>
          <a:xfrm>
            <a:off x="680935" y="299373"/>
            <a:ext cx="4622824" cy="571695"/>
          </a:xfrm>
          <a:prstGeom prst="rect">
            <a:avLst/>
          </a:prstGeom>
          <a:noFill/>
        </p:spPr>
        <p:txBody>
          <a:bodyPr wrap="square" rtlCol="0" anchor="ctr">
            <a:spAutoFit/>
          </a:bodyPr>
          <a:lstStyle/>
          <a:p>
            <a:pPr defTabSz="941755">
              <a:lnSpc>
                <a:spcPct val="150000"/>
              </a:lnSpc>
            </a:pPr>
            <a:r>
              <a:rPr lang="zh-CN" altLang="en-US" sz="2347" spc="300" dirty="0">
                <a:solidFill>
                  <a:schemeClr val="accent2"/>
                </a:solidFill>
                <a:latin typeface="方正粗谭黑简体" panose="02000000000000000000" pitchFamily="2" charset="-122"/>
                <a:ea typeface="方正粗谭黑简体" panose="02000000000000000000" pitchFamily="2" charset="-122"/>
              </a:rPr>
              <a:t>此处添加您的标题</a:t>
            </a:r>
          </a:p>
        </p:txBody>
      </p:sp>
      <p:sp>
        <p:nvSpPr>
          <p:cNvPr id="9" name="矩形 8"/>
          <p:cNvSpPr/>
          <p:nvPr>
            <p:custDataLst>
              <p:tags r:id="rId7"/>
            </p:custDataLst>
          </p:nvPr>
        </p:nvSpPr>
        <p:spPr>
          <a:xfrm>
            <a:off x="680935" y="723384"/>
            <a:ext cx="4993675" cy="369332"/>
          </a:xfrm>
          <a:prstGeom prst="rect">
            <a:avLst/>
          </a:prstGeom>
        </p:spPr>
        <p:txBody>
          <a:bodyPr wrap="none">
            <a:spAutoFit/>
          </a:bodyPr>
          <a:lstStyle/>
          <a:p>
            <a:r>
              <a:rPr lang="en-US" altLang="zh-CN" dirty="0">
                <a:solidFill>
                  <a:schemeClr val="accent1"/>
                </a:solidFill>
                <a:latin typeface="Arial" panose="020B0604020202020204" pitchFamily="34" charset="0"/>
                <a:ea typeface="微软雅黑" panose="020B0503020204020204" pitchFamily="34" charset="-122"/>
                <a:cs typeface="Arial" panose="020B0604020202020204" pitchFamily="34" charset="0"/>
              </a:rPr>
              <a:t>Please replace text, click add relevant headline</a:t>
            </a:r>
            <a:endParaRPr lang="zh-CN" altLang="en-US" dirty="0">
              <a:solidFill>
                <a:schemeClr val="accent1"/>
              </a:solidFill>
              <a:latin typeface="Arial" panose="020B0604020202020204" pitchFamily="34" charset="0"/>
              <a:ea typeface="微软雅黑" panose="020B0503020204020204" pitchFamily="34" charset="-122"/>
              <a:cs typeface="Arial" panose="020B0604020202020204" pitchFamily="34" charset="0"/>
            </a:endParaRPr>
          </a:p>
        </p:txBody>
      </p:sp>
      <p:sp>
        <p:nvSpPr>
          <p:cNvPr id="10" name="矩形 9"/>
          <p:cNvSpPr/>
          <p:nvPr>
            <p:custDataLst>
              <p:tags r:id="rId8"/>
            </p:custDataLst>
          </p:nvPr>
        </p:nvSpPr>
        <p:spPr>
          <a:xfrm rot="2299722">
            <a:off x="-149077" y="438674"/>
            <a:ext cx="689749" cy="6920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
        <p:nvSpPr>
          <p:cNvPr id="11" name="矩形 10"/>
          <p:cNvSpPr/>
          <p:nvPr>
            <p:custDataLst>
              <p:tags r:id="rId9"/>
            </p:custDataLst>
          </p:nvPr>
        </p:nvSpPr>
        <p:spPr>
          <a:xfrm rot="2299722">
            <a:off x="-290551" y="494148"/>
            <a:ext cx="581099" cy="58109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Tree>
    <p:extLst>
      <p:ext uri="{BB962C8B-B14F-4D97-AF65-F5344CB8AC3E}">
        <p14:creationId xmlns:p14="http://schemas.microsoft.com/office/powerpoint/2010/main" val="2135768098"/>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750"/>
                                        <p:tgtEl>
                                          <p:spTgt spid="4"/>
                                        </p:tgtEl>
                                      </p:cBhvr>
                                    </p:animEffect>
                                    <p:anim calcmode="lin" valueType="num">
                                      <p:cBhvr>
                                        <p:cTn id="13" dur="750" fill="hold"/>
                                        <p:tgtEl>
                                          <p:spTgt spid="4"/>
                                        </p:tgtEl>
                                        <p:attrNameLst>
                                          <p:attrName>ppt_x</p:attrName>
                                        </p:attrNameLst>
                                      </p:cBhvr>
                                      <p:tavLst>
                                        <p:tav tm="0">
                                          <p:val>
                                            <p:strVal val="#ppt_x"/>
                                          </p:val>
                                        </p:tav>
                                        <p:tav tm="100000">
                                          <p:val>
                                            <p:strVal val="#ppt_x"/>
                                          </p:val>
                                        </p:tav>
                                      </p:tavLst>
                                    </p:anim>
                                    <p:anim calcmode="lin" valueType="num">
                                      <p:cBhvr>
                                        <p:cTn id="14" dur="75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750"/>
                                        <p:tgtEl>
                                          <p:spTgt spid="5"/>
                                        </p:tgtEl>
                                      </p:cBhvr>
                                    </p:animEffect>
                                    <p:anim calcmode="lin" valueType="num">
                                      <p:cBhvr>
                                        <p:cTn id="18" dur="750" fill="hold"/>
                                        <p:tgtEl>
                                          <p:spTgt spid="5"/>
                                        </p:tgtEl>
                                        <p:attrNameLst>
                                          <p:attrName>ppt_x</p:attrName>
                                        </p:attrNameLst>
                                      </p:cBhvr>
                                      <p:tavLst>
                                        <p:tav tm="0">
                                          <p:val>
                                            <p:strVal val="#ppt_x"/>
                                          </p:val>
                                        </p:tav>
                                        <p:tav tm="100000">
                                          <p:val>
                                            <p:strVal val="#ppt_x"/>
                                          </p:val>
                                        </p:tav>
                                      </p:tavLst>
                                    </p:anim>
                                    <p:anim calcmode="lin" valueType="num">
                                      <p:cBhvr>
                                        <p:cTn id="19" dur="75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40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750"/>
                                        <p:tgtEl>
                                          <p:spTgt spid="6"/>
                                        </p:tgtEl>
                                      </p:cBhvr>
                                    </p:animEffect>
                                    <p:anim calcmode="lin" valueType="num">
                                      <p:cBhvr>
                                        <p:cTn id="23" dur="750" fill="hold"/>
                                        <p:tgtEl>
                                          <p:spTgt spid="6"/>
                                        </p:tgtEl>
                                        <p:attrNameLst>
                                          <p:attrName>ppt_x</p:attrName>
                                        </p:attrNameLst>
                                      </p:cBhvr>
                                      <p:tavLst>
                                        <p:tav tm="0">
                                          <p:val>
                                            <p:strVal val="#ppt_x"/>
                                          </p:val>
                                        </p:tav>
                                        <p:tav tm="100000">
                                          <p:val>
                                            <p:strVal val="#ppt_x"/>
                                          </p:val>
                                        </p:tav>
                                      </p:tavLst>
                                    </p:anim>
                                    <p:anim calcmode="lin" valueType="num">
                                      <p:cBhvr>
                                        <p:cTn id="24" dur="75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70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750"/>
                                        <p:tgtEl>
                                          <p:spTgt spid="3"/>
                                        </p:tgtEl>
                                      </p:cBhvr>
                                    </p:animEffect>
                                    <p:anim calcmode="lin" valueType="num">
                                      <p:cBhvr>
                                        <p:cTn id="28" dur="750" fill="hold"/>
                                        <p:tgtEl>
                                          <p:spTgt spid="3"/>
                                        </p:tgtEl>
                                        <p:attrNameLst>
                                          <p:attrName>ppt_x</p:attrName>
                                        </p:attrNameLst>
                                      </p:cBhvr>
                                      <p:tavLst>
                                        <p:tav tm="0">
                                          <p:val>
                                            <p:strVal val="#ppt_x"/>
                                          </p:val>
                                        </p:tav>
                                        <p:tav tm="100000">
                                          <p:val>
                                            <p:strVal val="#ppt_x"/>
                                          </p:val>
                                        </p:tav>
                                      </p:tavLst>
                                    </p:anim>
                                    <p:anim calcmode="lin" valueType="num">
                                      <p:cBhvr>
                                        <p:cTn id="29"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descr="图片包含 天空, 平面, 户外, 飞机&#10;&#10;已生成极高可信度的说明"/>
          <p:cNvPicPr>
            <a:picLocks noGrp="1" noChangeAspect="1"/>
          </p:cNvPicPr>
          <p:nvPr>
            <p:ph type="pic" sz="quarter" idx="11"/>
          </p:nvPr>
        </p:nvPicPr>
        <p:blipFill>
          <a:blip r:embed="rId2" cstate="screen">
            <a:extLst>
              <a:ext uri="{28A0092B-C50C-407E-A947-70E740481C1C}">
                <a14:useLocalDpi xmlns:a14="http://schemas.microsoft.com/office/drawing/2010/main" val="0"/>
              </a:ext>
            </a:extLst>
          </a:blip>
          <a:srcRect l="19721" r="19721"/>
          <a:stretch>
            <a:fillRect/>
          </a:stretch>
        </p:blipFill>
        <p:spPr/>
      </p:pic>
      <p:sp>
        <p:nvSpPr>
          <p:cNvPr id="12" name="矩形 11"/>
          <p:cNvSpPr/>
          <p:nvPr/>
        </p:nvSpPr>
        <p:spPr>
          <a:xfrm rot="2299722">
            <a:off x="-368739" y="981229"/>
            <a:ext cx="4921335" cy="4937759"/>
          </a:xfrm>
          <a:prstGeom prst="rect">
            <a:avLst/>
          </a:prstGeom>
          <a:gradFill>
            <a:gsLst>
              <a:gs pos="0">
                <a:schemeClr val="tx1">
                  <a:alpha val="50000"/>
                </a:schemeClr>
              </a:gs>
              <a:gs pos="100000">
                <a:schemeClr val="tx1">
                  <a:alpha val="7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
        <p:nvSpPr>
          <p:cNvPr id="8" name="矩形 7"/>
          <p:cNvSpPr/>
          <p:nvPr/>
        </p:nvSpPr>
        <p:spPr>
          <a:xfrm rot="2299722">
            <a:off x="1278943" y="1214954"/>
            <a:ext cx="4050532" cy="405053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
        <p:nvSpPr>
          <p:cNvPr id="9" name="文本框 8"/>
          <p:cNvSpPr txBox="1"/>
          <p:nvPr/>
        </p:nvSpPr>
        <p:spPr>
          <a:xfrm>
            <a:off x="1747520" y="2097712"/>
            <a:ext cx="2519680" cy="2447721"/>
          </a:xfrm>
          <a:prstGeom prst="rect">
            <a:avLst/>
          </a:prstGeom>
          <a:noFill/>
        </p:spPr>
        <p:txBody>
          <a:bodyPr wrap="square" rtlCol="0">
            <a:spAutoFit/>
          </a:bodyPr>
          <a:lstStyle/>
          <a:p>
            <a:pPr algn="ctr"/>
            <a:r>
              <a:rPr lang="en-US" altLang="zh-CN" sz="15306" dirty="0">
                <a:solidFill>
                  <a:schemeClr val="bg1"/>
                </a:solidFill>
                <a:effectLst>
                  <a:outerShdw blurRad="38100" dist="38100" dir="2700000" algn="tl">
                    <a:srgbClr val="000000">
                      <a:alpha val="43137"/>
                    </a:srgbClr>
                  </a:outerShdw>
                </a:effectLst>
                <a:latin typeface="Impact" panose="020B0806030902050204" pitchFamily="34" charset="0"/>
              </a:rPr>
              <a:t>05</a:t>
            </a:r>
            <a:endParaRPr lang="zh-CN" altLang="en-US" sz="15306" dirty="0">
              <a:solidFill>
                <a:schemeClr val="bg1"/>
              </a:solidFill>
              <a:effectLst>
                <a:outerShdw blurRad="38100" dist="38100" dir="2700000" algn="tl">
                  <a:srgbClr val="000000">
                    <a:alpha val="43137"/>
                  </a:srgbClr>
                </a:outerShdw>
              </a:effectLst>
              <a:latin typeface="Impact" panose="020B0806030902050204" pitchFamily="34" charset="0"/>
            </a:endParaRPr>
          </a:p>
        </p:txBody>
      </p:sp>
      <p:sp>
        <p:nvSpPr>
          <p:cNvPr id="14" name="文本框 13"/>
          <p:cNvSpPr txBox="1"/>
          <p:nvPr/>
        </p:nvSpPr>
        <p:spPr>
          <a:xfrm>
            <a:off x="6012811" y="2667696"/>
            <a:ext cx="6179189" cy="904863"/>
          </a:xfrm>
          <a:prstGeom prst="rect">
            <a:avLst/>
          </a:prstGeom>
          <a:noFill/>
        </p:spPr>
        <p:txBody>
          <a:bodyPr wrap="square" rtlCol="0" anchor="ctr">
            <a:spAutoFit/>
          </a:bodyPr>
          <a:lstStyle/>
          <a:p>
            <a:pPr>
              <a:lnSpc>
                <a:spcPct val="120000"/>
              </a:lnSpc>
            </a:pPr>
            <a:r>
              <a:rPr lang="zh-CN" altLang="en-US" sz="4400" spc="300" dirty="0">
                <a:solidFill>
                  <a:schemeClr val="accent1"/>
                </a:solidFill>
                <a:latin typeface="方正粗谭黑简体" panose="02000000000000000000" pitchFamily="2" charset="-122"/>
                <a:ea typeface="方正粗谭黑简体" panose="02000000000000000000" pitchFamily="2" charset="-122"/>
              </a:rPr>
              <a:t>此处添加您的标题</a:t>
            </a:r>
            <a:r>
              <a:rPr lang="en-US" altLang="zh-CN" sz="4400" spc="300" dirty="0">
                <a:solidFill>
                  <a:schemeClr val="accent1"/>
                </a:solidFill>
                <a:latin typeface="方正粗谭黑简体" panose="02000000000000000000" pitchFamily="2" charset="-122"/>
                <a:ea typeface="方正粗谭黑简体" panose="02000000000000000000" pitchFamily="2" charset="-122"/>
              </a:rPr>
              <a:t>05</a:t>
            </a:r>
          </a:p>
        </p:txBody>
      </p:sp>
      <p:sp>
        <p:nvSpPr>
          <p:cNvPr id="15" name="矩形 14"/>
          <p:cNvSpPr/>
          <p:nvPr/>
        </p:nvSpPr>
        <p:spPr>
          <a:xfrm>
            <a:off x="6096000" y="3463295"/>
            <a:ext cx="5463577" cy="523220"/>
          </a:xfrm>
          <a:prstGeom prst="rect">
            <a:avLst/>
          </a:prstGeom>
        </p:spPr>
        <p:txBody>
          <a:bodyPr wrap="square">
            <a:spAutoFit/>
          </a:bodyPr>
          <a:lstStyle/>
          <a:p>
            <a:r>
              <a:rPr lang="en-US" altLang="zh-CN" sz="1400" dirty="0">
                <a:solidFill>
                  <a:schemeClr val="tx1">
                    <a:lumMod val="75000"/>
                    <a:lumOff val="25000"/>
                  </a:schemeClr>
                </a:solidFill>
                <a:latin typeface="Arial" panose="020B0604020202020204" pitchFamily="34" charset="0"/>
                <a:cs typeface="Arial" panose="020B0604020202020204" pitchFamily="34" charset="0"/>
              </a:rPr>
              <a:t>Please replace text, click add relevant headline, modify the text content, also can copy your content to this directly</a:t>
            </a:r>
            <a:r>
              <a:rPr lang="zh-CN" altLang="en-US" sz="1400" dirty="0">
                <a:solidFill>
                  <a:schemeClr val="tx1">
                    <a:lumMod val="75000"/>
                    <a:lumOff val="25000"/>
                  </a:schemeClr>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91919558"/>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ppt_x</p:attrName>
                                        </p:attrNameLst>
                                      </p:cBhvr>
                                      <p:tavLst>
                                        <p:tav tm="0">
                                          <p:val>
                                            <p:strVal val="#ppt_x-#ppt_w*1.125000"/>
                                          </p:val>
                                        </p:tav>
                                        <p:tav tm="100000">
                                          <p:val>
                                            <p:strVal val="#ppt_x"/>
                                          </p:val>
                                        </p:tav>
                                      </p:tavLst>
                                    </p:anim>
                                    <p:animEffect transition="in" filter="wipe(right)">
                                      <p:cBhvr>
                                        <p:cTn id="8" dur="500"/>
                                        <p:tgtEl>
                                          <p:spTgt spid="12"/>
                                        </p:tgtEl>
                                      </p:cBhvr>
                                    </p:animEffect>
                                  </p:childTnLst>
                                </p:cTn>
                              </p:par>
                            </p:childTnLst>
                          </p:cTn>
                        </p:par>
                        <p:par>
                          <p:cTn id="9" fill="hold">
                            <p:stCondLst>
                              <p:cond delay="500"/>
                            </p:stCondLst>
                            <p:childTnLst>
                              <p:par>
                                <p:cTn id="10" presetID="16" presetClass="entr" presetSubtype="21"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par>
                          <p:cTn id="13" fill="hold">
                            <p:stCondLst>
                              <p:cond delay="1000"/>
                            </p:stCondLst>
                            <p:childTnLst>
                              <p:par>
                                <p:cTn id="14" presetID="50" presetClass="entr" presetSubtype="0" decel="10000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1000" fill="hold"/>
                                        <p:tgtEl>
                                          <p:spTgt spid="9"/>
                                        </p:tgtEl>
                                        <p:attrNameLst>
                                          <p:attrName>ppt_w</p:attrName>
                                        </p:attrNameLst>
                                      </p:cBhvr>
                                      <p:tavLst>
                                        <p:tav tm="0">
                                          <p:val>
                                            <p:strVal val="#ppt_w+.3"/>
                                          </p:val>
                                        </p:tav>
                                        <p:tav tm="100000">
                                          <p:val>
                                            <p:strVal val="#ppt_w"/>
                                          </p:val>
                                        </p:tav>
                                      </p:tavLst>
                                    </p:anim>
                                    <p:anim calcmode="lin" valueType="num">
                                      <p:cBhvr>
                                        <p:cTn id="17" dur="1000" fill="hold"/>
                                        <p:tgtEl>
                                          <p:spTgt spid="9"/>
                                        </p:tgtEl>
                                        <p:attrNameLst>
                                          <p:attrName>ppt_h</p:attrName>
                                        </p:attrNameLst>
                                      </p:cBhvr>
                                      <p:tavLst>
                                        <p:tav tm="0">
                                          <p:val>
                                            <p:strVal val="#ppt_h"/>
                                          </p:val>
                                        </p:tav>
                                        <p:tav tm="100000">
                                          <p:val>
                                            <p:strVal val="#ppt_h"/>
                                          </p:val>
                                        </p:tav>
                                      </p:tavLst>
                                    </p:anim>
                                    <p:animEffect transition="in" filter="fade">
                                      <p:cBhvr>
                                        <p:cTn id="18" dur="1000"/>
                                        <p:tgtEl>
                                          <p:spTgt spid="9"/>
                                        </p:tgtEl>
                                      </p:cBhvr>
                                    </p:animEffect>
                                  </p:childTnLst>
                                </p:cTn>
                              </p:par>
                            </p:childTnLst>
                          </p:cTn>
                        </p:par>
                        <p:par>
                          <p:cTn id="19" fill="hold">
                            <p:stCondLst>
                              <p:cond delay="200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childTnLst>
                          </p:cTn>
                        </p:par>
                        <p:par>
                          <p:cTn id="25" fill="hold">
                            <p:stCondLst>
                              <p:cond delay="2950"/>
                            </p:stCondLst>
                            <p:childTnLst>
                              <p:par>
                                <p:cTn id="26" presetID="53" presetClass="entr" presetSubtype="16" fill="hold" grpId="0" nodeType="afterEffect">
                                  <p:stCondLst>
                                    <p:cond delay="0"/>
                                  </p:stCondLst>
                                  <p:iterate type="lt">
                                    <p:tmPct val="6000"/>
                                  </p:iterate>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9" grpId="0"/>
      <p:bldP spid="14" grpId="0"/>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占位符 28" descr="图片包含 室内, 建筑物, 餐桌&#10;&#10;已生成极高可信度的说明"/>
          <p:cNvPicPr>
            <a:picLocks noGrp="1" noChangeAspect="1"/>
          </p:cNvPicPr>
          <p:nvPr>
            <p:ph type="pic" sz="quarter" idx="13"/>
          </p:nvPr>
        </p:nvPicPr>
        <p:blipFill>
          <a:blip r:embed="rId11" cstate="screen">
            <a:extLst>
              <a:ext uri="{28A0092B-C50C-407E-A947-70E740481C1C}">
                <a14:useLocalDpi xmlns:a14="http://schemas.microsoft.com/office/drawing/2010/main" val="0"/>
              </a:ext>
            </a:extLst>
          </a:blip>
          <a:srcRect t="6" b="6"/>
          <a:stretch>
            <a:fillRect/>
          </a:stretch>
        </p:blipFill>
        <p:spPr/>
      </p:pic>
      <p:pic>
        <p:nvPicPr>
          <p:cNvPr id="2" name="PA_图片 1" hidden="1"/>
          <p:cNvPicPr>
            <a:picLocks noChangeAspect="1"/>
          </p:cNvPicPr>
          <p:nvPr>
            <p:custDataLst>
              <p:tags r:id="rId1"/>
            </p:custDataLst>
          </p:nvPr>
        </p:nvPicPr>
        <p:blipFill>
          <a:blip r:embed="rId12" cstate="screen">
            <a:extLst>
              <a:ext uri="{28A0092B-C50C-407E-A947-70E740481C1C}">
                <a14:useLocalDpi xmlns:a14="http://schemas.microsoft.com/office/drawing/2010/main" val="0"/>
              </a:ext>
            </a:extLst>
          </a:blip>
          <a:stretch>
            <a:fillRect/>
          </a:stretch>
        </p:blipFill>
        <p:spPr>
          <a:xfrm>
            <a:off x="5607050" y="1580922"/>
            <a:ext cx="6584950" cy="4389966"/>
          </a:xfrm>
          <a:prstGeom prst="rect">
            <a:avLst/>
          </a:prstGeom>
          <a:solidFill>
            <a:srgbClr val="411E51"/>
          </a:solidFill>
          <a:ln>
            <a:noFill/>
          </a:ln>
          <a:effectLst>
            <a:outerShdw blurRad="63500" algn="ctr" rotWithShape="0">
              <a:prstClr val="black">
                <a:alpha val="40000"/>
              </a:prstClr>
            </a:outerShdw>
          </a:effectLst>
        </p:spPr>
      </p:pic>
      <p:grpSp>
        <p:nvGrpSpPr>
          <p:cNvPr id="3" name="PA_组合 2"/>
          <p:cNvGrpSpPr/>
          <p:nvPr>
            <p:custDataLst>
              <p:tags r:id="rId2"/>
            </p:custDataLst>
          </p:nvPr>
        </p:nvGrpSpPr>
        <p:grpSpPr>
          <a:xfrm>
            <a:off x="839788" y="1669595"/>
            <a:ext cx="4767262" cy="914400"/>
            <a:chOff x="839788" y="1669595"/>
            <a:chExt cx="4767262" cy="914400"/>
          </a:xfrm>
        </p:grpSpPr>
        <p:sp>
          <p:nvSpPr>
            <p:cNvPr id="4" name="矩形 3"/>
            <p:cNvSpPr/>
            <p:nvPr/>
          </p:nvSpPr>
          <p:spPr>
            <a:xfrm>
              <a:off x="839788" y="1669595"/>
              <a:ext cx="4767262" cy="914400"/>
            </a:xfrm>
            <a:prstGeom prst="rect">
              <a:avLst/>
            </a:pr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grpSp>
          <p:nvGrpSpPr>
            <p:cNvPr id="5" name="组合 4"/>
            <p:cNvGrpSpPr/>
            <p:nvPr/>
          </p:nvGrpSpPr>
          <p:grpSpPr>
            <a:xfrm>
              <a:off x="1299495" y="1766258"/>
              <a:ext cx="3547594" cy="721073"/>
              <a:chOff x="2967179" y="1421777"/>
              <a:chExt cx="3547594" cy="721073"/>
            </a:xfrm>
          </p:grpSpPr>
          <p:sp>
            <p:nvSpPr>
              <p:cNvPr id="6" name="TextBox 23"/>
              <p:cNvSpPr txBox="1"/>
              <p:nvPr/>
            </p:nvSpPr>
            <p:spPr>
              <a:xfrm>
                <a:off x="2967179" y="1662719"/>
                <a:ext cx="3547594" cy="480131"/>
              </a:xfrm>
              <a:prstGeom prst="rect">
                <a:avLst/>
              </a:prstGeom>
              <a:noFill/>
            </p:spPr>
            <p:txBody>
              <a:bodyPr wrap="square" rtlCol="0">
                <a:spAutoFit/>
              </a:bodyPr>
              <a:lstStyle>
                <a:defPPr>
                  <a:defRPr lang="zh-CN"/>
                </a:defPPr>
                <a:lvl1pPr>
                  <a:lnSpc>
                    <a:spcPct val="120000"/>
                  </a:lnSpc>
                  <a:defRPr sz="1050">
                    <a:solidFill>
                      <a:schemeClr val="bg1"/>
                    </a:solidFill>
                    <a:latin typeface="微软雅黑" panose="020B0503020204020204" pitchFamily="34" charset="-122"/>
                    <a:ea typeface="微软雅黑" panose="020B0503020204020204" pitchFamily="34" charset="-122"/>
                    <a:cs typeface="+mn-ea"/>
                  </a:defRPr>
                </a:lvl1p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srgbClr val="FFFFFF"/>
                    </a:solidFill>
                    <a:effectLst/>
                    <a:uLnTx/>
                    <a:uFillTx/>
                    <a:latin typeface="微软雅黑"/>
                    <a:ea typeface="微软雅黑"/>
                    <a:sym typeface="+mn-lt"/>
                  </a:rPr>
                  <a:t>点击添加相关标题文字，点击添加相关标题文字，点击添加相关标题文字，点击添加相关标题文字。</a:t>
                </a:r>
                <a:endParaRPr kumimoji="0" lang="en-GB" altLang="zh-CN" sz="1050" b="0" i="0" u="none" strike="noStrike" kern="1200" cap="none" spc="0" normalizeH="0" baseline="0" noProof="0" dirty="0">
                  <a:ln>
                    <a:noFill/>
                  </a:ln>
                  <a:solidFill>
                    <a:srgbClr val="FFFFFF"/>
                  </a:solidFill>
                  <a:effectLst/>
                  <a:uLnTx/>
                  <a:uFillTx/>
                  <a:latin typeface="微软雅黑"/>
                  <a:ea typeface="微软雅黑"/>
                  <a:sym typeface="+mn-lt"/>
                </a:endParaRPr>
              </a:p>
            </p:txBody>
          </p:sp>
          <p:sp>
            <p:nvSpPr>
              <p:cNvPr id="7" name="TextBox 24"/>
              <p:cNvSpPr txBox="1"/>
              <p:nvPr/>
            </p:nvSpPr>
            <p:spPr>
              <a:xfrm>
                <a:off x="4893816" y="1421777"/>
                <a:ext cx="1620957"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FFFFFF"/>
                    </a:solidFill>
                    <a:effectLst/>
                    <a:uLnTx/>
                    <a:uFillTx/>
                    <a:latin typeface="微软雅黑"/>
                    <a:ea typeface="微软雅黑"/>
                    <a:cs typeface="+mn-cs"/>
                  </a:rPr>
                  <a:t>请替换文字内容</a:t>
                </a:r>
              </a:p>
            </p:txBody>
          </p:sp>
        </p:grpSp>
      </p:grpSp>
      <p:grpSp>
        <p:nvGrpSpPr>
          <p:cNvPr id="8" name="PA_组合 7"/>
          <p:cNvGrpSpPr/>
          <p:nvPr>
            <p:custDataLst>
              <p:tags r:id="rId3"/>
            </p:custDataLst>
          </p:nvPr>
        </p:nvGrpSpPr>
        <p:grpSpPr>
          <a:xfrm>
            <a:off x="839788" y="2766558"/>
            <a:ext cx="4767262" cy="914400"/>
            <a:chOff x="839788" y="2766558"/>
            <a:chExt cx="4767262" cy="914400"/>
          </a:xfrm>
        </p:grpSpPr>
        <p:sp>
          <p:nvSpPr>
            <p:cNvPr id="9" name="矩形 8"/>
            <p:cNvSpPr/>
            <p:nvPr/>
          </p:nvSpPr>
          <p:spPr>
            <a:xfrm>
              <a:off x="839788" y="2766558"/>
              <a:ext cx="4767262" cy="914400"/>
            </a:xfrm>
            <a:prstGeom prst="rect">
              <a:avLst/>
            </a:pr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grpSp>
          <p:nvGrpSpPr>
            <p:cNvPr id="10" name="组合 9"/>
            <p:cNvGrpSpPr/>
            <p:nvPr/>
          </p:nvGrpSpPr>
          <p:grpSpPr>
            <a:xfrm>
              <a:off x="1299495" y="2863221"/>
              <a:ext cx="3547594" cy="721073"/>
              <a:chOff x="2967179" y="1421777"/>
              <a:chExt cx="3547594" cy="721073"/>
            </a:xfrm>
          </p:grpSpPr>
          <p:sp>
            <p:nvSpPr>
              <p:cNvPr id="11" name="TextBox 23"/>
              <p:cNvSpPr txBox="1"/>
              <p:nvPr/>
            </p:nvSpPr>
            <p:spPr>
              <a:xfrm>
                <a:off x="2967179" y="1662719"/>
                <a:ext cx="3547594" cy="480131"/>
              </a:xfrm>
              <a:prstGeom prst="rect">
                <a:avLst/>
              </a:prstGeom>
              <a:noFill/>
            </p:spPr>
            <p:txBody>
              <a:bodyPr wrap="square" rtlCol="0">
                <a:spAutoFit/>
              </a:bodyPr>
              <a:lstStyle>
                <a:defPPr>
                  <a:defRPr lang="zh-CN"/>
                </a:defPPr>
                <a:lvl1pPr>
                  <a:lnSpc>
                    <a:spcPct val="120000"/>
                  </a:lnSpc>
                  <a:defRPr sz="1050">
                    <a:solidFill>
                      <a:schemeClr val="bg1"/>
                    </a:solidFill>
                    <a:latin typeface="微软雅黑" panose="020B0503020204020204" pitchFamily="34" charset="-122"/>
                    <a:ea typeface="微软雅黑" panose="020B0503020204020204" pitchFamily="34" charset="-122"/>
                    <a:cs typeface="+mn-ea"/>
                  </a:defRPr>
                </a:lvl1p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srgbClr val="FFFFFF"/>
                    </a:solidFill>
                    <a:effectLst/>
                    <a:uLnTx/>
                    <a:uFillTx/>
                    <a:latin typeface="微软雅黑"/>
                    <a:ea typeface="微软雅黑"/>
                    <a:sym typeface="+mn-lt"/>
                  </a:rPr>
                  <a:t>点击添加相关标题文字，点击添加相关标题文字，点击添加相关标题文字，点击添加相关标题文字。</a:t>
                </a:r>
                <a:endParaRPr kumimoji="0" lang="en-GB" altLang="zh-CN" sz="1050" b="0" i="0" u="none" strike="noStrike" kern="1200" cap="none" spc="0" normalizeH="0" baseline="0" noProof="0" dirty="0">
                  <a:ln>
                    <a:noFill/>
                  </a:ln>
                  <a:solidFill>
                    <a:srgbClr val="FFFFFF"/>
                  </a:solidFill>
                  <a:effectLst/>
                  <a:uLnTx/>
                  <a:uFillTx/>
                  <a:latin typeface="微软雅黑"/>
                  <a:ea typeface="微软雅黑"/>
                  <a:sym typeface="+mn-lt"/>
                </a:endParaRPr>
              </a:p>
            </p:txBody>
          </p:sp>
          <p:sp>
            <p:nvSpPr>
              <p:cNvPr id="12" name="TextBox 24"/>
              <p:cNvSpPr txBox="1"/>
              <p:nvPr/>
            </p:nvSpPr>
            <p:spPr>
              <a:xfrm>
                <a:off x="4893816" y="1421777"/>
                <a:ext cx="1620957"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FFFFFF"/>
                    </a:solidFill>
                    <a:effectLst/>
                    <a:uLnTx/>
                    <a:uFillTx/>
                    <a:latin typeface="微软雅黑"/>
                    <a:ea typeface="微软雅黑"/>
                    <a:cs typeface="+mn-cs"/>
                  </a:rPr>
                  <a:t>请替换文字内容</a:t>
                </a:r>
              </a:p>
            </p:txBody>
          </p:sp>
        </p:grpSp>
      </p:grpSp>
      <p:grpSp>
        <p:nvGrpSpPr>
          <p:cNvPr id="13" name="PA_组合 12"/>
          <p:cNvGrpSpPr/>
          <p:nvPr>
            <p:custDataLst>
              <p:tags r:id="rId4"/>
            </p:custDataLst>
          </p:nvPr>
        </p:nvGrpSpPr>
        <p:grpSpPr>
          <a:xfrm>
            <a:off x="839788" y="3861933"/>
            <a:ext cx="4767262" cy="914400"/>
            <a:chOff x="839788" y="3861933"/>
            <a:chExt cx="4767262" cy="914400"/>
          </a:xfrm>
        </p:grpSpPr>
        <p:sp>
          <p:nvSpPr>
            <p:cNvPr id="14" name="矩形 13"/>
            <p:cNvSpPr/>
            <p:nvPr/>
          </p:nvSpPr>
          <p:spPr>
            <a:xfrm>
              <a:off x="839788" y="3861933"/>
              <a:ext cx="4767262" cy="914400"/>
            </a:xfrm>
            <a:prstGeom prst="rect">
              <a:avLst/>
            </a:pr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grpSp>
          <p:nvGrpSpPr>
            <p:cNvPr id="15" name="组合 14"/>
            <p:cNvGrpSpPr/>
            <p:nvPr/>
          </p:nvGrpSpPr>
          <p:grpSpPr>
            <a:xfrm>
              <a:off x="1299495" y="3960184"/>
              <a:ext cx="3547594" cy="721073"/>
              <a:chOff x="2967179" y="1421777"/>
              <a:chExt cx="3547594" cy="721073"/>
            </a:xfrm>
          </p:grpSpPr>
          <p:sp>
            <p:nvSpPr>
              <p:cNvPr id="16" name="TextBox 23"/>
              <p:cNvSpPr txBox="1"/>
              <p:nvPr/>
            </p:nvSpPr>
            <p:spPr>
              <a:xfrm>
                <a:off x="2967179" y="1662719"/>
                <a:ext cx="3547594" cy="480131"/>
              </a:xfrm>
              <a:prstGeom prst="rect">
                <a:avLst/>
              </a:prstGeom>
              <a:noFill/>
            </p:spPr>
            <p:txBody>
              <a:bodyPr wrap="square" rtlCol="0">
                <a:spAutoFit/>
              </a:bodyPr>
              <a:lstStyle>
                <a:defPPr>
                  <a:defRPr lang="zh-CN"/>
                </a:defPPr>
                <a:lvl1pPr>
                  <a:lnSpc>
                    <a:spcPct val="120000"/>
                  </a:lnSpc>
                  <a:defRPr sz="1050">
                    <a:solidFill>
                      <a:schemeClr val="bg1"/>
                    </a:solidFill>
                    <a:latin typeface="微软雅黑" panose="020B0503020204020204" pitchFamily="34" charset="-122"/>
                    <a:ea typeface="微软雅黑" panose="020B0503020204020204" pitchFamily="34" charset="-122"/>
                    <a:cs typeface="+mn-ea"/>
                  </a:defRPr>
                </a:lvl1p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srgbClr val="FFFFFF"/>
                    </a:solidFill>
                    <a:effectLst/>
                    <a:uLnTx/>
                    <a:uFillTx/>
                    <a:latin typeface="微软雅黑"/>
                    <a:ea typeface="微软雅黑"/>
                    <a:sym typeface="+mn-lt"/>
                  </a:rPr>
                  <a:t>点击添加相关标题文字，点击添加相关标题文字，点击添加相关标题文字，点击添加相关标题文字。</a:t>
                </a:r>
                <a:endParaRPr kumimoji="0" lang="en-GB" altLang="zh-CN" sz="1050" b="0" i="0" u="none" strike="noStrike" kern="1200" cap="none" spc="0" normalizeH="0" baseline="0" noProof="0" dirty="0">
                  <a:ln>
                    <a:noFill/>
                  </a:ln>
                  <a:solidFill>
                    <a:srgbClr val="FFFFFF"/>
                  </a:solidFill>
                  <a:effectLst/>
                  <a:uLnTx/>
                  <a:uFillTx/>
                  <a:latin typeface="微软雅黑"/>
                  <a:ea typeface="微软雅黑"/>
                  <a:sym typeface="+mn-lt"/>
                </a:endParaRPr>
              </a:p>
            </p:txBody>
          </p:sp>
          <p:sp>
            <p:nvSpPr>
              <p:cNvPr id="17" name="TextBox 24"/>
              <p:cNvSpPr txBox="1"/>
              <p:nvPr/>
            </p:nvSpPr>
            <p:spPr>
              <a:xfrm>
                <a:off x="4893816" y="1421777"/>
                <a:ext cx="1620957"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FFFFFF"/>
                    </a:solidFill>
                    <a:effectLst/>
                    <a:uLnTx/>
                    <a:uFillTx/>
                    <a:latin typeface="微软雅黑"/>
                    <a:ea typeface="微软雅黑"/>
                    <a:cs typeface="+mn-cs"/>
                  </a:rPr>
                  <a:t>请替换文字内容</a:t>
                </a:r>
              </a:p>
            </p:txBody>
          </p:sp>
        </p:grpSp>
      </p:grpSp>
      <p:grpSp>
        <p:nvGrpSpPr>
          <p:cNvPr id="18" name="PA_组合 17"/>
          <p:cNvGrpSpPr/>
          <p:nvPr>
            <p:custDataLst>
              <p:tags r:id="rId5"/>
            </p:custDataLst>
          </p:nvPr>
        </p:nvGrpSpPr>
        <p:grpSpPr>
          <a:xfrm>
            <a:off x="839788" y="4958895"/>
            <a:ext cx="4767262" cy="914400"/>
            <a:chOff x="839788" y="4958895"/>
            <a:chExt cx="4767262" cy="914400"/>
          </a:xfrm>
        </p:grpSpPr>
        <p:sp>
          <p:nvSpPr>
            <p:cNvPr id="19" name="矩形 18"/>
            <p:cNvSpPr/>
            <p:nvPr/>
          </p:nvSpPr>
          <p:spPr>
            <a:xfrm>
              <a:off x="839788" y="4958895"/>
              <a:ext cx="4767262" cy="914400"/>
            </a:xfrm>
            <a:prstGeom prst="rect">
              <a:avLst/>
            </a:prstGeom>
            <a:solidFill>
              <a:schemeClr val="accent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grpSp>
          <p:nvGrpSpPr>
            <p:cNvPr id="20" name="组合 19"/>
            <p:cNvGrpSpPr/>
            <p:nvPr/>
          </p:nvGrpSpPr>
          <p:grpSpPr>
            <a:xfrm>
              <a:off x="1299495" y="5057147"/>
              <a:ext cx="3547594" cy="721073"/>
              <a:chOff x="2967179" y="1421777"/>
              <a:chExt cx="3547594" cy="721073"/>
            </a:xfrm>
          </p:grpSpPr>
          <p:sp>
            <p:nvSpPr>
              <p:cNvPr id="21" name="TextBox 23"/>
              <p:cNvSpPr txBox="1"/>
              <p:nvPr/>
            </p:nvSpPr>
            <p:spPr>
              <a:xfrm>
                <a:off x="2967179" y="1662719"/>
                <a:ext cx="3547594" cy="480131"/>
              </a:xfrm>
              <a:prstGeom prst="rect">
                <a:avLst/>
              </a:prstGeom>
              <a:noFill/>
            </p:spPr>
            <p:txBody>
              <a:bodyPr wrap="square" rtlCol="0">
                <a:spAutoFit/>
              </a:bodyPr>
              <a:lstStyle>
                <a:defPPr>
                  <a:defRPr lang="zh-CN"/>
                </a:defPPr>
                <a:lvl1pPr>
                  <a:lnSpc>
                    <a:spcPct val="120000"/>
                  </a:lnSpc>
                  <a:defRPr sz="1050">
                    <a:solidFill>
                      <a:schemeClr val="bg1"/>
                    </a:solidFill>
                    <a:latin typeface="微软雅黑" panose="020B0503020204020204" pitchFamily="34" charset="-122"/>
                    <a:ea typeface="微软雅黑" panose="020B0503020204020204" pitchFamily="34" charset="-122"/>
                    <a:cs typeface="+mn-ea"/>
                  </a:defRPr>
                </a:lvl1p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srgbClr val="FFFFFF"/>
                    </a:solidFill>
                    <a:effectLst/>
                    <a:uLnTx/>
                    <a:uFillTx/>
                    <a:latin typeface="微软雅黑"/>
                    <a:ea typeface="微软雅黑"/>
                    <a:sym typeface="+mn-lt"/>
                  </a:rPr>
                  <a:t>点击添加相关标题文字，点击添加相关标题文字，点击添加相关标题文字，点击添加相关标题文字。</a:t>
                </a:r>
                <a:endParaRPr kumimoji="0" lang="en-GB" altLang="zh-CN" sz="1050" b="0" i="0" u="none" strike="noStrike" kern="1200" cap="none" spc="0" normalizeH="0" baseline="0" noProof="0" dirty="0">
                  <a:ln>
                    <a:noFill/>
                  </a:ln>
                  <a:solidFill>
                    <a:srgbClr val="FFFFFF"/>
                  </a:solidFill>
                  <a:effectLst/>
                  <a:uLnTx/>
                  <a:uFillTx/>
                  <a:latin typeface="微软雅黑"/>
                  <a:ea typeface="微软雅黑"/>
                  <a:sym typeface="+mn-lt"/>
                </a:endParaRPr>
              </a:p>
            </p:txBody>
          </p:sp>
          <p:sp>
            <p:nvSpPr>
              <p:cNvPr id="22" name="TextBox 24"/>
              <p:cNvSpPr txBox="1"/>
              <p:nvPr/>
            </p:nvSpPr>
            <p:spPr>
              <a:xfrm>
                <a:off x="4893816" y="1421777"/>
                <a:ext cx="1620957"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FFFFFF"/>
                    </a:solidFill>
                    <a:effectLst/>
                    <a:uLnTx/>
                    <a:uFillTx/>
                    <a:latin typeface="微软雅黑"/>
                    <a:ea typeface="微软雅黑"/>
                    <a:cs typeface="+mn-cs"/>
                  </a:rPr>
                  <a:t>请替换文字内容</a:t>
                </a:r>
              </a:p>
            </p:txBody>
          </p:sp>
        </p:grpSp>
      </p:grpSp>
      <p:sp>
        <p:nvSpPr>
          <p:cNvPr id="24" name="TextBox 13"/>
          <p:cNvSpPr txBox="1"/>
          <p:nvPr>
            <p:custDataLst>
              <p:tags r:id="rId6"/>
            </p:custDataLst>
          </p:nvPr>
        </p:nvSpPr>
        <p:spPr>
          <a:xfrm>
            <a:off x="680935" y="299373"/>
            <a:ext cx="4622824" cy="571695"/>
          </a:xfrm>
          <a:prstGeom prst="rect">
            <a:avLst/>
          </a:prstGeom>
          <a:noFill/>
        </p:spPr>
        <p:txBody>
          <a:bodyPr wrap="square" rtlCol="0" anchor="ctr">
            <a:spAutoFit/>
          </a:bodyPr>
          <a:lstStyle/>
          <a:p>
            <a:pPr defTabSz="941755">
              <a:lnSpc>
                <a:spcPct val="150000"/>
              </a:lnSpc>
            </a:pPr>
            <a:r>
              <a:rPr lang="zh-CN" altLang="en-US" sz="2347" spc="300" dirty="0">
                <a:solidFill>
                  <a:schemeClr val="accent2"/>
                </a:solidFill>
                <a:latin typeface="方正粗谭黑简体" panose="02000000000000000000" pitchFamily="2" charset="-122"/>
                <a:ea typeface="方正粗谭黑简体" panose="02000000000000000000" pitchFamily="2" charset="-122"/>
              </a:rPr>
              <a:t>此处添加您的标题</a:t>
            </a:r>
          </a:p>
        </p:txBody>
      </p:sp>
      <p:sp>
        <p:nvSpPr>
          <p:cNvPr id="25" name="矩形 24"/>
          <p:cNvSpPr/>
          <p:nvPr>
            <p:custDataLst>
              <p:tags r:id="rId7"/>
            </p:custDataLst>
          </p:nvPr>
        </p:nvSpPr>
        <p:spPr>
          <a:xfrm>
            <a:off x="680935" y="723384"/>
            <a:ext cx="4993675" cy="369332"/>
          </a:xfrm>
          <a:prstGeom prst="rect">
            <a:avLst/>
          </a:prstGeom>
        </p:spPr>
        <p:txBody>
          <a:bodyPr wrap="none">
            <a:spAutoFit/>
          </a:bodyPr>
          <a:lstStyle/>
          <a:p>
            <a:r>
              <a:rPr lang="en-US" altLang="zh-CN" dirty="0">
                <a:solidFill>
                  <a:schemeClr val="accent1"/>
                </a:solidFill>
                <a:latin typeface="Arial" panose="020B0604020202020204" pitchFamily="34" charset="0"/>
                <a:ea typeface="微软雅黑" panose="020B0503020204020204" pitchFamily="34" charset="-122"/>
                <a:cs typeface="Arial" panose="020B0604020202020204" pitchFamily="34" charset="0"/>
              </a:rPr>
              <a:t>Please replace text, click add relevant headline</a:t>
            </a:r>
            <a:endParaRPr lang="zh-CN" altLang="en-US" dirty="0">
              <a:solidFill>
                <a:schemeClr val="accent1"/>
              </a:solidFill>
              <a:latin typeface="Arial" panose="020B0604020202020204" pitchFamily="34" charset="0"/>
              <a:ea typeface="微软雅黑" panose="020B0503020204020204" pitchFamily="34" charset="-122"/>
              <a:cs typeface="Arial" panose="020B0604020202020204" pitchFamily="34" charset="0"/>
            </a:endParaRPr>
          </a:p>
        </p:txBody>
      </p:sp>
      <p:sp>
        <p:nvSpPr>
          <p:cNvPr id="26" name="矩形 25"/>
          <p:cNvSpPr/>
          <p:nvPr>
            <p:custDataLst>
              <p:tags r:id="rId8"/>
            </p:custDataLst>
          </p:nvPr>
        </p:nvSpPr>
        <p:spPr>
          <a:xfrm rot="2299722">
            <a:off x="-149077" y="438674"/>
            <a:ext cx="689749" cy="6920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
        <p:nvSpPr>
          <p:cNvPr id="27" name="矩形 26"/>
          <p:cNvSpPr/>
          <p:nvPr>
            <p:custDataLst>
              <p:tags r:id="rId9"/>
            </p:custDataLst>
          </p:nvPr>
        </p:nvSpPr>
        <p:spPr>
          <a:xfrm rot="2299722">
            <a:off x="-290551" y="494148"/>
            <a:ext cx="581099" cy="58109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Tree>
    <p:extLst>
      <p:ext uri="{BB962C8B-B14F-4D97-AF65-F5344CB8AC3E}">
        <p14:creationId xmlns:p14="http://schemas.microsoft.com/office/powerpoint/2010/main" val="4252618726"/>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4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4000">
                                          <p:cBhvr additive="base">
                                            <p:cTn id="7" dur="1000" fill="hold"/>
                                            <p:tgtEl>
                                              <p:spTgt spid="2"/>
                                            </p:tgtEl>
                                            <p:attrNameLst>
                                              <p:attrName>ppt_x</p:attrName>
                                            </p:attrNameLst>
                                          </p:cBhvr>
                                          <p:tavLst>
                                            <p:tav tm="0">
                                              <p:val>
                                                <p:strVal val="#ppt_x"/>
                                              </p:val>
                                            </p:tav>
                                            <p:tav tm="100000">
                                              <p:val>
                                                <p:strVal val="#ppt_x"/>
                                              </p:val>
                                            </p:tav>
                                          </p:tavLst>
                                        </p:anim>
                                        <p:anim calcmode="lin" valueType="num" p14:bounceEnd="44000">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12" presetClass="entr" presetSubtype="2" fill="hold" nodeType="withEffect">
                                      <p:stCondLst>
                                        <p:cond delay="10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ppt_x</p:attrName>
                                            </p:attrNameLst>
                                          </p:cBhvr>
                                          <p:tavLst>
                                            <p:tav tm="0">
                                              <p:val>
                                                <p:strVal val="#ppt_x+#ppt_w*1.125000"/>
                                              </p:val>
                                            </p:tav>
                                            <p:tav tm="100000">
                                              <p:val>
                                                <p:strVal val="#ppt_x"/>
                                              </p:val>
                                            </p:tav>
                                          </p:tavLst>
                                        </p:anim>
                                        <p:animEffect transition="in" filter="wipe(left)">
                                          <p:cBhvr>
                                            <p:cTn id="12" dur="500"/>
                                            <p:tgtEl>
                                              <p:spTgt spid="3"/>
                                            </p:tgtEl>
                                          </p:cBhvr>
                                        </p:animEffect>
                                      </p:childTnLst>
                                    </p:cTn>
                                  </p:par>
                                  <p:par>
                                    <p:cTn id="13" presetID="12" presetClass="entr" presetSubtype="2" fill="hold" nodeType="withEffect">
                                      <p:stCondLst>
                                        <p:cond delay="125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p:tgtEl>
                                              <p:spTgt spid="8"/>
                                            </p:tgtEl>
                                            <p:attrNameLst>
                                              <p:attrName>ppt_x</p:attrName>
                                            </p:attrNameLst>
                                          </p:cBhvr>
                                          <p:tavLst>
                                            <p:tav tm="0">
                                              <p:val>
                                                <p:strVal val="#ppt_x+#ppt_w*1.125000"/>
                                              </p:val>
                                            </p:tav>
                                            <p:tav tm="100000">
                                              <p:val>
                                                <p:strVal val="#ppt_x"/>
                                              </p:val>
                                            </p:tav>
                                          </p:tavLst>
                                        </p:anim>
                                        <p:animEffect transition="in" filter="wipe(left)">
                                          <p:cBhvr>
                                            <p:cTn id="16" dur="500"/>
                                            <p:tgtEl>
                                              <p:spTgt spid="8"/>
                                            </p:tgtEl>
                                          </p:cBhvr>
                                        </p:animEffect>
                                      </p:childTnLst>
                                    </p:cTn>
                                  </p:par>
                                  <p:par>
                                    <p:cTn id="17" presetID="12" presetClass="entr" presetSubtype="2" fill="hold" nodeType="withEffect">
                                      <p:stCondLst>
                                        <p:cond delay="15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p:tgtEl>
                                              <p:spTgt spid="13"/>
                                            </p:tgtEl>
                                            <p:attrNameLst>
                                              <p:attrName>ppt_x</p:attrName>
                                            </p:attrNameLst>
                                          </p:cBhvr>
                                          <p:tavLst>
                                            <p:tav tm="0">
                                              <p:val>
                                                <p:strVal val="#ppt_x+#ppt_w*1.125000"/>
                                              </p:val>
                                            </p:tav>
                                            <p:tav tm="100000">
                                              <p:val>
                                                <p:strVal val="#ppt_x"/>
                                              </p:val>
                                            </p:tav>
                                          </p:tavLst>
                                        </p:anim>
                                        <p:animEffect transition="in" filter="wipe(left)">
                                          <p:cBhvr>
                                            <p:cTn id="20" dur="500"/>
                                            <p:tgtEl>
                                              <p:spTgt spid="13"/>
                                            </p:tgtEl>
                                          </p:cBhvr>
                                        </p:animEffect>
                                      </p:childTnLst>
                                    </p:cTn>
                                  </p:par>
                                  <p:par>
                                    <p:cTn id="21" presetID="12" presetClass="entr" presetSubtype="2" fill="hold" nodeType="withEffect">
                                      <p:stCondLst>
                                        <p:cond delay="17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p:tgtEl>
                                              <p:spTgt spid="18"/>
                                            </p:tgtEl>
                                            <p:attrNameLst>
                                              <p:attrName>ppt_x</p:attrName>
                                            </p:attrNameLst>
                                          </p:cBhvr>
                                          <p:tavLst>
                                            <p:tav tm="0">
                                              <p:val>
                                                <p:strVal val="#ppt_x+#ppt_w*1.125000"/>
                                              </p:val>
                                            </p:tav>
                                            <p:tav tm="100000">
                                              <p:val>
                                                <p:strVal val="#ppt_x"/>
                                              </p:val>
                                            </p:tav>
                                          </p:tavLst>
                                        </p:anim>
                                        <p:animEffect transition="in" filter="wipe(left)">
                                          <p:cBhvr>
                                            <p:cTn id="2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12" presetClass="entr" presetSubtype="2" fill="hold" nodeType="withEffect">
                                      <p:stCondLst>
                                        <p:cond delay="10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ppt_x</p:attrName>
                                            </p:attrNameLst>
                                          </p:cBhvr>
                                          <p:tavLst>
                                            <p:tav tm="0">
                                              <p:val>
                                                <p:strVal val="#ppt_x+#ppt_w*1.125000"/>
                                              </p:val>
                                            </p:tav>
                                            <p:tav tm="100000">
                                              <p:val>
                                                <p:strVal val="#ppt_x"/>
                                              </p:val>
                                            </p:tav>
                                          </p:tavLst>
                                        </p:anim>
                                        <p:animEffect transition="in" filter="wipe(left)">
                                          <p:cBhvr>
                                            <p:cTn id="12" dur="500"/>
                                            <p:tgtEl>
                                              <p:spTgt spid="3"/>
                                            </p:tgtEl>
                                          </p:cBhvr>
                                        </p:animEffect>
                                      </p:childTnLst>
                                    </p:cTn>
                                  </p:par>
                                  <p:par>
                                    <p:cTn id="13" presetID="12" presetClass="entr" presetSubtype="2" fill="hold" nodeType="withEffect">
                                      <p:stCondLst>
                                        <p:cond delay="125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p:tgtEl>
                                              <p:spTgt spid="8"/>
                                            </p:tgtEl>
                                            <p:attrNameLst>
                                              <p:attrName>ppt_x</p:attrName>
                                            </p:attrNameLst>
                                          </p:cBhvr>
                                          <p:tavLst>
                                            <p:tav tm="0">
                                              <p:val>
                                                <p:strVal val="#ppt_x+#ppt_w*1.125000"/>
                                              </p:val>
                                            </p:tav>
                                            <p:tav tm="100000">
                                              <p:val>
                                                <p:strVal val="#ppt_x"/>
                                              </p:val>
                                            </p:tav>
                                          </p:tavLst>
                                        </p:anim>
                                        <p:animEffect transition="in" filter="wipe(left)">
                                          <p:cBhvr>
                                            <p:cTn id="16" dur="500"/>
                                            <p:tgtEl>
                                              <p:spTgt spid="8"/>
                                            </p:tgtEl>
                                          </p:cBhvr>
                                        </p:animEffect>
                                      </p:childTnLst>
                                    </p:cTn>
                                  </p:par>
                                  <p:par>
                                    <p:cTn id="17" presetID="12" presetClass="entr" presetSubtype="2" fill="hold" nodeType="withEffect">
                                      <p:stCondLst>
                                        <p:cond delay="15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p:tgtEl>
                                              <p:spTgt spid="13"/>
                                            </p:tgtEl>
                                            <p:attrNameLst>
                                              <p:attrName>ppt_x</p:attrName>
                                            </p:attrNameLst>
                                          </p:cBhvr>
                                          <p:tavLst>
                                            <p:tav tm="0">
                                              <p:val>
                                                <p:strVal val="#ppt_x+#ppt_w*1.125000"/>
                                              </p:val>
                                            </p:tav>
                                            <p:tav tm="100000">
                                              <p:val>
                                                <p:strVal val="#ppt_x"/>
                                              </p:val>
                                            </p:tav>
                                          </p:tavLst>
                                        </p:anim>
                                        <p:animEffect transition="in" filter="wipe(left)">
                                          <p:cBhvr>
                                            <p:cTn id="20" dur="500"/>
                                            <p:tgtEl>
                                              <p:spTgt spid="13"/>
                                            </p:tgtEl>
                                          </p:cBhvr>
                                        </p:animEffect>
                                      </p:childTnLst>
                                    </p:cTn>
                                  </p:par>
                                  <p:par>
                                    <p:cTn id="21" presetID="12" presetClass="entr" presetSubtype="2" fill="hold" nodeType="withEffect">
                                      <p:stCondLst>
                                        <p:cond delay="17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p:tgtEl>
                                              <p:spTgt spid="18"/>
                                            </p:tgtEl>
                                            <p:attrNameLst>
                                              <p:attrName>ppt_x</p:attrName>
                                            </p:attrNameLst>
                                          </p:cBhvr>
                                          <p:tavLst>
                                            <p:tav tm="0">
                                              <p:val>
                                                <p:strVal val="#ppt_x+#ppt_w*1.125000"/>
                                              </p:val>
                                            </p:tav>
                                            <p:tav tm="100000">
                                              <p:val>
                                                <p:strVal val="#ppt_x"/>
                                              </p:val>
                                            </p:tav>
                                          </p:tavLst>
                                        </p:anim>
                                        <p:animEffect transition="in" filter="wipe(left)">
                                          <p:cBhvr>
                                            <p:cTn id="2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334" y="2268338"/>
            <a:ext cx="12191666" cy="20191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sym typeface="Arial" panose="020B0604020202020204" pitchFamily="34" charset="0"/>
            </a:endParaRPr>
          </a:p>
        </p:txBody>
      </p:sp>
      <p:sp>
        <p:nvSpPr>
          <p:cNvPr id="13" name="PA_文本框 39"/>
          <p:cNvSpPr txBox="1"/>
          <p:nvPr>
            <p:custDataLst>
              <p:tags r:id="rId2"/>
            </p:custDataLst>
          </p:nvPr>
        </p:nvSpPr>
        <p:spPr>
          <a:xfrm>
            <a:off x="1419591" y="4440358"/>
            <a:ext cx="1714861" cy="1181285"/>
          </a:xfrm>
          <a:prstGeom prst="rect">
            <a:avLst/>
          </a:prstGeom>
          <a:noFill/>
        </p:spPr>
        <p:txBody>
          <a:bodyPr wrap="square" lIns="0" tIns="0" rIns="0" bIns="0"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zh-CN" altLang="en-US" sz="1327" b="0"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rPr>
              <a:t>点击请替换文字内容</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zh-CN" altLang="en-US" sz="758" b="0"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14" name="PA_文本框 39"/>
          <p:cNvSpPr txBox="1"/>
          <p:nvPr>
            <p:custDataLst>
              <p:tags r:id="rId3"/>
            </p:custDataLst>
          </p:nvPr>
        </p:nvSpPr>
        <p:spPr>
          <a:xfrm>
            <a:off x="3968371" y="4440358"/>
            <a:ext cx="1714861" cy="1181285"/>
          </a:xfrm>
          <a:prstGeom prst="rect">
            <a:avLst/>
          </a:prstGeom>
          <a:noFill/>
        </p:spPr>
        <p:txBody>
          <a:bodyPr wrap="square" lIns="0" tIns="0" rIns="0" bIns="0"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zh-CN" altLang="en-US" sz="1327" b="0"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rPr>
              <a:t>点击请替换文字内容</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zh-CN" altLang="en-US" sz="758" b="0"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15" name="PA_文本框 39"/>
          <p:cNvSpPr txBox="1"/>
          <p:nvPr>
            <p:custDataLst>
              <p:tags r:id="rId4"/>
            </p:custDataLst>
          </p:nvPr>
        </p:nvSpPr>
        <p:spPr>
          <a:xfrm>
            <a:off x="6517152" y="4440358"/>
            <a:ext cx="1714861" cy="1181285"/>
          </a:xfrm>
          <a:prstGeom prst="rect">
            <a:avLst/>
          </a:prstGeom>
          <a:noFill/>
        </p:spPr>
        <p:txBody>
          <a:bodyPr wrap="square" lIns="0" tIns="0" rIns="0" bIns="0"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zh-CN" altLang="en-US" sz="1327" b="0"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rPr>
              <a:t>点击请替换文字内容</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zh-CN" altLang="en-US" sz="758" b="0"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16" name="PA_文本框 39"/>
          <p:cNvSpPr txBox="1"/>
          <p:nvPr>
            <p:custDataLst>
              <p:tags r:id="rId5"/>
            </p:custDataLst>
          </p:nvPr>
        </p:nvSpPr>
        <p:spPr>
          <a:xfrm>
            <a:off x="9065932" y="4440358"/>
            <a:ext cx="1714861" cy="1181285"/>
          </a:xfrm>
          <a:prstGeom prst="rect">
            <a:avLst/>
          </a:prstGeom>
          <a:noFill/>
        </p:spPr>
        <p:txBody>
          <a:bodyPr wrap="square" lIns="0" tIns="0" rIns="0" bIns="0"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zh-CN" altLang="en-US" sz="1327" b="0"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rPr>
              <a:t>点击请替换文字内容</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zh-CN" altLang="en-US" sz="758" b="0" i="0" u="none" strike="noStrike" kern="1200" cap="none" spc="0" normalizeH="0" baseline="0" noProof="0" dirty="0">
                <a:ln>
                  <a:noFill/>
                </a:ln>
                <a:solidFill>
                  <a:srgbClr val="FFFFFF"/>
                </a:solidFill>
                <a:effectLst/>
                <a:uLnTx/>
                <a:uFillTx/>
                <a:latin typeface="微软雅黑"/>
                <a:ea typeface="微软雅黑"/>
                <a:cs typeface="+mn-cs"/>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pic>
        <p:nvPicPr>
          <p:cNvPr id="4" name="图片占位符 3" descr="图片包含 户外, 天空, 放飞, 运输&#10;&#10;已生成极高可信度的说明"/>
          <p:cNvPicPr>
            <a:picLocks noGrp="1" noChangeAspect="1"/>
          </p:cNvPicPr>
          <p:nvPr>
            <p:ph type="pic" sz="quarter" idx="11"/>
          </p:nvPr>
        </p:nvPicPr>
        <p:blipFill>
          <a:blip r:embed="rId11" cstate="screen">
            <a:extLst>
              <a:ext uri="{28A0092B-C50C-407E-A947-70E740481C1C}">
                <a14:useLocalDpi xmlns:a14="http://schemas.microsoft.com/office/drawing/2010/main" val="0"/>
              </a:ext>
            </a:extLst>
          </a:blip>
          <a:srcRect l="14990" r="14990"/>
          <a:stretch>
            <a:fillRect/>
          </a:stretch>
        </p:blipFill>
        <p:spPr/>
      </p:pic>
      <p:pic>
        <p:nvPicPr>
          <p:cNvPr id="6" name="图片占位符 5" descr="图片包含 天空, 户外, 平面, 放飞&#10;&#10;已生成极高可信度的说明"/>
          <p:cNvPicPr>
            <a:picLocks noGrp="1" noChangeAspect="1"/>
          </p:cNvPicPr>
          <p:nvPr>
            <p:ph type="pic" sz="quarter" idx="12"/>
          </p:nvPr>
        </p:nvPicPr>
        <p:blipFill>
          <a:blip r:embed="rId12" cstate="screen">
            <a:extLst>
              <a:ext uri="{28A0092B-C50C-407E-A947-70E740481C1C}">
                <a14:useLocalDpi xmlns:a14="http://schemas.microsoft.com/office/drawing/2010/main" val="0"/>
              </a:ext>
            </a:extLst>
          </a:blip>
          <a:srcRect l="18559" r="18559"/>
          <a:stretch>
            <a:fillRect/>
          </a:stretch>
        </p:blipFill>
        <p:spPr/>
      </p:pic>
      <p:pic>
        <p:nvPicPr>
          <p:cNvPr id="8" name="图片占位符 7" descr="图片包含 户外, 天空, 水, 平面&#10;&#10;已生成极高可信度的说明"/>
          <p:cNvPicPr>
            <a:picLocks noGrp="1" noChangeAspect="1"/>
          </p:cNvPicPr>
          <p:nvPr>
            <p:ph type="pic" sz="quarter" idx="13"/>
          </p:nvPr>
        </p:nvPicPr>
        <p:blipFill>
          <a:blip r:embed="rId13" cstate="screen">
            <a:extLst>
              <a:ext uri="{28A0092B-C50C-407E-A947-70E740481C1C}">
                <a14:useLocalDpi xmlns:a14="http://schemas.microsoft.com/office/drawing/2010/main" val="0"/>
              </a:ext>
            </a:extLst>
          </a:blip>
          <a:srcRect l="20460" r="20460"/>
          <a:stretch>
            <a:fillRect/>
          </a:stretch>
        </p:blipFill>
        <p:spPr/>
      </p:pic>
      <p:pic>
        <p:nvPicPr>
          <p:cNvPr id="10" name="图片占位符 9" descr="图片包含 天空, 平面, 户外, 飞机&#10;&#10;已生成极高可信度的说明"/>
          <p:cNvPicPr>
            <a:picLocks noGrp="1" noChangeAspect="1"/>
          </p:cNvPicPr>
          <p:nvPr>
            <p:ph type="pic" sz="quarter" idx="14"/>
          </p:nvPr>
        </p:nvPicPr>
        <p:blipFill>
          <a:blip r:embed="rId14" cstate="screen">
            <a:extLst>
              <a:ext uri="{28A0092B-C50C-407E-A947-70E740481C1C}">
                <a14:useLocalDpi xmlns:a14="http://schemas.microsoft.com/office/drawing/2010/main" val="0"/>
              </a:ext>
            </a:extLst>
          </a:blip>
          <a:srcRect l="10613" r="10613"/>
          <a:stretch>
            <a:fillRect/>
          </a:stretch>
        </p:blipFill>
        <p:spPr/>
      </p:pic>
      <p:sp>
        <p:nvSpPr>
          <p:cNvPr id="11" name="TextBox 13"/>
          <p:cNvSpPr txBox="1"/>
          <p:nvPr>
            <p:custDataLst>
              <p:tags r:id="rId6"/>
            </p:custDataLst>
          </p:nvPr>
        </p:nvSpPr>
        <p:spPr>
          <a:xfrm>
            <a:off x="680935" y="299373"/>
            <a:ext cx="4622824" cy="571695"/>
          </a:xfrm>
          <a:prstGeom prst="rect">
            <a:avLst/>
          </a:prstGeom>
          <a:noFill/>
        </p:spPr>
        <p:txBody>
          <a:bodyPr wrap="square" rtlCol="0" anchor="ctr">
            <a:spAutoFit/>
          </a:bodyPr>
          <a:lstStyle/>
          <a:p>
            <a:pPr defTabSz="941755">
              <a:lnSpc>
                <a:spcPct val="150000"/>
              </a:lnSpc>
            </a:pPr>
            <a:r>
              <a:rPr lang="zh-CN" altLang="en-US" sz="2347" spc="300" dirty="0">
                <a:solidFill>
                  <a:schemeClr val="accent2"/>
                </a:solidFill>
                <a:latin typeface="方正粗谭黑简体" panose="02000000000000000000" pitchFamily="2" charset="-122"/>
                <a:ea typeface="方正粗谭黑简体" panose="02000000000000000000" pitchFamily="2" charset="-122"/>
              </a:rPr>
              <a:t>此处添加您的标题</a:t>
            </a:r>
          </a:p>
        </p:txBody>
      </p:sp>
      <p:sp>
        <p:nvSpPr>
          <p:cNvPr id="12" name="矩形 11"/>
          <p:cNvSpPr/>
          <p:nvPr>
            <p:custDataLst>
              <p:tags r:id="rId7"/>
            </p:custDataLst>
          </p:nvPr>
        </p:nvSpPr>
        <p:spPr>
          <a:xfrm>
            <a:off x="680935" y="723384"/>
            <a:ext cx="4993675" cy="369332"/>
          </a:xfrm>
          <a:prstGeom prst="rect">
            <a:avLst/>
          </a:prstGeom>
        </p:spPr>
        <p:txBody>
          <a:bodyPr wrap="none">
            <a:spAutoFit/>
          </a:bodyPr>
          <a:lstStyle/>
          <a:p>
            <a:r>
              <a:rPr lang="en-US" altLang="zh-CN" dirty="0">
                <a:solidFill>
                  <a:schemeClr val="accent1"/>
                </a:solidFill>
                <a:latin typeface="Arial" panose="020B0604020202020204" pitchFamily="34" charset="0"/>
                <a:ea typeface="微软雅黑" panose="020B0503020204020204" pitchFamily="34" charset="-122"/>
                <a:cs typeface="Arial" panose="020B0604020202020204" pitchFamily="34" charset="0"/>
              </a:rPr>
              <a:t>Please replace text, click add relevant headline</a:t>
            </a:r>
            <a:endParaRPr lang="zh-CN" altLang="en-US" dirty="0">
              <a:solidFill>
                <a:schemeClr val="accent1"/>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矩形 20"/>
          <p:cNvSpPr/>
          <p:nvPr>
            <p:custDataLst>
              <p:tags r:id="rId8"/>
            </p:custDataLst>
          </p:nvPr>
        </p:nvSpPr>
        <p:spPr>
          <a:xfrm rot="2299722">
            <a:off x="-149077" y="438674"/>
            <a:ext cx="689749" cy="6920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
        <p:nvSpPr>
          <p:cNvPr id="22" name="矩形 21"/>
          <p:cNvSpPr/>
          <p:nvPr>
            <p:custDataLst>
              <p:tags r:id="rId9"/>
            </p:custDataLst>
          </p:nvPr>
        </p:nvSpPr>
        <p:spPr>
          <a:xfrm rot="2299722">
            <a:off x="-290551" y="494148"/>
            <a:ext cx="581099" cy="58109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Tree>
    <p:extLst>
      <p:ext uri="{BB962C8B-B14F-4D97-AF65-F5344CB8AC3E}">
        <p14:creationId xmlns:p14="http://schemas.microsoft.com/office/powerpoint/2010/main" val="3482478695"/>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1" fill="hold" grpId="0" nodeType="withEffect">
                                  <p:stCondLst>
                                    <p:cond delay="1500"/>
                                  </p:stCondLst>
                                  <p:childTnLst>
                                    <p:set>
                                      <p:cBhvr>
                                        <p:cTn id="9" dur="1" fill="hold">
                                          <p:stCondLst>
                                            <p:cond delay="0"/>
                                          </p:stCondLst>
                                        </p:cTn>
                                        <p:tgtEl>
                                          <p:spTgt spid="13"/>
                                        </p:tgtEl>
                                        <p:attrNameLst>
                                          <p:attrName>style.visibility</p:attrName>
                                        </p:attrNameLst>
                                      </p:cBhvr>
                                      <p:to>
                                        <p:strVal val="visible"/>
                                      </p:to>
                                    </p:set>
                                    <p:animEffect transition="in" filter="wipe(up)">
                                      <p:cBhvr>
                                        <p:cTn id="10" dur="500"/>
                                        <p:tgtEl>
                                          <p:spTgt spid="13"/>
                                        </p:tgtEl>
                                      </p:cBhvr>
                                    </p:animEffect>
                                  </p:childTnLst>
                                </p:cTn>
                              </p:par>
                              <p:par>
                                <p:cTn id="11" presetID="22" presetClass="entr" presetSubtype="1" fill="hold" grpId="0" nodeType="withEffect">
                                  <p:stCondLst>
                                    <p:cond delay="2000"/>
                                  </p:stCondLst>
                                  <p:childTnLst>
                                    <p:set>
                                      <p:cBhvr>
                                        <p:cTn id="12" dur="1" fill="hold">
                                          <p:stCondLst>
                                            <p:cond delay="0"/>
                                          </p:stCondLst>
                                        </p:cTn>
                                        <p:tgtEl>
                                          <p:spTgt spid="14"/>
                                        </p:tgtEl>
                                        <p:attrNameLst>
                                          <p:attrName>style.visibility</p:attrName>
                                        </p:attrNameLst>
                                      </p:cBhvr>
                                      <p:to>
                                        <p:strVal val="visible"/>
                                      </p:to>
                                    </p:set>
                                    <p:animEffect transition="in" filter="wipe(up)">
                                      <p:cBhvr>
                                        <p:cTn id="13" dur="500"/>
                                        <p:tgtEl>
                                          <p:spTgt spid="14"/>
                                        </p:tgtEl>
                                      </p:cBhvr>
                                    </p:animEffect>
                                  </p:childTnLst>
                                </p:cTn>
                              </p:par>
                              <p:par>
                                <p:cTn id="14" presetID="22" presetClass="entr" presetSubtype="1" fill="hold" grpId="0" nodeType="withEffect">
                                  <p:stCondLst>
                                    <p:cond delay="2500"/>
                                  </p:stCondLst>
                                  <p:childTnLst>
                                    <p:set>
                                      <p:cBhvr>
                                        <p:cTn id="15" dur="1" fill="hold">
                                          <p:stCondLst>
                                            <p:cond delay="0"/>
                                          </p:stCondLst>
                                        </p:cTn>
                                        <p:tgtEl>
                                          <p:spTgt spid="15"/>
                                        </p:tgtEl>
                                        <p:attrNameLst>
                                          <p:attrName>style.visibility</p:attrName>
                                        </p:attrNameLst>
                                      </p:cBhvr>
                                      <p:to>
                                        <p:strVal val="visible"/>
                                      </p:to>
                                    </p:set>
                                    <p:animEffect transition="in" filter="wipe(up)">
                                      <p:cBhvr>
                                        <p:cTn id="16" dur="500"/>
                                        <p:tgtEl>
                                          <p:spTgt spid="15"/>
                                        </p:tgtEl>
                                      </p:cBhvr>
                                    </p:animEffect>
                                  </p:childTnLst>
                                </p:cTn>
                              </p:par>
                              <p:par>
                                <p:cTn id="17" presetID="22" presetClass="entr" presetSubtype="1" fill="hold" grpId="0" nodeType="withEffect">
                                  <p:stCondLst>
                                    <p:cond delay="3000"/>
                                  </p:stCondLst>
                                  <p:childTnLst>
                                    <p:set>
                                      <p:cBhvr>
                                        <p:cTn id="18" dur="1" fill="hold">
                                          <p:stCondLst>
                                            <p:cond delay="0"/>
                                          </p:stCondLst>
                                        </p:cTn>
                                        <p:tgtEl>
                                          <p:spTgt spid="16"/>
                                        </p:tgtEl>
                                        <p:attrNameLst>
                                          <p:attrName>style.visibility</p:attrName>
                                        </p:attrNameLst>
                                      </p:cBhvr>
                                      <p:to>
                                        <p:strVal val="visible"/>
                                      </p:to>
                                    </p:set>
                                    <p:animEffect transition="in" filter="wipe(up)">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p:bldP spid="14" grpId="0"/>
      <p:bldP spid="15" grpId="0"/>
      <p:bldP spid="1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Same Side Corner Rectangle 114"/>
          <p:cNvSpPr/>
          <p:nvPr/>
        </p:nvSpPr>
        <p:spPr>
          <a:xfrm rot="10800000">
            <a:off x="1780194" y="1747417"/>
            <a:ext cx="1146051" cy="987974"/>
          </a:xfrm>
          <a:prstGeom prst="round2SameRect">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605" b="0" i="0" u="none" strike="noStrike" kern="1200" cap="none" spc="0" normalizeH="0" baseline="0" noProof="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3" name="Round Same Side Corner Rectangle 115"/>
          <p:cNvSpPr/>
          <p:nvPr/>
        </p:nvSpPr>
        <p:spPr>
          <a:xfrm rot="10800000">
            <a:off x="5521828" y="1747419"/>
            <a:ext cx="1146051" cy="1241552"/>
          </a:xfrm>
          <a:prstGeom prst="round2SameRect">
            <a:avLst/>
          </a:prstGeom>
          <a:solidFill>
            <a:schemeClr val="accent3"/>
          </a:solidFill>
          <a:ln>
            <a:solidFill>
              <a:schemeClr val="accent3"/>
            </a:solidFill>
          </a:ln>
          <a:effectLst/>
        </p:spPr>
        <p:style>
          <a:lnRef idx="1">
            <a:schemeClr val="accent3"/>
          </a:lnRef>
          <a:fillRef idx="3">
            <a:schemeClr val="accent3"/>
          </a:fillRef>
          <a:effectRef idx="2">
            <a:schemeClr val="accent3"/>
          </a:effectRef>
          <a:fontRef idx="minor">
            <a:schemeClr val="lt1"/>
          </a:fontRef>
        </p:style>
        <p:txBody>
          <a:bodyPr wrap="square" rtlCol="0" anchor="ctr">
            <a:no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605"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4" name="Round Same Side Corner Rectangle 116"/>
          <p:cNvSpPr/>
          <p:nvPr/>
        </p:nvSpPr>
        <p:spPr>
          <a:xfrm rot="10800000">
            <a:off x="3650367" y="1747416"/>
            <a:ext cx="1146051" cy="1528068"/>
          </a:xfrm>
          <a:prstGeom prst="round2SameRect">
            <a:avLst/>
          </a:prstGeom>
          <a:solidFill>
            <a:schemeClr val="accent2"/>
          </a:solidFill>
          <a:ln>
            <a:solidFill>
              <a:schemeClr val="accent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605"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5" name="Round Same Side Corner Rectangle 117"/>
          <p:cNvSpPr/>
          <p:nvPr/>
        </p:nvSpPr>
        <p:spPr>
          <a:xfrm rot="10800000">
            <a:off x="7300369" y="1747416"/>
            <a:ext cx="1146051" cy="1528069"/>
          </a:xfrm>
          <a:prstGeom prst="round2SameRect">
            <a:avLst/>
          </a:prstGeom>
          <a:solidFill>
            <a:schemeClr val="accent4"/>
          </a:solidFill>
          <a:ln>
            <a:solidFill>
              <a:schemeClr val="accent4"/>
            </a:solidFill>
          </a:ln>
          <a:effectLst/>
        </p:spPr>
        <p:style>
          <a:lnRef idx="1">
            <a:schemeClr val="accent4"/>
          </a:lnRef>
          <a:fillRef idx="3">
            <a:schemeClr val="accent4"/>
          </a:fillRef>
          <a:effectRef idx="2">
            <a:schemeClr val="accent4"/>
          </a:effectRef>
          <a:fontRef idx="minor">
            <a:schemeClr val="lt1"/>
          </a:fontRef>
        </p:style>
        <p:txBody>
          <a:bodyPr wrap="square" rtlCol="0" anchor="ctr">
            <a:no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605"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6" name="Round Same Side Corner Rectangle 118"/>
          <p:cNvSpPr/>
          <p:nvPr/>
        </p:nvSpPr>
        <p:spPr>
          <a:xfrm rot="10800000">
            <a:off x="9051382" y="1747417"/>
            <a:ext cx="1146051" cy="987974"/>
          </a:xfrm>
          <a:prstGeom prst="round2SameRect">
            <a:avLst/>
          </a:prstGeom>
          <a:solidFill>
            <a:schemeClr val="accent1"/>
          </a:solidFill>
          <a:ln>
            <a:solidFill>
              <a:schemeClr val="accent1"/>
            </a:solidFill>
          </a:ln>
          <a:effectLst/>
        </p:spPr>
        <p:style>
          <a:lnRef idx="1">
            <a:schemeClr val="accent5"/>
          </a:lnRef>
          <a:fillRef idx="3">
            <a:schemeClr val="accent5"/>
          </a:fillRef>
          <a:effectRef idx="2">
            <a:schemeClr val="accent5"/>
          </a:effectRef>
          <a:fontRef idx="minor">
            <a:schemeClr val="lt1"/>
          </a:fontRef>
        </p:style>
        <p:txBody>
          <a:bodyPr wrap="square" rtlCol="0" anchor="ctr">
            <a:no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605"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7" name="Freeform 103"/>
          <p:cNvSpPr>
            <a:spLocks noEditPoints="1"/>
          </p:cNvSpPr>
          <p:nvPr/>
        </p:nvSpPr>
        <p:spPr bwMode="auto">
          <a:xfrm>
            <a:off x="2152327" y="1945585"/>
            <a:ext cx="401785" cy="591640"/>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solidFill>
              <a:schemeClr val="accent1"/>
            </a:solidFill>
            <a:round/>
            <a:headEnd/>
            <a:tailEnd/>
          </a:ln>
        </p:spPr>
        <p:txBody>
          <a:bodyPr vert="horz" wrap="square" lIns="114605" tIns="57303" rIns="114605" bIns="57303" numCol="1" anchor="t" anchorCtr="0" compatLnSpc="1">
            <a:prstTxWarp prst="textNoShape">
              <a:avLst/>
            </a:prstTxWarp>
            <a:no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en-US" sz="1605"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8" name="Freeform 178"/>
          <p:cNvSpPr>
            <a:spLocks noEditPoints="1"/>
          </p:cNvSpPr>
          <p:nvPr/>
        </p:nvSpPr>
        <p:spPr bwMode="auto">
          <a:xfrm>
            <a:off x="3948436" y="2304364"/>
            <a:ext cx="549914" cy="414173"/>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solidFill>
              <a:schemeClr val="accent2"/>
            </a:solidFill>
            <a:round/>
            <a:headEnd/>
            <a:tailEnd/>
          </a:ln>
        </p:spPr>
        <p:txBody>
          <a:bodyPr vert="horz" wrap="square" lIns="114605" tIns="57303" rIns="114605" bIns="57303" numCol="1" anchor="t" anchorCtr="0" compatLnSpc="1">
            <a:prstTxWarp prst="textNoShape">
              <a:avLst/>
            </a:prstTxWarp>
            <a:no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en-US" sz="1605"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9" name="Freeform 83"/>
          <p:cNvSpPr>
            <a:spLocks noEditPoints="1"/>
          </p:cNvSpPr>
          <p:nvPr/>
        </p:nvSpPr>
        <p:spPr bwMode="auto">
          <a:xfrm>
            <a:off x="5903543" y="2081222"/>
            <a:ext cx="382623" cy="573941"/>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solidFill>
              <a:schemeClr val="accent3"/>
            </a:solidFill>
            <a:round/>
            <a:headEnd/>
            <a:tailEnd/>
          </a:ln>
        </p:spPr>
        <p:txBody>
          <a:bodyPr vert="horz" wrap="square" lIns="114605" tIns="57303" rIns="114605" bIns="57303" numCol="1" anchor="t" anchorCtr="0" compatLnSpc="1">
            <a:prstTxWarp prst="textNoShape">
              <a:avLst/>
            </a:prstTxWarp>
            <a:no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en-US" sz="1605"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10" name="Freeform 62"/>
          <p:cNvSpPr>
            <a:spLocks noEditPoints="1"/>
          </p:cNvSpPr>
          <p:nvPr/>
        </p:nvSpPr>
        <p:spPr bwMode="auto">
          <a:xfrm>
            <a:off x="7602443" y="2238331"/>
            <a:ext cx="541905" cy="546237"/>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solidFill>
              <a:schemeClr val="accent4"/>
            </a:solidFill>
            <a:round/>
            <a:headEnd/>
            <a:tailEnd/>
          </a:ln>
        </p:spPr>
        <p:txBody>
          <a:bodyPr vert="horz" wrap="square" lIns="114605" tIns="57303" rIns="114605" bIns="57303" numCol="1" anchor="t" anchorCtr="0" compatLnSpc="1">
            <a:prstTxWarp prst="textNoShape">
              <a:avLst/>
            </a:prstTxWarp>
            <a:no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en-US" sz="1605"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sp>
        <p:nvSpPr>
          <p:cNvPr id="11" name="Freeform 228"/>
          <p:cNvSpPr>
            <a:spLocks/>
          </p:cNvSpPr>
          <p:nvPr/>
        </p:nvSpPr>
        <p:spPr bwMode="auto">
          <a:xfrm>
            <a:off x="9387526" y="1965011"/>
            <a:ext cx="473766" cy="476987"/>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solidFill>
              <a:schemeClr val="accent1"/>
            </a:solidFill>
            <a:round/>
            <a:headEnd/>
            <a:tailEnd/>
          </a:ln>
        </p:spPr>
        <p:txBody>
          <a:bodyPr vert="horz" wrap="square" lIns="114605" tIns="57303" rIns="114605" bIns="57303" numCol="1" anchor="t" anchorCtr="0" compatLnSpc="1">
            <a:prstTxWarp prst="textNoShape">
              <a:avLst/>
            </a:prstTxWarp>
            <a:no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en-US" sz="1605" b="0" i="0" u="none" strike="noStrike" kern="1200" cap="none" spc="0" normalizeH="0" baseline="0" noProof="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grpSp>
        <p:nvGrpSpPr>
          <p:cNvPr id="12" name="Group 151"/>
          <p:cNvGrpSpPr/>
          <p:nvPr/>
        </p:nvGrpSpPr>
        <p:grpSpPr>
          <a:xfrm>
            <a:off x="2227771" y="2797965"/>
            <a:ext cx="250897" cy="1329251"/>
            <a:chOff x="4067062" y="2800350"/>
            <a:chExt cx="200183" cy="1060569"/>
          </a:xfrm>
          <a:solidFill>
            <a:schemeClr val="accent1"/>
          </a:solidFill>
        </p:grpSpPr>
        <p:sp>
          <p:nvSpPr>
            <p:cNvPr id="13" name="Oval 125"/>
            <p:cNvSpPr>
              <a:spLocks noChangeAspect="1"/>
            </p:cNvSpPr>
            <p:nvPr/>
          </p:nvSpPr>
          <p:spPr>
            <a:xfrm>
              <a:off x="4067062" y="2800350"/>
              <a:ext cx="200183" cy="194452"/>
            </a:xfrm>
            <a:prstGeom prst="ellipse">
              <a:avLst/>
            </a:prstGeom>
            <a:grpFill/>
            <a:ln>
              <a:solidFill>
                <a:schemeClr val="accent1"/>
              </a:solidFill>
            </a:ln>
            <a:effectLst/>
          </p:spPr>
          <p:style>
            <a:lnRef idx="1">
              <a:schemeClr val="accent3"/>
            </a:lnRef>
            <a:fillRef idx="3">
              <a:schemeClr val="accent3"/>
            </a:fillRef>
            <a:effectRef idx="2">
              <a:schemeClr val="accent3"/>
            </a:effectRef>
            <a:fontRef idx="minor">
              <a:schemeClr val="lt1"/>
            </a:fontRef>
          </p:style>
          <p:txBody>
            <a:bodyPr wrap="square" rtlCol="0" anchor="ctr">
              <a:no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605"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cxnSp>
          <p:nvCxnSpPr>
            <p:cNvPr id="15" name="Straight Connector 128"/>
            <p:cNvCxnSpPr/>
            <p:nvPr/>
          </p:nvCxnSpPr>
          <p:spPr>
            <a:xfrm rot="16200000" flipH="1">
              <a:off x="3761109" y="3454873"/>
              <a:ext cx="812091" cy="2"/>
            </a:xfrm>
            <a:prstGeom prst="line">
              <a:avLst/>
            </a:prstGeom>
            <a:grpFill/>
            <a:ln w="12700">
              <a:solidFill>
                <a:schemeClr val="accent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16" name="Group 155"/>
          <p:cNvGrpSpPr/>
          <p:nvPr/>
        </p:nvGrpSpPr>
        <p:grpSpPr>
          <a:xfrm>
            <a:off x="4091610" y="3313688"/>
            <a:ext cx="250897" cy="1329251"/>
            <a:chOff x="4067062" y="2800350"/>
            <a:chExt cx="200183" cy="1060569"/>
          </a:xfrm>
          <a:solidFill>
            <a:schemeClr val="accent2"/>
          </a:solidFill>
        </p:grpSpPr>
        <p:sp>
          <p:nvSpPr>
            <p:cNvPr id="17" name="Oval 156"/>
            <p:cNvSpPr>
              <a:spLocks noChangeAspect="1"/>
            </p:cNvSpPr>
            <p:nvPr/>
          </p:nvSpPr>
          <p:spPr>
            <a:xfrm>
              <a:off x="4067062" y="2800350"/>
              <a:ext cx="200183" cy="194452"/>
            </a:xfrm>
            <a:prstGeom prst="ellipse">
              <a:avLst/>
            </a:prstGeom>
            <a:grpFill/>
            <a:ln>
              <a:solidFill>
                <a:schemeClr val="accent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605"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cxnSp>
          <p:nvCxnSpPr>
            <p:cNvPr id="19" name="Straight Connector 158"/>
            <p:cNvCxnSpPr/>
            <p:nvPr/>
          </p:nvCxnSpPr>
          <p:spPr>
            <a:xfrm rot="16200000" flipH="1">
              <a:off x="3761109" y="3454873"/>
              <a:ext cx="812091" cy="2"/>
            </a:xfrm>
            <a:prstGeom prst="line">
              <a:avLst/>
            </a:prstGeom>
            <a:grpFill/>
            <a:ln w="12700">
              <a:solidFill>
                <a:schemeClr val="accent2"/>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20" name="Group 159"/>
          <p:cNvGrpSpPr/>
          <p:nvPr/>
        </p:nvGrpSpPr>
        <p:grpSpPr>
          <a:xfrm>
            <a:off x="6009710" y="3036724"/>
            <a:ext cx="250897" cy="1329251"/>
            <a:chOff x="4067062" y="2800350"/>
            <a:chExt cx="200183" cy="1060569"/>
          </a:xfrm>
          <a:solidFill>
            <a:schemeClr val="accent3"/>
          </a:solidFill>
        </p:grpSpPr>
        <p:sp>
          <p:nvSpPr>
            <p:cNvPr id="21" name="Oval 160"/>
            <p:cNvSpPr>
              <a:spLocks noChangeAspect="1"/>
            </p:cNvSpPr>
            <p:nvPr/>
          </p:nvSpPr>
          <p:spPr>
            <a:xfrm>
              <a:off x="4067062" y="2800350"/>
              <a:ext cx="200183" cy="194452"/>
            </a:xfrm>
            <a:prstGeom prst="ellipse">
              <a:avLst/>
            </a:prstGeom>
            <a:grpFill/>
            <a:ln>
              <a:solidFill>
                <a:schemeClr val="accent3"/>
              </a:solidFill>
            </a:ln>
            <a:effectLst/>
          </p:spPr>
          <p:style>
            <a:lnRef idx="1">
              <a:schemeClr val="accent3"/>
            </a:lnRef>
            <a:fillRef idx="3">
              <a:schemeClr val="accent3"/>
            </a:fillRef>
            <a:effectRef idx="2">
              <a:schemeClr val="accent3"/>
            </a:effectRef>
            <a:fontRef idx="minor">
              <a:schemeClr val="lt1"/>
            </a:fontRef>
          </p:style>
          <p:txBody>
            <a:bodyPr wrap="square" rtlCol="0" anchor="ctr">
              <a:no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605"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cxnSp>
          <p:nvCxnSpPr>
            <p:cNvPr id="23" name="Straight Connector 162"/>
            <p:cNvCxnSpPr/>
            <p:nvPr/>
          </p:nvCxnSpPr>
          <p:spPr>
            <a:xfrm rot="16200000" flipH="1">
              <a:off x="3761109" y="3454873"/>
              <a:ext cx="812091" cy="2"/>
            </a:xfrm>
            <a:prstGeom prst="line">
              <a:avLst/>
            </a:prstGeom>
            <a:grpFill/>
            <a:ln w="12700">
              <a:solidFill>
                <a:schemeClr val="accent3"/>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24" name="Group 163"/>
          <p:cNvGrpSpPr/>
          <p:nvPr/>
        </p:nvGrpSpPr>
        <p:grpSpPr>
          <a:xfrm>
            <a:off x="7747946" y="3313688"/>
            <a:ext cx="250897" cy="1329251"/>
            <a:chOff x="4067062" y="2800350"/>
            <a:chExt cx="200183" cy="1060569"/>
          </a:xfrm>
          <a:solidFill>
            <a:schemeClr val="accent4"/>
          </a:solidFill>
        </p:grpSpPr>
        <p:sp>
          <p:nvSpPr>
            <p:cNvPr id="25" name="Oval 164"/>
            <p:cNvSpPr>
              <a:spLocks noChangeAspect="1"/>
            </p:cNvSpPr>
            <p:nvPr/>
          </p:nvSpPr>
          <p:spPr>
            <a:xfrm>
              <a:off x="4067062" y="2800350"/>
              <a:ext cx="200183" cy="194452"/>
            </a:xfrm>
            <a:prstGeom prst="ellipse">
              <a:avLst/>
            </a:prstGeom>
            <a:grpFill/>
            <a:ln>
              <a:solidFill>
                <a:schemeClr val="accent4"/>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605"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cxnSp>
          <p:nvCxnSpPr>
            <p:cNvPr id="27" name="Straight Connector 166"/>
            <p:cNvCxnSpPr/>
            <p:nvPr/>
          </p:nvCxnSpPr>
          <p:spPr>
            <a:xfrm rot="16200000" flipH="1">
              <a:off x="3761109" y="3454873"/>
              <a:ext cx="812091" cy="2"/>
            </a:xfrm>
            <a:prstGeom prst="line">
              <a:avLst/>
            </a:prstGeom>
            <a:grpFill/>
            <a:ln w="12700">
              <a:solidFill>
                <a:schemeClr val="accent4"/>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28" name="Group 167"/>
          <p:cNvGrpSpPr/>
          <p:nvPr/>
        </p:nvGrpSpPr>
        <p:grpSpPr>
          <a:xfrm>
            <a:off x="9498959" y="2809902"/>
            <a:ext cx="250897" cy="1329251"/>
            <a:chOff x="4067062" y="2800350"/>
            <a:chExt cx="200183" cy="1060569"/>
          </a:xfrm>
          <a:solidFill>
            <a:schemeClr val="accent1"/>
          </a:solidFill>
        </p:grpSpPr>
        <p:sp>
          <p:nvSpPr>
            <p:cNvPr id="29" name="Oval 168"/>
            <p:cNvSpPr>
              <a:spLocks noChangeAspect="1"/>
            </p:cNvSpPr>
            <p:nvPr/>
          </p:nvSpPr>
          <p:spPr>
            <a:xfrm>
              <a:off x="4067062" y="2800350"/>
              <a:ext cx="200183" cy="194452"/>
            </a:xfrm>
            <a:prstGeom prst="ellipse">
              <a:avLst/>
            </a:prstGeom>
            <a:grpFill/>
            <a:ln>
              <a:solidFill>
                <a:schemeClr val="accent1"/>
              </a:solidFill>
            </a:ln>
            <a:effectLst/>
          </p:spPr>
          <p:style>
            <a:lnRef idx="1">
              <a:schemeClr val="accent3"/>
            </a:lnRef>
            <a:fillRef idx="3">
              <a:schemeClr val="accent3"/>
            </a:fillRef>
            <a:effectRef idx="2">
              <a:schemeClr val="accent3"/>
            </a:effectRef>
            <a:fontRef idx="minor">
              <a:schemeClr val="lt1"/>
            </a:fontRef>
          </p:style>
          <p:txBody>
            <a:bodyPr wrap="square" rtlCol="0" anchor="ctr">
              <a:no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605"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cxnSp>
          <p:nvCxnSpPr>
            <p:cNvPr id="31" name="Straight Connector 170"/>
            <p:cNvCxnSpPr/>
            <p:nvPr/>
          </p:nvCxnSpPr>
          <p:spPr>
            <a:xfrm rot="16200000" flipH="1">
              <a:off x="3761109" y="3454873"/>
              <a:ext cx="812091" cy="2"/>
            </a:xfrm>
            <a:prstGeom prst="line">
              <a:avLst/>
            </a:prstGeom>
            <a:grpFill/>
            <a:ln w="12700">
              <a:solidFill>
                <a:schemeClr val="accent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32" name="Group 56"/>
          <p:cNvGrpSpPr/>
          <p:nvPr/>
        </p:nvGrpSpPr>
        <p:grpSpPr>
          <a:xfrm>
            <a:off x="1394092" y="4258559"/>
            <a:ext cx="1944306" cy="1231047"/>
            <a:chOff x="721359" y="1113222"/>
            <a:chExt cx="4670317" cy="622422"/>
          </a:xfrm>
        </p:grpSpPr>
        <p:sp>
          <p:nvSpPr>
            <p:cNvPr id="33" name="Text Placeholder 3"/>
            <p:cNvSpPr txBox="1">
              <a:spLocks/>
            </p:cNvSpPr>
            <p:nvPr/>
          </p:nvSpPr>
          <p:spPr>
            <a:xfrm>
              <a:off x="936306" y="1113222"/>
              <a:ext cx="4455370" cy="149389"/>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1146070" rtl="0" eaLnBrk="1" fontAlgn="auto" latinLnBrk="0" hangingPunct="1">
                <a:lnSpc>
                  <a:spcPct val="120000"/>
                </a:lnSpc>
                <a:spcBef>
                  <a:spcPct val="20000"/>
                </a:spcBef>
                <a:spcAft>
                  <a:spcPts val="0"/>
                </a:spcAft>
                <a:buClrTx/>
                <a:buSzTx/>
                <a:buFontTx/>
                <a:buNone/>
                <a:tabLst/>
                <a:defRPr/>
              </a:pPr>
              <a:r>
                <a:rPr kumimoji="0" lang="zh-CN" altLang="en-US" sz="1600" b="1" i="0" u="none" strike="noStrike" kern="1200" cap="none" spc="0" normalizeH="0" baseline="0" noProof="0" dirty="0">
                  <a:ln>
                    <a:noFill/>
                  </a:ln>
                  <a:solidFill>
                    <a:srgbClr val="E84C33"/>
                  </a:solidFill>
                  <a:effectLst/>
                  <a:uLnTx/>
                  <a:uFillTx/>
                  <a:latin typeface="微软雅黑"/>
                  <a:ea typeface="微软雅黑"/>
                  <a:cs typeface="+mn-cs"/>
                  <a:sym typeface="Arial" panose="020B0604020202020204" pitchFamily="34" charset="0"/>
                </a:rPr>
                <a:t>请替换文字内容</a:t>
              </a:r>
              <a:endParaRPr kumimoji="0" lang="en-US" sz="1600" b="1" i="0" u="none" strike="noStrike" kern="1200" cap="none" spc="0" normalizeH="0" baseline="0" noProof="0" dirty="0">
                <a:ln>
                  <a:noFill/>
                </a:ln>
                <a:solidFill>
                  <a:srgbClr val="E84C33"/>
                </a:solidFill>
                <a:effectLst/>
                <a:uLnTx/>
                <a:uFillTx/>
                <a:latin typeface="微软雅黑"/>
                <a:ea typeface="微软雅黑"/>
                <a:cs typeface="+mn-cs"/>
                <a:sym typeface="Arial" panose="020B0604020202020204" pitchFamily="34" charset="0"/>
              </a:endParaRPr>
            </a:p>
          </p:txBody>
        </p:sp>
        <p:sp>
          <p:nvSpPr>
            <p:cNvPr id="34" name="Text Placeholder 3"/>
            <p:cNvSpPr txBox="1">
              <a:spLocks/>
            </p:cNvSpPr>
            <p:nvPr/>
          </p:nvSpPr>
          <p:spPr>
            <a:xfrm>
              <a:off x="721359" y="1287478"/>
              <a:ext cx="3981412" cy="44816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1146070" rtl="0" eaLnBrk="1" fontAlgn="auto" latinLnBrk="0" hangingPunct="1">
                <a:lnSpc>
                  <a:spcPct val="120000"/>
                </a:lnSpc>
                <a:spcBef>
                  <a:spcPct val="20000"/>
                </a:spcBef>
                <a:spcAft>
                  <a:spcPts val="0"/>
                </a:spcAft>
                <a:buClrTx/>
                <a:buSzTx/>
                <a:buFontTx/>
                <a:buNone/>
                <a:tabLst/>
                <a:defRPr/>
              </a:pPr>
              <a:r>
                <a:rPr kumimoji="0" lang="zh-CN" altLang="en-US" sz="12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rPr>
                <a:t>请替换文字内容，点击添加相关标题文字，修改文字内容，也可以直接复制你的内容到此。</a:t>
              </a:r>
              <a:endParaRPr kumimoji="0" lang="en-US" altLang="zh-CN" sz="12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grpSp>
      <p:grpSp>
        <p:nvGrpSpPr>
          <p:cNvPr id="35" name="Group 56"/>
          <p:cNvGrpSpPr/>
          <p:nvPr/>
        </p:nvGrpSpPr>
        <p:grpSpPr>
          <a:xfrm>
            <a:off x="3338398" y="4728416"/>
            <a:ext cx="1810812" cy="1156855"/>
            <a:chOff x="736505" y="1147942"/>
            <a:chExt cx="4349658" cy="584911"/>
          </a:xfrm>
        </p:grpSpPr>
        <p:sp>
          <p:nvSpPr>
            <p:cNvPr id="36" name="Text Placeholder 3"/>
            <p:cNvSpPr txBox="1">
              <a:spLocks/>
            </p:cNvSpPr>
            <p:nvPr/>
          </p:nvSpPr>
          <p:spPr>
            <a:xfrm>
              <a:off x="982830" y="1147942"/>
              <a:ext cx="4103333" cy="136745"/>
            </a:xfrm>
            <a:prstGeom prst="rect">
              <a:avLst/>
            </a:prstGeom>
          </p:spPr>
          <p:txBody>
            <a:bodyPr wrap="square" lIns="0" tIns="0" rIns="0" bIns="0" anchor="ctr" anchorCtr="0">
              <a:spAutoFit/>
            </a:bodyPr>
            <a:lstStyle>
              <a:defPPr>
                <a:defRPr lang="zh-CN"/>
              </a:defPPr>
              <a:lvl1pPr indent="0" defTabSz="1146070">
                <a:lnSpc>
                  <a:spcPct val="120000"/>
                </a:lnSpc>
                <a:spcBef>
                  <a:spcPct val="20000"/>
                </a:spcBef>
                <a:buNone/>
                <a:defRPr b="1" baseline="0">
                  <a:solidFill>
                    <a:srgbClr val="BC171E"/>
                  </a:solidFill>
                  <a:latin typeface="Arial" panose="020B0604020202020204" pitchFamily="34" charset="0"/>
                  <a:ea typeface="微软雅黑" panose="020B0503020204020204" pitchFamily="34" charset="-122"/>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marL="0" marR="0" lvl="0" indent="0" algn="l" defTabSz="1146070" rtl="0" eaLnBrk="1" fontAlgn="auto" latinLnBrk="0" hangingPunct="1">
                <a:lnSpc>
                  <a:spcPct val="120000"/>
                </a:lnSpc>
                <a:spcBef>
                  <a:spcPct val="20000"/>
                </a:spcBef>
                <a:spcAft>
                  <a:spcPts val="0"/>
                </a:spcAft>
                <a:buClrTx/>
                <a:buSzTx/>
                <a:buFontTx/>
                <a:buNone/>
                <a:tabLst/>
                <a:defRPr/>
              </a:pPr>
              <a:r>
                <a:rPr kumimoji="0" lang="zh-CN" altLang="en-US" sz="1600" b="1" i="0" u="none" strike="noStrike" kern="1200" cap="none" spc="0" normalizeH="0" baseline="0" noProof="0" dirty="0">
                  <a:ln>
                    <a:noFill/>
                  </a:ln>
                  <a:solidFill>
                    <a:srgbClr val="4A9143"/>
                  </a:solidFill>
                  <a:effectLst/>
                  <a:uLnTx/>
                  <a:uFillTx/>
                  <a:latin typeface="微软雅黑"/>
                  <a:ea typeface="微软雅黑"/>
                  <a:cs typeface="+mn-cs"/>
                  <a:sym typeface="Arial" panose="020B0604020202020204" pitchFamily="34" charset="0"/>
                </a:rPr>
                <a:t>请替换文字内容</a:t>
              </a:r>
              <a:endParaRPr kumimoji="0" lang="en-US" sz="1600" b="1" i="0" u="none" strike="noStrike" kern="1200" cap="none" spc="0" normalizeH="0" baseline="0" noProof="0" dirty="0">
                <a:ln>
                  <a:noFill/>
                </a:ln>
                <a:solidFill>
                  <a:srgbClr val="4A9143"/>
                </a:solidFill>
                <a:effectLst/>
                <a:uLnTx/>
                <a:uFillTx/>
                <a:latin typeface="微软雅黑"/>
                <a:ea typeface="微软雅黑"/>
                <a:cs typeface="+mn-cs"/>
                <a:sym typeface="Arial" panose="020B0604020202020204" pitchFamily="34" charset="0"/>
              </a:endParaRPr>
            </a:p>
          </p:txBody>
        </p:sp>
        <p:sp>
          <p:nvSpPr>
            <p:cNvPr id="37" name="Text Placeholder 3"/>
            <p:cNvSpPr txBox="1">
              <a:spLocks/>
            </p:cNvSpPr>
            <p:nvPr/>
          </p:nvSpPr>
          <p:spPr>
            <a:xfrm>
              <a:off x="736505" y="1284687"/>
              <a:ext cx="3976594" cy="448166"/>
            </a:xfrm>
            <a:prstGeom prst="rect">
              <a:avLst/>
            </a:prstGeom>
          </p:spPr>
          <p:txBody>
            <a:bodyPr wrap="square" lIns="0" tIns="0" rIns="0" bIns="0" anchor="ctr" anchorCtr="0">
              <a:spAutoFit/>
            </a:bodyPr>
            <a:lstStyle>
              <a:defPPr>
                <a:defRPr lang="zh-CN"/>
              </a:defPPr>
              <a:lvl1pPr indent="0" algn="ctr" defTabSz="1146070">
                <a:lnSpc>
                  <a:spcPct val="120000"/>
                </a:lnSpc>
                <a:spcBef>
                  <a:spcPct val="20000"/>
                </a:spcBef>
                <a:buNone/>
                <a:defRPr sz="1400" baseline="0">
                  <a:latin typeface="Arial" panose="020B0604020202020204" pitchFamily="34" charset="0"/>
                  <a:ea typeface="微软雅黑" panose="020B0503020204020204" pitchFamily="34" charset="-122"/>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marL="0" marR="0" lvl="0" indent="0" algn="ctr" defTabSz="1146070" rtl="0" eaLnBrk="1" fontAlgn="auto" latinLnBrk="0" hangingPunct="1">
                <a:lnSpc>
                  <a:spcPct val="120000"/>
                </a:lnSpc>
                <a:spcBef>
                  <a:spcPct val="20000"/>
                </a:spcBef>
                <a:spcAft>
                  <a:spcPts val="0"/>
                </a:spcAft>
                <a:buClrTx/>
                <a:buSzTx/>
                <a:buFontTx/>
                <a:buNone/>
                <a:tabLst/>
                <a:defRPr/>
              </a:pPr>
              <a:r>
                <a:rPr kumimoji="0" lang="zh-CN" altLang="en-US" sz="12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rPr>
                <a:t>请替换文字内容，点击添加相关标题文字，修改文字内容，也可以直接复制你的内容到此。</a:t>
              </a:r>
              <a:endParaRPr kumimoji="0" lang="en-US" altLang="zh-CN" sz="12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grpSp>
      <p:grpSp>
        <p:nvGrpSpPr>
          <p:cNvPr id="38" name="Group 56"/>
          <p:cNvGrpSpPr/>
          <p:nvPr/>
        </p:nvGrpSpPr>
        <p:grpSpPr>
          <a:xfrm>
            <a:off x="5215723" y="4582248"/>
            <a:ext cx="1734495" cy="1224025"/>
            <a:chOff x="940843" y="1252400"/>
            <a:chExt cx="4166342" cy="618872"/>
          </a:xfrm>
        </p:grpSpPr>
        <p:sp>
          <p:nvSpPr>
            <p:cNvPr id="39" name="Text Placeholder 3"/>
            <p:cNvSpPr txBox="1">
              <a:spLocks/>
            </p:cNvSpPr>
            <p:nvPr/>
          </p:nvSpPr>
          <p:spPr>
            <a:xfrm>
              <a:off x="1065560" y="1252400"/>
              <a:ext cx="4041625" cy="149389"/>
            </a:xfrm>
            <a:prstGeom prst="rect">
              <a:avLst/>
            </a:prstGeom>
          </p:spPr>
          <p:txBody>
            <a:bodyPr wrap="square" lIns="0" tIns="0" rIns="0" bIns="0" anchor="ctr" anchorCtr="0">
              <a:spAutoFit/>
            </a:bodyPr>
            <a:lstStyle>
              <a:defPPr>
                <a:defRPr lang="zh-CN"/>
              </a:defPPr>
              <a:lvl1pPr indent="0" defTabSz="1146070">
                <a:lnSpc>
                  <a:spcPct val="120000"/>
                </a:lnSpc>
                <a:spcBef>
                  <a:spcPct val="20000"/>
                </a:spcBef>
                <a:buNone/>
                <a:defRPr b="1" baseline="0">
                  <a:solidFill>
                    <a:srgbClr val="BC171E"/>
                  </a:solidFill>
                  <a:latin typeface="Arial" panose="020B0604020202020204" pitchFamily="34" charset="0"/>
                  <a:ea typeface="微软雅黑" panose="020B0503020204020204" pitchFamily="34" charset="-122"/>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marL="0" marR="0" lvl="0" indent="0" algn="l" defTabSz="1146070" rtl="0" eaLnBrk="1" fontAlgn="auto" latinLnBrk="0" hangingPunct="1">
                <a:lnSpc>
                  <a:spcPct val="120000"/>
                </a:lnSpc>
                <a:spcBef>
                  <a:spcPct val="20000"/>
                </a:spcBef>
                <a:spcAft>
                  <a:spcPts val="0"/>
                </a:spcAft>
                <a:buClrTx/>
                <a:buSzTx/>
                <a:buFontTx/>
                <a:buNone/>
                <a:tabLst/>
                <a:defRPr/>
              </a:pPr>
              <a:r>
                <a:rPr kumimoji="0" lang="zh-CN" altLang="en-US" sz="1600" b="1" i="0" u="none" strike="noStrike" kern="1200" cap="none" spc="0" normalizeH="0" baseline="0" noProof="0" dirty="0">
                  <a:ln>
                    <a:noFill/>
                  </a:ln>
                  <a:solidFill>
                    <a:srgbClr val="B22B27"/>
                  </a:solidFill>
                  <a:effectLst/>
                  <a:uLnTx/>
                  <a:uFillTx/>
                  <a:latin typeface="微软雅黑"/>
                  <a:ea typeface="微软雅黑"/>
                  <a:cs typeface="+mn-cs"/>
                  <a:sym typeface="Arial" panose="020B0604020202020204" pitchFamily="34" charset="0"/>
                </a:rPr>
                <a:t>请替换文字内容</a:t>
              </a:r>
              <a:endParaRPr kumimoji="0" lang="en-US" sz="1600" b="1" i="0" u="none" strike="noStrike" kern="1200" cap="none" spc="0" normalizeH="0" baseline="0" noProof="0" dirty="0">
                <a:ln>
                  <a:noFill/>
                </a:ln>
                <a:solidFill>
                  <a:srgbClr val="B22B27"/>
                </a:solidFill>
                <a:effectLst/>
                <a:uLnTx/>
                <a:uFillTx/>
                <a:latin typeface="微软雅黑"/>
                <a:ea typeface="微软雅黑"/>
                <a:cs typeface="+mn-cs"/>
                <a:sym typeface="Arial" panose="020B0604020202020204" pitchFamily="34" charset="0"/>
              </a:endParaRPr>
            </a:p>
          </p:txBody>
        </p:sp>
        <p:sp>
          <p:nvSpPr>
            <p:cNvPr id="40" name="Text Placeholder 3"/>
            <p:cNvSpPr txBox="1">
              <a:spLocks/>
            </p:cNvSpPr>
            <p:nvPr/>
          </p:nvSpPr>
          <p:spPr>
            <a:xfrm>
              <a:off x="940843" y="1423106"/>
              <a:ext cx="4072986" cy="448166"/>
            </a:xfrm>
            <a:prstGeom prst="rect">
              <a:avLst/>
            </a:prstGeom>
          </p:spPr>
          <p:txBody>
            <a:bodyPr wrap="square" lIns="0" tIns="0" rIns="0" bIns="0" anchor="ctr" anchorCtr="0">
              <a:spAutoFit/>
            </a:bodyPr>
            <a:lstStyle>
              <a:defPPr>
                <a:defRPr lang="zh-CN"/>
              </a:defPPr>
              <a:lvl1pPr indent="0" algn="ctr" defTabSz="1146070">
                <a:lnSpc>
                  <a:spcPct val="120000"/>
                </a:lnSpc>
                <a:spcBef>
                  <a:spcPct val="20000"/>
                </a:spcBef>
                <a:buNone/>
                <a:defRPr sz="1400" baseline="0">
                  <a:latin typeface="Arial" panose="020B0604020202020204" pitchFamily="34" charset="0"/>
                  <a:ea typeface="微软雅黑" panose="020B0503020204020204" pitchFamily="34" charset="-122"/>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marL="0" marR="0" lvl="0" indent="0" algn="ctr" defTabSz="1146070" rtl="0" eaLnBrk="1" fontAlgn="auto" latinLnBrk="0" hangingPunct="1">
                <a:lnSpc>
                  <a:spcPct val="120000"/>
                </a:lnSpc>
                <a:spcBef>
                  <a:spcPct val="20000"/>
                </a:spcBef>
                <a:spcAft>
                  <a:spcPts val="0"/>
                </a:spcAft>
                <a:buClrTx/>
                <a:buSzTx/>
                <a:buFontTx/>
                <a:buNone/>
                <a:tabLst/>
                <a:defRPr/>
              </a:pPr>
              <a:r>
                <a:rPr kumimoji="0" lang="zh-CN" altLang="en-US" sz="12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rPr>
                <a:t>请替换文字内容，点击添加相关标题文字，修改文字内容，也可以直接复制你的内容到此。</a:t>
              </a:r>
              <a:endParaRPr kumimoji="0" lang="en-US" altLang="zh-CN" sz="12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grpSp>
      <p:grpSp>
        <p:nvGrpSpPr>
          <p:cNvPr id="41" name="Group 56"/>
          <p:cNvGrpSpPr/>
          <p:nvPr/>
        </p:nvGrpSpPr>
        <p:grpSpPr>
          <a:xfrm>
            <a:off x="7029787" y="4750250"/>
            <a:ext cx="1781227" cy="1213143"/>
            <a:chOff x="879372" y="1130039"/>
            <a:chExt cx="4278593" cy="613370"/>
          </a:xfrm>
        </p:grpSpPr>
        <p:sp>
          <p:nvSpPr>
            <p:cNvPr id="42" name="Text Placeholder 3"/>
            <p:cNvSpPr txBox="1">
              <a:spLocks/>
            </p:cNvSpPr>
            <p:nvPr/>
          </p:nvSpPr>
          <p:spPr>
            <a:xfrm>
              <a:off x="1054637" y="1130039"/>
              <a:ext cx="4103328" cy="149389"/>
            </a:xfrm>
            <a:prstGeom prst="rect">
              <a:avLst/>
            </a:prstGeom>
          </p:spPr>
          <p:txBody>
            <a:bodyPr wrap="square" lIns="0" tIns="0" rIns="0" bIns="0" anchor="ctr" anchorCtr="0">
              <a:spAutoFit/>
            </a:bodyPr>
            <a:lstStyle>
              <a:defPPr>
                <a:defRPr lang="zh-CN"/>
              </a:defPPr>
              <a:lvl1pPr indent="0" defTabSz="1146070">
                <a:lnSpc>
                  <a:spcPct val="120000"/>
                </a:lnSpc>
                <a:spcBef>
                  <a:spcPct val="20000"/>
                </a:spcBef>
                <a:buNone/>
                <a:defRPr b="1" baseline="0">
                  <a:solidFill>
                    <a:srgbClr val="BC171E"/>
                  </a:solidFill>
                  <a:latin typeface="Arial" panose="020B0604020202020204" pitchFamily="34" charset="0"/>
                  <a:ea typeface="微软雅黑" panose="020B0503020204020204" pitchFamily="34" charset="-122"/>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marL="0" marR="0" lvl="0" indent="0" algn="l" defTabSz="1146070" rtl="0" eaLnBrk="1" fontAlgn="auto" latinLnBrk="0" hangingPunct="1">
                <a:lnSpc>
                  <a:spcPct val="120000"/>
                </a:lnSpc>
                <a:spcBef>
                  <a:spcPct val="20000"/>
                </a:spcBef>
                <a:spcAft>
                  <a:spcPts val="0"/>
                </a:spcAft>
                <a:buClrTx/>
                <a:buSzTx/>
                <a:buFontTx/>
                <a:buNone/>
                <a:tabLst/>
                <a:defRPr/>
              </a:pPr>
              <a:r>
                <a:rPr kumimoji="0" lang="zh-CN" altLang="en-US" sz="1600" b="1" i="0" u="none" strike="noStrike" kern="1200" cap="none" spc="0" normalizeH="0" baseline="0" noProof="0" dirty="0">
                  <a:ln>
                    <a:noFill/>
                  </a:ln>
                  <a:solidFill>
                    <a:srgbClr val="01596F"/>
                  </a:solidFill>
                  <a:effectLst/>
                  <a:uLnTx/>
                  <a:uFillTx/>
                  <a:latin typeface="微软雅黑"/>
                  <a:ea typeface="微软雅黑"/>
                  <a:cs typeface="+mn-cs"/>
                  <a:sym typeface="Arial" panose="020B0604020202020204" pitchFamily="34" charset="0"/>
                </a:rPr>
                <a:t>请替换文字内容</a:t>
              </a:r>
              <a:endParaRPr kumimoji="0" lang="en-US" sz="1600" b="1" i="0" u="none" strike="noStrike" kern="1200" cap="none" spc="0" normalizeH="0" baseline="0" noProof="0" dirty="0">
                <a:ln>
                  <a:noFill/>
                </a:ln>
                <a:solidFill>
                  <a:srgbClr val="01596F"/>
                </a:solidFill>
                <a:effectLst/>
                <a:uLnTx/>
                <a:uFillTx/>
                <a:latin typeface="微软雅黑"/>
                <a:ea typeface="微软雅黑"/>
                <a:cs typeface="+mn-cs"/>
                <a:sym typeface="Arial" panose="020B0604020202020204" pitchFamily="34" charset="0"/>
              </a:endParaRPr>
            </a:p>
          </p:txBody>
        </p:sp>
        <p:sp>
          <p:nvSpPr>
            <p:cNvPr id="43" name="Text Placeholder 3"/>
            <p:cNvSpPr txBox="1">
              <a:spLocks/>
            </p:cNvSpPr>
            <p:nvPr/>
          </p:nvSpPr>
          <p:spPr>
            <a:xfrm>
              <a:off x="879372" y="1304742"/>
              <a:ext cx="3842468" cy="438667"/>
            </a:xfrm>
            <a:prstGeom prst="rect">
              <a:avLst/>
            </a:prstGeom>
          </p:spPr>
          <p:txBody>
            <a:bodyPr wrap="square" lIns="0" tIns="0" rIns="0" bIns="0" anchor="ctr" anchorCtr="0">
              <a:spAutoFit/>
            </a:bodyPr>
            <a:lstStyle>
              <a:defPPr>
                <a:defRPr lang="zh-CN"/>
              </a:defPPr>
              <a:lvl1pPr indent="0" algn="ctr" defTabSz="1146070">
                <a:lnSpc>
                  <a:spcPct val="120000"/>
                </a:lnSpc>
                <a:spcBef>
                  <a:spcPct val="20000"/>
                </a:spcBef>
                <a:buNone/>
                <a:defRPr sz="1400" baseline="0">
                  <a:latin typeface="Arial" panose="020B0604020202020204" pitchFamily="34" charset="0"/>
                  <a:ea typeface="微软雅黑" panose="020B0503020204020204" pitchFamily="34" charset="-122"/>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marL="0" marR="0" lvl="0" indent="0" algn="ctr" defTabSz="1146070" rtl="0" eaLnBrk="1" fontAlgn="auto" latinLnBrk="0" hangingPunct="1">
                <a:lnSpc>
                  <a:spcPct val="120000"/>
                </a:lnSpc>
                <a:spcBef>
                  <a:spcPct val="20000"/>
                </a:spcBef>
                <a:spcAft>
                  <a:spcPts val="0"/>
                </a:spcAft>
                <a:buClrTx/>
                <a:buSzTx/>
                <a:buFontTx/>
                <a:buNone/>
                <a:tabLst/>
                <a:defRPr/>
              </a:pPr>
              <a:r>
                <a:rPr kumimoji="0" lang="zh-CN" altLang="en-US" sz="12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rPr>
                <a:t>请替换文字内容，点击添加相关标题文字，修改文字内容，也可以直接复制你的内容到此。</a:t>
              </a:r>
              <a:endParaRPr kumimoji="0" lang="en-US" altLang="zh-CN" sz="12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grpSp>
      <p:grpSp>
        <p:nvGrpSpPr>
          <p:cNvPr id="44" name="Group 56"/>
          <p:cNvGrpSpPr/>
          <p:nvPr/>
        </p:nvGrpSpPr>
        <p:grpSpPr>
          <a:xfrm>
            <a:off x="8784502" y="4367928"/>
            <a:ext cx="1657907" cy="1400709"/>
            <a:chOff x="1031789" y="1184051"/>
            <a:chExt cx="3982373" cy="708204"/>
          </a:xfrm>
        </p:grpSpPr>
        <p:sp>
          <p:nvSpPr>
            <p:cNvPr id="45" name="Text Placeholder 3"/>
            <p:cNvSpPr txBox="1">
              <a:spLocks/>
            </p:cNvSpPr>
            <p:nvPr/>
          </p:nvSpPr>
          <p:spPr>
            <a:xfrm>
              <a:off x="1114991" y="1184051"/>
              <a:ext cx="3899171" cy="136745"/>
            </a:xfrm>
            <a:prstGeom prst="rect">
              <a:avLst/>
            </a:prstGeom>
          </p:spPr>
          <p:txBody>
            <a:bodyPr wrap="square" lIns="0" tIns="0" rIns="0" bIns="0" anchor="ctr" anchorCtr="0">
              <a:spAutoFit/>
            </a:bodyPr>
            <a:lstStyle>
              <a:defPPr>
                <a:defRPr lang="zh-CN"/>
              </a:defPPr>
              <a:lvl1pPr indent="0" defTabSz="1146070">
                <a:lnSpc>
                  <a:spcPct val="120000"/>
                </a:lnSpc>
                <a:spcBef>
                  <a:spcPct val="20000"/>
                </a:spcBef>
                <a:buNone/>
                <a:defRPr b="1" baseline="0">
                  <a:solidFill>
                    <a:srgbClr val="BC171E"/>
                  </a:solidFill>
                  <a:latin typeface="Arial" panose="020B0604020202020204" pitchFamily="34" charset="0"/>
                  <a:ea typeface="微软雅黑" panose="020B0503020204020204" pitchFamily="34" charset="-122"/>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marL="0" marR="0" lvl="0" indent="0" algn="l" defTabSz="1146070" rtl="0" eaLnBrk="1" fontAlgn="auto" latinLnBrk="0" hangingPunct="1">
                <a:lnSpc>
                  <a:spcPct val="120000"/>
                </a:lnSpc>
                <a:spcBef>
                  <a:spcPct val="20000"/>
                </a:spcBef>
                <a:spcAft>
                  <a:spcPts val="0"/>
                </a:spcAft>
                <a:buClrTx/>
                <a:buSzTx/>
                <a:buFontTx/>
                <a:buNone/>
                <a:tabLst/>
                <a:defRPr/>
              </a:pPr>
              <a:r>
                <a:rPr kumimoji="0" lang="zh-CN" altLang="en-US" sz="1600" b="1" i="0" u="none" strike="noStrike" kern="1200" cap="none" spc="0" normalizeH="0" baseline="0" noProof="0" dirty="0">
                  <a:ln>
                    <a:noFill/>
                  </a:ln>
                  <a:solidFill>
                    <a:srgbClr val="E84C33"/>
                  </a:solidFill>
                  <a:effectLst/>
                  <a:uLnTx/>
                  <a:uFillTx/>
                  <a:latin typeface="微软雅黑"/>
                  <a:ea typeface="微软雅黑"/>
                  <a:cs typeface="+mn-cs"/>
                  <a:sym typeface="Arial" panose="020B0604020202020204" pitchFamily="34" charset="0"/>
                </a:rPr>
                <a:t>请替换文字内容</a:t>
              </a:r>
              <a:endParaRPr kumimoji="0" lang="en-US" sz="1600" b="1" i="0" u="none" strike="noStrike" kern="1200" cap="none" spc="0" normalizeH="0" baseline="0" noProof="0" dirty="0">
                <a:ln>
                  <a:noFill/>
                </a:ln>
                <a:solidFill>
                  <a:srgbClr val="E84C33"/>
                </a:solidFill>
                <a:effectLst/>
                <a:uLnTx/>
                <a:uFillTx/>
                <a:latin typeface="微软雅黑"/>
                <a:ea typeface="微软雅黑"/>
                <a:cs typeface="+mn-cs"/>
                <a:sym typeface="Arial" panose="020B0604020202020204" pitchFamily="34" charset="0"/>
              </a:endParaRPr>
            </a:p>
          </p:txBody>
        </p:sp>
        <p:sp>
          <p:nvSpPr>
            <p:cNvPr id="46" name="Text Placeholder 3"/>
            <p:cNvSpPr txBox="1">
              <a:spLocks/>
            </p:cNvSpPr>
            <p:nvPr/>
          </p:nvSpPr>
          <p:spPr>
            <a:xfrm>
              <a:off x="1031789" y="1341547"/>
              <a:ext cx="3432318" cy="550708"/>
            </a:xfrm>
            <a:prstGeom prst="rect">
              <a:avLst/>
            </a:prstGeom>
          </p:spPr>
          <p:txBody>
            <a:bodyPr wrap="square" lIns="0" tIns="0" rIns="0" bIns="0" anchor="ctr" anchorCtr="0">
              <a:spAutoFit/>
            </a:bodyPr>
            <a:lstStyle>
              <a:defPPr>
                <a:defRPr lang="zh-CN"/>
              </a:defPPr>
              <a:lvl1pPr indent="0" algn="ctr" defTabSz="1146070">
                <a:lnSpc>
                  <a:spcPct val="120000"/>
                </a:lnSpc>
                <a:spcBef>
                  <a:spcPct val="20000"/>
                </a:spcBef>
                <a:buNone/>
                <a:defRPr sz="1400" baseline="0">
                  <a:latin typeface="Arial" panose="020B0604020202020204" pitchFamily="34" charset="0"/>
                  <a:ea typeface="微软雅黑" panose="020B0503020204020204" pitchFamily="34" charset="-122"/>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marL="0" marR="0" lvl="0" indent="0" algn="ctr" defTabSz="1146070" rtl="0" eaLnBrk="1" fontAlgn="auto" latinLnBrk="0" hangingPunct="1">
                <a:lnSpc>
                  <a:spcPct val="120000"/>
                </a:lnSpc>
                <a:spcBef>
                  <a:spcPct val="20000"/>
                </a:spcBef>
                <a:spcAft>
                  <a:spcPts val="0"/>
                </a:spcAft>
                <a:buClrTx/>
                <a:buSzTx/>
                <a:buFontTx/>
                <a:buNone/>
                <a:tabLst/>
                <a:defRPr/>
              </a:pPr>
              <a:r>
                <a:rPr kumimoji="0" lang="zh-CN" altLang="en-US" sz="12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rPr>
                <a:t>请替换文字内容，点击添加相关标题文字，修改文字内容，也可以直接复制你的内容到此。</a:t>
              </a:r>
              <a:endParaRPr kumimoji="0" lang="en-US" altLang="zh-CN" sz="1200" b="0" i="0" u="none" strike="noStrike" kern="1200" cap="none" spc="0" normalizeH="0" baseline="0" noProof="0" dirty="0">
                <a:ln>
                  <a:noFill/>
                </a:ln>
                <a:solidFill>
                  <a:srgbClr val="000000">
                    <a:lumMod val="75000"/>
                    <a:lumOff val="25000"/>
                  </a:srgbClr>
                </a:solidFill>
                <a:effectLst/>
                <a:uLnTx/>
                <a:uFillTx/>
                <a:latin typeface="微软雅黑"/>
                <a:ea typeface="微软雅黑"/>
                <a:cs typeface="+mn-cs"/>
                <a:sym typeface="Arial" panose="020B0604020202020204" pitchFamily="34" charset="0"/>
              </a:endParaRPr>
            </a:p>
          </p:txBody>
        </p:sp>
      </p:grpSp>
      <p:sp>
        <p:nvSpPr>
          <p:cNvPr id="47" name="TextBox 13"/>
          <p:cNvSpPr txBox="1"/>
          <p:nvPr>
            <p:custDataLst>
              <p:tags r:id="rId1"/>
            </p:custDataLst>
          </p:nvPr>
        </p:nvSpPr>
        <p:spPr>
          <a:xfrm>
            <a:off x="680935" y="299373"/>
            <a:ext cx="4622824" cy="571695"/>
          </a:xfrm>
          <a:prstGeom prst="rect">
            <a:avLst/>
          </a:prstGeom>
          <a:noFill/>
        </p:spPr>
        <p:txBody>
          <a:bodyPr wrap="square" rtlCol="0" anchor="ctr">
            <a:spAutoFit/>
          </a:bodyPr>
          <a:lstStyle/>
          <a:p>
            <a:pPr defTabSz="941755">
              <a:lnSpc>
                <a:spcPct val="150000"/>
              </a:lnSpc>
            </a:pPr>
            <a:r>
              <a:rPr lang="zh-CN" altLang="en-US" sz="2347" spc="300" dirty="0">
                <a:solidFill>
                  <a:schemeClr val="accent2"/>
                </a:solidFill>
                <a:latin typeface="方正粗谭黑简体" panose="02000000000000000000" pitchFamily="2" charset="-122"/>
                <a:ea typeface="方正粗谭黑简体" panose="02000000000000000000" pitchFamily="2" charset="-122"/>
              </a:rPr>
              <a:t>此处添加您的标题</a:t>
            </a:r>
          </a:p>
        </p:txBody>
      </p:sp>
      <p:sp>
        <p:nvSpPr>
          <p:cNvPr id="48" name="矩形 47"/>
          <p:cNvSpPr/>
          <p:nvPr>
            <p:custDataLst>
              <p:tags r:id="rId2"/>
            </p:custDataLst>
          </p:nvPr>
        </p:nvSpPr>
        <p:spPr>
          <a:xfrm>
            <a:off x="680935" y="723384"/>
            <a:ext cx="4993675" cy="369332"/>
          </a:xfrm>
          <a:prstGeom prst="rect">
            <a:avLst/>
          </a:prstGeom>
        </p:spPr>
        <p:txBody>
          <a:bodyPr wrap="none">
            <a:spAutoFit/>
          </a:bodyPr>
          <a:lstStyle/>
          <a:p>
            <a:r>
              <a:rPr lang="en-US" altLang="zh-CN" dirty="0">
                <a:solidFill>
                  <a:schemeClr val="accent1"/>
                </a:solidFill>
                <a:latin typeface="Arial" panose="020B0604020202020204" pitchFamily="34" charset="0"/>
                <a:ea typeface="微软雅黑" panose="020B0503020204020204" pitchFamily="34" charset="-122"/>
                <a:cs typeface="Arial" panose="020B0604020202020204" pitchFamily="34" charset="0"/>
              </a:rPr>
              <a:t>Please replace text, click add relevant headline</a:t>
            </a:r>
            <a:endParaRPr lang="zh-CN" altLang="en-US" dirty="0">
              <a:solidFill>
                <a:schemeClr val="accent1"/>
              </a:solidFill>
              <a:latin typeface="Arial" panose="020B0604020202020204" pitchFamily="34" charset="0"/>
              <a:ea typeface="微软雅黑" panose="020B0503020204020204" pitchFamily="34" charset="-122"/>
              <a:cs typeface="Arial" panose="020B0604020202020204" pitchFamily="34" charset="0"/>
            </a:endParaRPr>
          </a:p>
        </p:txBody>
      </p:sp>
      <p:sp>
        <p:nvSpPr>
          <p:cNvPr id="49" name="矩形 48"/>
          <p:cNvSpPr/>
          <p:nvPr>
            <p:custDataLst>
              <p:tags r:id="rId3"/>
            </p:custDataLst>
          </p:nvPr>
        </p:nvSpPr>
        <p:spPr>
          <a:xfrm rot="2299722">
            <a:off x="-149077" y="438674"/>
            <a:ext cx="689749" cy="6920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
        <p:nvSpPr>
          <p:cNvPr id="50" name="矩形 49"/>
          <p:cNvSpPr/>
          <p:nvPr>
            <p:custDataLst>
              <p:tags r:id="rId4"/>
            </p:custDataLst>
          </p:nvPr>
        </p:nvSpPr>
        <p:spPr>
          <a:xfrm rot="2299722">
            <a:off x="-290551" y="494148"/>
            <a:ext cx="581099" cy="58109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Tree>
    <p:extLst>
      <p:ext uri="{BB962C8B-B14F-4D97-AF65-F5344CB8AC3E}">
        <p14:creationId xmlns:p14="http://schemas.microsoft.com/office/powerpoint/2010/main" val="2660465764"/>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par>
                                <p:cTn id="8" presetID="53"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p:cTn id="10" dur="500" fill="hold"/>
                                        <p:tgtEl>
                                          <p:spTgt spid="7"/>
                                        </p:tgtEl>
                                        <p:attrNameLst>
                                          <p:attrName>ppt_w</p:attrName>
                                        </p:attrNameLst>
                                      </p:cBhvr>
                                      <p:tavLst>
                                        <p:tav tm="0">
                                          <p:val>
                                            <p:fltVal val="0"/>
                                          </p:val>
                                        </p:tav>
                                        <p:tav tm="100000">
                                          <p:val>
                                            <p:strVal val="#ppt_w"/>
                                          </p:val>
                                        </p:tav>
                                      </p:tavLst>
                                    </p:anim>
                                    <p:anim calcmode="lin" valueType="num">
                                      <p:cBhvr>
                                        <p:cTn id="11" dur="500" fill="hold"/>
                                        <p:tgtEl>
                                          <p:spTgt spid="7"/>
                                        </p:tgtEl>
                                        <p:attrNameLst>
                                          <p:attrName>ppt_h</p:attrName>
                                        </p:attrNameLst>
                                      </p:cBhvr>
                                      <p:tavLst>
                                        <p:tav tm="0">
                                          <p:val>
                                            <p:fltVal val="0"/>
                                          </p:val>
                                        </p:tav>
                                        <p:tav tm="100000">
                                          <p:val>
                                            <p:strVal val="#ppt_h"/>
                                          </p:val>
                                        </p:tav>
                                      </p:tavLst>
                                    </p:anim>
                                    <p:animEffect transition="in" filter="fade">
                                      <p:cBhvr>
                                        <p:cTn id="12" dur="500"/>
                                        <p:tgtEl>
                                          <p:spTgt spid="7"/>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up)">
                                      <p:cBhvr>
                                        <p:cTn id="16" dur="500"/>
                                        <p:tgtEl>
                                          <p:spTgt spid="12"/>
                                        </p:tgtEl>
                                      </p:cBhvr>
                                    </p:animEffect>
                                  </p:childTnLst>
                                </p:cTn>
                              </p:par>
                            </p:childTnLst>
                          </p:cTn>
                        </p:par>
                        <p:par>
                          <p:cTn id="17" fill="hold">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par>
                                <p:cTn id="21" presetID="53"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par>
                          <p:cTn id="26" fill="hold">
                            <p:stCondLst>
                              <p:cond delay="1500"/>
                            </p:stCondLst>
                            <p:childTnLst>
                              <p:par>
                                <p:cTn id="27" presetID="22" presetClass="entr" presetSubtype="1"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up)">
                                      <p:cBhvr>
                                        <p:cTn id="29" dur="500"/>
                                        <p:tgtEl>
                                          <p:spTgt spid="16"/>
                                        </p:tgtEl>
                                      </p:cBhvr>
                                    </p:animEffect>
                                  </p:childTnLst>
                                </p:cTn>
                              </p:par>
                            </p:childTnLst>
                          </p:cTn>
                        </p:par>
                        <p:par>
                          <p:cTn id="30" fill="hold">
                            <p:stCondLst>
                              <p:cond delay="2000"/>
                            </p:stCondLst>
                            <p:childTnLst>
                              <p:par>
                                <p:cTn id="31" presetID="22" presetClass="entr" presetSubtype="1"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wipe(up)">
                                      <p:cBhvr>
                                        <p:cTn id="33" dur="500"/>
                                        <p:tgtEl>
                                          <p:spTgt spid="3"/>
                                        </p:tgtEl>
                                      </p:cBhvr>
                                    </p:animEffect>
                                  </p:childTnLst>
                                </p:cTn>
                              </p:par>
                              <p:par>
                                <p:cTn id="34" presetID="53"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childTnLst>
                          </p:cTn>
                        </p:par>
                        <p:par>
                          <p:cTn id="39" fill="hold">
                            <p:stCondLst>
                              <p:cond delay="2500"/>
                            </p:stCondLst>
                            <p:childTnLst>
                              <p:par>
                                <p:cTn id="40" presetID="22" presetClass="entr" presetSubtype="1"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up)">
                                      <p:cBhvr>
                                        <p:cTn id="42" dur="500"/>
                                        <p:tgtEl>
                                          <p:spTgt spid="20"/>
                                        </p:tgtEl>
                                      </p:cBhvr>
                                    </p:animEffect>
                                  </p:childTnLst>
                                </p:cTn>
                              </p:par>
                            </p:childTnLst>
                          </p:cTn>
                        </p:par>
                        <p:par>
                          <p:cTn id="43" fill="hold">
                            <p:stCondLst>
                              <p:cond delay="3000"/>
                            </p:stCondLst>
                            <p:childTnLst>
                              <p:par>
                                <p:cTn id="44" presetID="22" presetClass="entr" presetSubtype="1" fill="hold" grpId="0"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ipe(up)">
                                      <p:cBhvr>
                                        <p:cTn id="46" dur="500"/>
                                        <p:tgtEl>
                                          <p:spTgt spid="5"/>
                                        </p:tgtEl>
                                      </p:cBhvr>
                                    </p:animEffect>
                                  </p:childTnLst>
                                </p:cTn>
                              </p:par>
                              <p:par>
                                <p:cTn id="47" presetID="53" presetClass="entr" presetSubtype="0"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p:cTn id="49" dur="500" fill="hold"/>
                                        <p:tgtEl>
                                          <p:spTgt spid="10"/>
                                        </p:tgtEl>
                                        <p:attrNameLst>
                                          <p:attrName>ppt_w</p:attrName>
                                        </p:attrNameLst>
                                      </p:cBhvr>
                                      <p:tavLst>
                                        <p:tav tm="0">
                                          <p:val>
                                            <p:fltVal val="0"/>
                                          </p:val>
                                        </p:tav>
                                        <p:tav tm="100000">
                                          <p:val>
                                            <p:strVal val="#ppt_w"/>
                                          </p:val>
                                        </p:tav>
                                      </p:tavLst>
                                    </p:anim>
                                    <p:anim calcmode="lin" valueType="num">
                                      <p:cBhvr>
                                        <p:cTn id="50" dur="500" fill="hold"/>
                                        <p:tgtEl>
                                          <p:spTgt spid="10"/>
                                        </p:tgtEl>
                                        <p:attrNameLst>
                                          <p:attrName>ppt_h</p:attrName>
                                        </p:attrNameLst>
                                      </p:cBhvr>
                                      <p:tavLst>
                                        <p:tav tm="0">
                                          <p:val>
                                            <p:fltVal val="0"/>
                                          </p:val>
                                        </p:tav>
                                        <p:tav tm="100000">
                                          <p:val>
                                            <p:strVal val="#ppt_h"/>
                                          </p:val>
                                        </p:tav>
                                      </p:tavLst>
                                    </p:anim>
                                    <p:animEffect transition="in" filter="fade">
                                      <p:cBhvr>
                                        <p:cTn id="51" dur="500"/>
                                        <p:tgtEl>
                                          <p:spTgt spid="10"/>
                                        </p:tgtEl>
                                      </p:cBhvr>
                                    </p:animEffect>
                                  </p:childTnLst>
                                </p:cTn>
                              </p:par>
                            </p:childTnLst>
                          </p:cTn>
                        </p:par>
                        <p:par>
                          <p:cTn id="52" fill="hold">
                            <p:stCondLst>
                              <p:cond delay="3500"/>
                            </p:stCondLst>
                            <p:childTnLst>
                              <p:par>
                                <p:cTn id="53" presetID="22" presetClass="entr" presetSubtype="1" fill="hold"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wipe(up)">
                                      <p:cBhvr>
                                        <p:cTn id="55" dur="500"/>
                                        <p:tgtEl>
                                          <p:spTgt spid="24"/>
                                        </p:tgtEl>
                                      </p:cBhvr>
                                    </p:animEffect>
                                  </p:childTnLst>
                                </p:cTn>
                              </p:par>
                            </p:childTnLst>
                          </p:cTn>
                        </p:par>
                        <p:par>
                          <p:cTn id="56" fill="hold">
                            <p:stCondLst>
                              <p:cond delay="4000"/>
                            </p:stCondLst>
                            <p:childTnLst>
                              <p:par>
                                <p:cTn id="57" presetID="22" presetClass="entr" presetSubtype="1" fill="hold" grpId="0" nodeType="after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wipe(up)">
                                      <p:cBhvr>
                                        <p:cTn id="59" dur="500"/>
                                        <p:tgtEl>
                                          <p:spTgt spid="6"/>
                                        </p:tgtEl>
                                      </p:cBhvr>
                                    </p:animEffect>
                                  </p:childTnLst>
                                </p:cTn>
                              </p:par>
                              <p:par>
                                <p:cTn id="60" presetID="53" presetClass="entr" presetSubtype="0" fill="hold" grpId="0" nodeType="withEffect">
                                  <p:stCondLst>
                                    <p:cond delay="0"/>
                                  </p:stCondLst>
                                  <p:childTnLst>
                                    <p:set>
                                      <p:cBhvr>
                                        <p:cTn id="61" dur="1" fill="hold">
                                          <p:stCondLst>
                                            <p:cond delay="0"/>
                                          </p:stCondLst>
                                        </p:cTn>
                                        <p:tgtEl>
                                          <p:spTgt spid="11"/>
                                        </p:tgtEl>
                                        <p:attrNameLst>
                                          <p:attrName>style.visibility</p:attrName>
                                        </p:attrNameLst>
                                      </p:cBhvr>
                                      <p:to>
                                        <p:strVal val="visible"/>
                                      </p:to>
                                    </p:set>
                                    <p:anim calcmode="lin" valueType="num">
                                      <p:cBhvr>
                                        <p:cTn id="62" dur="500" fill="hold"/>
                                        <p:tgtEl>
                                          <p:spTgt spid="11"/>
                                        </p:tgtEl>
                                        <p:attrNameLst>
                                          <p:attrName>ppt_w</p:attrName>
                                        </p:attrNameLst>
                                      </p:cBhvr>
                                      <p:tavLst>
                                        <p:tav tm="0">
                                          <p:val>
                                            <p:fltVal val="0"/>
                                          </p:val>
                                        </p:tav>
                                        <p:tav tm="100000">
                                          <p:val>
                                            <p:strVal val="#ppt_w"/>
                                          </p:val>
                                        </p:tav>
                                      </p:tavLst>
                                    </p:anim>
                                    <p:anim calcmode="lin" valueType="num">
                                      <p:cBhvr>
                                        <p:cTn id="63" dur="500" fill="hold"/>
                                        <p:tgtEl>
                                          <p:spTgt spid="11"/>
                                        </p:tgtEl>
                                        <p:attrNameLst>
                                          <p:attrName>ppt_h</p:attrName>
                                        </p:attrNameLst>
                                      </p:cBhvr>
                                      <p:tavLst>
                                        <p:tav tm="0">
                                          <p:val>
                                            <p:fltVal val="0"/>
                                          </p:val>
                                        </p:tav>
                                        <p:tav tm="100000">
                                          <p:val>
                                            <p:strVal val="#ppt_h"/>
                                          </p:val>
                                        </p:tav>
                                      </p:tavLst>
                                    </p:anim>
                                    <p:animEffect transition="in" filter="fade">
                                      <p:cBhvr>
                                        <p:cTn id="64" dur="500"/>
                                        <p:tgtEl>
                                          <p:spTgt spid="11"/>
                                        </p:tgtEl>
                                      </p:cBhvr>
                                    </p:animEffect>
                                  </p:childTnLst>
                                </p:cTn>
                              </p:par>
                            </p:childTnLst>
                          </p:cTn>
                        </p:par>
                        <p:par>
                          <p:cTn id="65" fill="hold">
                            <p:stCondLst>
                              <p:cond delay="4500"/>
                            </p:stCondLst>
                            <p:childTnLst>
                              <p:par>
                                <p:cTn id="66" presetID="22" presetClass="entr" presetSubtype="1" fill="hold" nodeType="afterEffect">
                                  <p:stCondLst>
                                    <p:cond delay="0"/>
                                  </p:stCondLst>
                                  <p:childTnLst>
                                    <p:set>
                                      <p:cBhvr>
                                        <p:cTn id="67" dur="1" fill="hold">
                                          <p:stCondLst>
                                            <p:cond delay="0"/>
                                          </p:stCondLst>
                                        </p:cTn>
                                        <p:tgtEl>
                                          <p:spTgt spid="28"/>
                                        </p:tgtEl>
                                        <p:attrNameLst>
                                          <p:attrName>style.visibility</p:attrName>
                                        </p:attrNameLst>
                                      </p:cBhvr>
                                      <p:to>
                                        <p:strVal val="visible"/>
                                      </p:to>
                                    </p:set>
                                    <p:animEffect transition="in" filter="wipe(up)">
                                      <p:cBhvr>
                                        <p:cTn id="68" dur="500"/>
                                        <p:tgtEl>
                                          <p:spTgt spid="28"/>
                                        </p:tgtEl>
                                      </p:cBhvr>
                                    </p:animEffect>
                                  </p:childTnLst>
                                </p:cTn>
                              </p:par>
                            </p:childTnLst>
                          </p:cTn>
                        </p:par>
                        <p:par>
                          <p:cTn id="69" fill="hold">
                            <p:stCondLst>
                              <p:cond delay="5000"/>
                            </p:stCondLst>
                            <p:childTnLst>
                              <p:par>
                                <p:cTn id="70" presetID="2" presetClass="entr" presetSubtype="4" accel="50000" decel="50000" fill="hold" nodeType="afterEffect">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cBhvr additive="base">
                                        <p:cTn id="72" dur="500" fill="hold"/>
                                        <p:tgtEl>
                                          <p:spTgt spid="32"/>
                                        </p:tgtEl>
                                        <p:attrNameLst>
                                          <p:attrName>ppt_x</p:attrName>
                                        </p:attrNameLst>
                                      </p:cBhvr>
                                      <p:tavLst>
                                        <p:tav tm="0">
                                          <p:val>
                                            <p:strVal val="#ppt_x"/>
                                          </p:val>
                                        </p:tav>
                                        <p:tav tm="100000">
                                          <p:val>
                                            <p:strVal val="#ppt_x"/>
                                          </p:val>
                                        </p:tav>
                                      </p:tavLst>
                                    </p:anim>
                                    <p:anim calcmode="lin" valueType="num">
                                      <p:cBhvr additive="base">
                                        <p:cTn id="73" dur="500" fill="hold"/>
                                        <p:tgtEl>
                                          <p:spTgt spid="32"/>
                                        </p:tgtEl>
                                        <p:attrNameLst>
                                          <p:attrName>ppt_y</p:attrName>
                                        </p:attrNameLst>
                                      </p:cBhvr>
                                      <p:tavLst>
                                        <p:tav tm="0">
                                          <p:val>
                                            <p:strVal val="1+#ppt_h/2"/>
                                          </p:val>
                                        </p:tav>
                                        <p:tav tm="100000">
                                          <p:val>
                                            <p:strVal val="#ppt_y"/>
                                          </p:val>
                                        </p:tav>
                                      </p:tavLst>
                                    </p:anim>
                                  </p:childTnLst>
                                </p:cTn>
                              </p:par>
                              <p:par>
                                <p:cTn id="74" presetID="2" presetClass="entr" presetSubtype="4" accel="50000" decel="50000" fill="hold" nodeType="withEffect">
                                  <p:stCondLst>
                                    <p:cond delay="250"/>
                                  </p:stCondLst>
                                  <p:childTnLst>
                                    <p:set>
                                      <p:cBhvr>
                                        <p:cTn id="75" dur="1" fill="hold">
                                          <p:stCondLst>
                                            <p:cond delay="0"/>
                                          </p:stCondLst>
                                        </p:cTn>
                                        <p:tgtEl>
                                          <p:spTgt spid="35"/>
                                        </p:tgtEl>
                                        <p:attrNameLst>
                                          <p:attrName>style.visibility</p:attrName>
                                        </p:attrNameLst>
                                      </p:cBhvr>
                                      <p:to>
                                        <p:strVal val="visible"/>
                                      </p:to>
                                    </p:set>
                                    <p:anim calcmode="lin" valueType="num">
                                      <p:cBhvr additive="base">
                                        <p:cTn id="76" dur="500" fill="hold"/>
                                        <p:tgtEl>
                                          <p:spTgt spid="35"/>
                                        </p:tgtEl>
                                        <p:attrNameLst>
                                          <p:attrName>ppt_x</p:attrName>
                                        </p:attrNameLst>
                                      </p:cBhvr>
                                      <p:tavLst>
                                        <p:tav tm="0">
                                          <p:val>
                                            <p:strVal val="#ppt_x"/>
                                          </p:val>
                                        </p:tav>
                                        <p:tav tm="100000">
                                          <p:val>
                                            <p:strVal val="#ppt_x"/>
                                          </p:val>
                                        </p:tav>
                                      </p:tavLst>
                                    </p:anim>
                                    <p:anim calcmode="lin" valueType="num">
                                      <p:cBhvr additive="base">
                                        <p:cTn id="77" dur="500" fill="hold"/>
                                        <p:tgtEl>
                                          <p:spTgt spid="35"/>
                                        </p:tgtEl>
                                        <p:attrNameLst>
                                          <p:attrName>ppt_y</p:attrName>
                                        </p:attrNameLst>
                                      </p:cBhvr>
                                      <p:tavLst>
                                        <p:tav tm="0">
                                          <p:val>
                                            <p:strVal val="1+#ppt_h/2"/>
                                          </p:val>
                                        </p:tav>
                                        <p:tav tm="100000">
                                          <p:val>
                                            <p:strVal val="#ppt_y"/>
                                          </p:val>
                                        </p:tav>
                                      </p:tavLst>
                                    </p:anim>
                                  </p:childTnLst>
                                </p:cTn>
                              </p:par>
                              <p:par>
                                <p:cTn id="78" presetID="2" presetClass="entr" presetSubtype="4" accel="50000" decel="50000" fill="hold" nodeType="withEffect">
                                  <p:stCondLst>
                                    <p:cond delay="500"/>
                                  </p:stCondLst>
                                  <p:childTnLst>
                                    <p:set>
                                      <p:cBhvr>
                                        <p:cTn id="79" dur="1" fill="hold">
                                          <p:stCondLst>
                                            <p:cond delay="0"/>
                                          </p:stCondLst>
                                        </p:cTn>
                                        <p:tgtEl>
                                          <p:spTgt spid="38"/>
                                        </p:tgtEl>
                                        <p:attrNameLst>
                                          <p:attrName>style.visibility</p:attrName>
                                        </p:attrNameLst>
                                      </p:cBhvr>
                                      <p:to>
                                        <p:strVal val="visible"/>
                                      </p:to>
                                    </p:set>
                                    <p:anim calcmode="lin" valueType="num">
                                      <p:cBhvr additive="base">
                                        <p:cTn id="80" dur="500" fill="hold"/>
                                        <p:tgtEl>
                                          <p:spTgt spid="38"/>
                                        </p:tgtEl>
                                        <p:attrNameLst>
                                          <p:attrName>ppt_x</p:attrName>
                                        </p:attrNameLst>
                                      </p:cBhvr>
                                      <p:tavLst>
                                        <p:tav tm="0">
                                          <p:val>
                                            <p:strVal val="#ppt_x"/>
                                          </p:val>
                                        </p:tav>
                                        <p:tav tm="100000">
                                          <p:val>
                                            <p:strVal val="#ppt_x"/>
                                          </p:val>
                                        </p:tav>
                                      </p:tavLst>
                                    </p:anim>
                                    <p:anim calcmode="lin" valueType="num">
                                      <p:cBhvr additive="base">
                                        <p:cTn id="81" dur="500" fill="hold"/>
                                        <p:tgtEl>
                                          <p:spTgt spid="38"/>
                                        </p:tgtEl>
                                        <p:attrNameLst>
                                          <p:attrName>ppt_y</p:attrName>
                                        </p:attrNameLst>
                                      </p:cBhvr>
                                      <p:tavLst>
                                        <p:tav tm="0">
                                          <p:val>
                                            <p:strVal val="1+#ppt_h/2"/>
                                          </p:val>
                                        </p:tav>
                                        <p:tav tm="100000">
                                          <p:val>
                                            <p:strVal val="#ppt_y"/>
                                          </p:val>
                                        </p:tav>
                                      </p:tavLst>
                                    </p:anim>
                                  </p:childTnLst>
                                </p:cTn>
                              </p:par>
                              <p:par>
                                <p:cTn id="82" presetID="2" presetClass="entr" presetSubtype="4" accel="50000" decel="50000" fill="hold" nodeType="withEffect">
                                  <p:stCondLst>
                                    <p:cond delay="750"/>
                                  </p:stCondLst>
                                  <p:childTnLst>
                                    <p:set>
                                      <p:cBhvr>
                                        <p:cTn id="83" dur="1" fill="hold">
                                          <p:stCondLst>
                                            <p:cond delay="0"/>
                                          </p:stCondLst>
                                        </p:cTn>
                                        <p:tgtEl>
                                          <p:spTgt spid="41"/>
                                        </p:tgtEl>
                                        <p:attrNameLst>
                                          <p:attrName>style.visibility</p:attrName>
                                        </p:attrNameLst>
                                      </p:cBhvr>
                                      <p:to>
                                        <p:strVal val="visible"/>
                                      </p:to>
                                    </p:set>
                                    <p:anim calcmode="lin" valueType="num">
                                      <p:cBhvr additive="base">
                                        <p:cTn id="84" dur="500" fill="hold"/>
                                        <p:tgtEl>
                                          <p:spTgt spid="41"/>
                                        </p:tgtEl>
                                        <p:attrNameLst>
                                          <p:attrName>ppt_x</p:attrName>
                                        </p:attrNameLst>
                                      </p:cBhvr>
                                      <p:tavLst>
                                        <p:tav tm="0">
                                          <p:val>
                                            <p:strVal val="#ppt_x"/>
                                          </p:val>
                                        </p:tav>
                                        <p:tav tm="100000">
                                          <p:val>
                                            <p:strVal val="#ppt_x"/>
                                          </p:val>
                                        </p:tav>
                                      </p:tavLst>
                                    </p:anim>
                                    <p:anim calcmode="lin" valueType="num">
                                      <p:cBhvr additive="base">
                                        <p:cTn id="85" dur="500" fill="hold"/>
                                        <p:tgtEl>
                                          <p:spTgt spid="41"/>
                                        </p:tgtEl>
                                        <p:attrNameLst>
                                          <p:attrName>ppt_y</p:attrName>
                                        </p:attrNameLst>
                                      </p:cBhvr>
                                      <p:tavLst>
                                        <p:tav tm="0">
                                          <p:val>
                                            <p:strVal val="1+#ppt_h/2"/>
                                          </p:val>
                                        </p:tav>
                                        <p:tav tm="100000">
                                          <p:val>
                                            <p:strVal val="#ppt_y"/>
                                          </p:val>
                                        </p:tav>
                                      </p:tavLst>
                                    </p:anim>
                                  </p:childTnLst>
                                </p:cTn>
                              </p:par>
                              <p:par>
                                <p:cTn id="86" presetID="2" presetClass="entr" presetSubtype="4" accel="50000" decel="50000" fill="hold" nodeType="withEffect">
                                  <p:stCondLst>
                                    <p:cond delay="1000"/>
                                  </p:stCondLst>
                                  <p:childTnLst>
                                    <p:set>
                                      <p:cBhvr>
                                        <p:cTn id="87" dur="1" fill="hold">
                                          <p:stCondLst>
                                            <p:cond delay="0"/>
                                          </p:stCondLst>
                                        </p:cTn>
                                        <p:tgtEl>
                                          <p:spTgt spid="44"/>
                                        </p:tgtEl>
                                        <p:attrNameLst>
                                          <p:attrName>style.visibility</p:attrName>
                                        </p:attrNameLst>
                                      </p:cBhvr>
                                      <p:to>
                                        <p:strVal val="visible"/>
                                      </p:to>
                                    </p:set>
                                    <p:anim calcmode="lin" valueType="num">
                                      <p:cBhvr additive="base">
                                        <p:cTn id="88" dur="500" fill="hold"/>
                                        <p:tgtEl>
                                          <p:spTgt spid="44"/>
                                        </p:tgtEl>
                                        <p:attrNameLst>
                                          <p:attrName>ppt_x</p:attrName>
                                        </p:attrNameLst>
                                      </p:cBhvr>
                                      <p:tavLst>
                                        <p:tav tm="0">
                                          <p:val>
                                            <p:strVal val="#ppt_x"/>
                                          </p:val>
                                        </p:tav>
                                        <p:tav tm="100000">
                                          <p:val>
                                            <p:strVal val="#ppt_x"/>
                                          </p:val>
                                        </p:tav>
                                      </p:tavLst>
                                    </p:anim>
                                    <p:anim calcmode="lin" valueType="num">
                                      <p:cBhvr additive="base">
                                        <p:cTn id="89"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占位符 27" descr="图片包含 户外, 天空, 水, 平面&#10;&#10;已生成极高可信度的说明"/>
          <p:cNvPicPr>
            <a:picLocks noGrp="1" noChangeAspect="1"/>
          </p:cNvPicPr>
          <p:nvPr>
            <p:ph type="pic" sz="quarter" idx="13"/>
          </p:nvPr>
        </p:nvPicPr>
        <p:blipFill>
          <a:blip r:embed="rId15">
            <a:extLst>
              <a:ext uri="{28A0092B-C50C-407E-A947-70E740481C1C}">
                <a14:useLocalDpi xmlns:a14="http://schemas.microsoft.com/office/drawing/2010/main" val="0"/>
              </a:ext>
            </a:extLst>
          </a:blip>
          <a:srcRect/>
          <a:stretch>
            <a:fillRect/>
          </a:stretch>
        </p:blipFill>
        <p:spPr/>
      </p:pic>
      <p:pic>
        <p:nvPicPr>
          <p:cNvPr id="2" name="PA_图片 1" hidden="1"/>
          <p:cNvPicPr>
            <a:picLocks noChangeAspect="1"/>
          </p:cNvPicPr>
          <p:nvPr>
            <p:custDataLst>
              <p:tags r:id="rId1"/>
            </p:custDataLst>
          </p:nvPr>
        </p:nvPicPr>
        <p:blipFill rotWithShape="1">
          <a:blip r:embed="rId16" cstate="screen">
            <a:extLst>
              <a:ext uri="{BEBA8EAE-BF5A-486C-A8C5-ECC9F3942E4B}">
                <a14:imgProps xmlns:a14="http://schemas.microsoft.com/office/drawing/2010/main">
                  <a14:imgLayer r:embed="rId17">
                    <a14:imgEffect>
                      <a14:brightnessContrast bright="-20000"/>
                    </a14:imgEffect>
                  </a14:imgLayer>
                </a14:imgProps>
              </a:ext>
              <a:ext uri="{28A0092B-C50C-407E-A947-70E740481C1C}">
                <a14:useLocalDpi xmlns:a14="http://schemas.microsoft.com/office/drawing/2010/main" val="0"/>
              </a:ext>
            </a:extLst>
          </a:blip>
          <a:srcRect b="15859"/>
          <a:stretch/>
        </p:blipFill>
        <p:spPr>
          <a:xfrm>
            <a:off x="0" y="0"/>
            <a:ext cx="12192000" cy="6858000"/>
          </a:xfrm>
          <a:prstGeom prst="rect">
            <a:avLst/>
          </a:prstGeom>
        </p:spPr>
      </p:pic>
      <p:grpSp>
        <p:nvGrpSpPr>
          <p:cNvPr id="3" name="PA_组合 2"/>
          <p:cNvGrpSpPr/>
          <p:nvPr>
            <p:custDataLst>
              <p:tags r:id="rId2"/>
            </p:custDataLst>
          </p:nvPr>
        </p:nvGrpSpPr>
        <p:grpSpPr>
          <a:xfrm>
            <a:off x="562722" y="1534611"/>
            <a:ext cx="1357322" cy="1500198"/>
            <a:chOff x="1837124" y="1808150"/>
            <a:chExt cx="1431472" cy="1582153"/>
          </a:xfrm>
          <a:solidFill>
            <a:schemeClr val="accent1"/>
          </a:solidFill>
        </p:grpSpPr>
        <p:sp>
          <p:nvSpPr>
            <p:cNvPr id="4" name="圆角矩形 22"/>
            <p:cNvSpPr/>
            <p:nvPr/>
          </p:nvSpPr>
          <p:spPr bwMode="auto">
            <a:xfrm>
              <a:off x="1837124" y="2636897"/>
              <a:ext cx="753406" cy="753406"/>
            </a:xfrm>
            <a:prstGeom prst="roundRect">
              <a:avLst>
                <a:gd name="adj" fmla="val 6712"/>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867" b="0" i="0" u="none" strike="noStrike" kern="1200" cap="none" spc="0" normalizeH="0" baseline="0" noProof="0" dirty="0">
                <a:ln>
                  <a:noFill/>
                </a:ln>
                <a:solidFill>
                  <a:srgbClr val="FFFFFF"/>
                </a:solidFill>
                <a:effectLst/>
                <a:uLnTx/>
                <a:uFillTx/>
                <a:latin typeface="微软雅黑"/>
                <a:ea typeface="微软雅黑"/>
                <a:cs typeface="+mn-ea"/>
                <a:sym typeface="SF Orson Casual Heavy" panose="00000400000000000000" pitchFamily="2" charset="0"/>
              </a:endParaRPr>
            </a:p>
          </p:txBody>
        </p:sp>
        <p:sp>
          <p:nvSpPr>
            <p:cNvPr id="5" name="圆角矩形 23"/>
            <p:cNvSpPr/>
            <p:nvPr/>
          </p:nvSpPr>
          <p:spPr bwMode="auto">
            <a:xfrm>
              <a:off x="2590530" y="1808150"/>
              <a:ext cx="678066" cy="678066"/>
            </a:xfrm>
            <a:prstGeom prst="roundRect">
              <a:avLst>
                <a:gd name="adj" fmla="val 6712"/>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867" b="0" i="0" u="none" strike="noStrike" kern="1200" cap="none" spc="0" normalizeH="0" baseline="0" noProof="0" dirty="0">
                <a:ln>
                  <a:noFill/>
                </a:ln>
                <a:solidFill>
                  <a:srgbClr val="FFFFFF"/>
                </a:solidFill>
                <a:effectLst/>
                <a:uLnTx/>
                <a:uFillTx/>
                <a:latin typeface="微软雅黑"/>
                <a:ea typeface="微软雅黑"/>
                <a:cs typeface="+mn-ea"/>
                <a:sym typeface="SF Orson Casual Heavy" panose="00000400000000000000" pitchFamily="2" charset="0"/>
              </a:endParaRPr>
            </a:p>
          </p:txBody>
        </p:sp>
        <p:sp>
          <p:nvSpPr>
            <p:cNvPr id="6" name="圆角矩形 24"/>
            <p:cNvSpPr/>
            <p:nvPr/>
          </p:nvSpPr>
          <p:spPr bwMode="auto">
            <a:xfrm>
              <a:off x="2289168" y="2335534"/>
              <a:ext cx="527384" cy="527384"/>
            </a:xfrm>
            <a:prstGeom prst="roundRect">
              <a:avLst>
                <a:gd name="adj" fmla="val 6712"/>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867" b="0" i="0" u="none" strike="noStrike" kern="1200" cap="none" spc="0" normalizeH="0" baseline="0" noProof="0" dirty="0">
                <a:ln>
                  <a:noFill/>
                </a:ln>
                <a:solidFill>
                  <a:srgbClr val="FFFFFF"/>
                </a:solidFill>
                <a:effectLst/>
                <a:uLnTx/>
                <a:uFillTx/>
                <a:latin typeface="微软雅黑"/>
                <a:ea typeface="微软雅黑"/>
                <a:cs typeface="+mn-ea"/>
                <a:sym typeface="SF Orson Casual Heavy" panose="00000400000000000000" pitchFamily="2" charset="0"/>
              </a:endParaRPr>
            </a:p>
          </p:txBody>
        </p:sp>
      </p:grpSp>
      <p:sp>
        <p:nvSpPr>
          <p:cNvPr id="7" name="PA_圆角矩形 25"/>
          <p:cNvSpPr/>
          <p:nvPr>
            <p:custDataLst>
              <p:tags r:id="rId3"/>
            </p:custDataLst>
          </p:nvPr>
        </p:nvSpPr>
        <p:spPr bwMode="auto">
          <a:xfrm>
            <a:off x="3491681" y="3892065"/>
            <a:ext cx="357190" cy="357190"/>
          </a:xfrm>
          <a:prstGeom prst="roundRect">
            <a:avLst>
              <a:gd name="adj" fmla="val 6712"/>
            </a:avLst>
          </a:prstGeom>
          <a:solidFill>
            <a:srgbClr val="F22448"/>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867" b="0" i="0" u="none" strike="noStrike" kern="1200" cap="none" spc="0" normalizeH="0" baseline="0" noProof="0" dirty="0">
              <a:ln>
                <a:noFill/>
              </a:ln>
              <a:solidFill>
                <a:srgbClr val="FFFFFF"/>
              </a:solidFill>
              <a:effectLst/>
              <a:uLnTx/>
              <a:uFillTx/>
              <a:latin typeface="微软雅黑"/>
              <a:ea typeface="微软雅黑"/>
              <a:cs typeface="+mn-ea"/>
              <a:sym typeface="SF Orson Casual Heavy" panose="00000400000000000000" pitchFamily="2" charset="0"/>
            </a:endParaRPr>
          </a:p>
        </p:txBody>
      </p:sp>
      <p:sp>
        <p:nvSpPr>
          <p:cNvPr id="8" name="PA_圆角矩形 26"/>
          <p:cNvSpPr/>
          <p:nvPr>
            <p:custDataLst>
              <p:tags r:id="rId4"/>
            </p:custDataLst>
          </p:nvPr>
        </p:nvSpPr>
        <p:spPr bwMode="auto">
          <a:xfrm>
            <a:off x="848474" y="4034940"/>
            <a:ext cx="928694" cy="928694"/>
          </a:xfrm>
          <a:prstGeom prst="roundRect">
            <a:avLst>
              <a:gd name="adj" fmla="val 6712"/>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867" b="0" i="0" u="none" strike="noStrike" kern="1200" cap="none" spc="0" normalizeH="0" baseline="0" noProof="0" dirty="0">
              <a:ln>
                <a:noFill/>
              </a:ln>
              <a:solidFill>
                <a:srgbClr val="FFFFFF"/>
              </a:solidFill>
              <a:effectLst/>
              <a:uLnTx/>
              <a:uFillTx/>
              <a:latin typeface="微软雅黑"/>
              <a:ea typeface="微软雅黑"/>
              <a:cs typeface="+mn-ea"/>
              <a:sym typeface="SF Orson Casual Heavy" panose="00000400000000000000" pitchFamily="2" charset="0"/>
            </a:endParaRPr>
          </a:p>
        </p:txBody>
      </p:sp>
      <p:grpSp>
        <p:nvGrpSpPr>
          <p:cNvPr id="9" name="PA_组合 8"/>
          <p:cNvGrpSpPr/>
          <p:nvPr>
            <p:custDataLst>
              <p:tags r:id="rId5"/>
            </p:custDataLst>
          </p:nvPr>
        </p:nvGrpSpPr>
        <p:grpSpPr>
          <a:xfrm>
            <a:off x="2914070" y="4334591"/>
            <a:ext cx="1143009" cy="1143008"/>
            <a:chOff x="4172683" y="4897116"/>
            <a:chExt cx="1205451" cy="1205450"/>
          </a:xfrm>
          <a:solidFill>
            <a:schemeClr val="bg1"/>
          </a:solidFill>
        </p:grpSpPr>
        <p:sp>
          <p:nvSpPr>
            <p:cNvPr id="10" name="圆角矩形 28"/>
            <p:cNvSpPr/>
            <p:nvPr/>
          </p:nvSpPr>
          <p:spPr bwMode="auto">
            <a:xfrm>
              <a:off x="4700068" y="5424500"/>
              <a:ext cx="678066" cy="678066"/>
            </a:xfrm>
            <a:prstGeom prst="roundRect">
              <a:avLst>
                <a:gd name="adj" fmla="val 6712"/>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867" b="0" i="0" u="none" strike="noStrike" kern="1200" cap="none" spc="0" normalizeH="0" baseline="0" noProof="0" dirty="0">
                <a:ln>
                  <a:noFill/>
                </a:ln>
                <a:solidFill>
                  <a:srgbClr val="FFFFFF"/>
                </a:solidFill>
                <a:effectLst/>
                <a:uLnTx/>
                <a:uFillTx/>
                <a:latin typeface="微软雅黑"/>
                <a:ea typeface="微软雅黑"/>
                <a:cs typeface="+mn-ea"/>
                <a:sym typeface="SF Orson Casual Heavy" panose="00000400000000000000" pitchFamily="2" charset="0"/>
              </a:endParaRPr>
            </a:p>
          </p:txBody>
        </p:sp>
        <p:sp>
          <p:nvSpPr>
            <p:cNvPr id="11" name="圆角矩形 29"/>
            <p:cNvSpPr/>
            <p:nvPr/>
          </p:nvSpPr>
          <p:spPr bwMode="auto">
            <a:xfrm>
              <a:off x="4172683" y="4897116"/>
              <a:ext cx="452044" cy="452044"/>
            </a:xfrm>
            <a:prstGeom prst="roundRect">
              <a:avLst>
                <a:gd name="adj" fmla="val 6712"/>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867" b="0" i="0" u="none" strike="noStrike" kern="1200" cap="none" spc="0" normalizeH="0" baseline="0" noProof="0" dirty="0">
                <a:ln>
                  <a:noFill/>
                </a:ln>
                <a:solidFill>
                  <a:srgbClr val="FFFFFF"/>
                </a:solidFill>
                <a:effectLst/>
                <a:uLnTx/>
                <a:uFillTx/>
                <a:latin typeface="微软雅黑"/>
                <a:ea typeface="微软雅黑"/>
                <a:cs typeface="+mn-ea"/>
                <a:sym typeface="SF Orson Casual Heavy" panose="00000400000000000000" pitchFamily="2" charset="0"/>
              </a:endParaRPr>
            </a:p>
          </p:txBody>
        </p:sp>
        <p:sp>
          <p:nvSpPr>
            <p:cNvPr id="12" name="圆角矩形 30"/>
            <p:cNvSpPr/>
            <p:nvPr/>
          </p:nvSpPr>
          <p:spPr bwMode="auto">
            <a:xfrm>
              <a:off x="4474046" y="5198478"/>
              <a:ext cx="376703" cy="376703"/>
            </a:xfrm>
            <a:prstGeom prst="roundRect">
              <a:avLst>
                <a:gd name="adj" fmla="val 6712"/>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867" b="0" i="0" u="none" strike="noStrike" kern="1200" cap="none" spc="0" normalizeH="0" baseline="0" noProof="0" dirty="0">
                <a:ln>
                  <a:noFill/>
                </a:ln>
                <a:solidFill>
                  <a:srgbClr val="FFFFFF"/>
                </a:solidFill>
                <a:effectLst/>
                <a:uLnTx/>
                <a:uFillTx/>
                <a:latin typeface="微软雅黑"/>
                <a:ea typeface="微软雅黑"/>
                <a:cs typeface="+mn-ea"/>
                <a:sym typeface="SF Orson Casual Heavy" panose="00000400000000000000" pitchFamily="2" charset="0"/>
              </a:endParaRPr>
            </a:p>
          </p:txBody>
        </p:sp>
      </p:grpSp>
      <p:grpSp>
        <p:nvGrpSpPr>
          <p:cNvPr id="13" name="PA_组合 12"/>
          <p:cNvGrpSpPr/>
          <p:nvPr>
            <p:custDataLst>
              <p:tags r:id="rId6"/>
            </p:custDataLst>
          </p:nvPr>
        </p:nvGrpSpPr>
        <p:grpSpPr>
          <a:xfrm>
            <a:off x="3063052" y="516111"/>
            <a:ext cx="3051937" cy="2090070"/>
            <a:chOff x="4474046" y="734010"/>
            <a:chExt cx="3218663" cy="2204250"/>
          </a:xfrm>
          <a:solidFill>
            <a:schemeClr val="bg1"/>
          </a:solidFill>
        </p:grpSpPr>
        <p:sp>
          <p:nvSpPr>
            <p:cNvPr id="14" name="圆角矩形 32"/>
            <p:cNvSpPr/>
            <p:nvPr/>
          </p:nvSpPr>
          <p:spPr bwMode="auto">
            <a:xfrm>
              <a:off x="4474046" y="2034172"/>
              <a:ext cx="904088" cy="904088"/>
            </a:xfrm>
            <a:prstGeom prst="roundRect">
              <a:avLst>
                <a:gd name="adj" fmla="val 6712"/>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867" b="0" i="0" u="none" strike="noStrike" kern="1200" cap="none" spc="0" normalizeH="0" baseline="0" noProof="0" dirty="0">
                <a:ln>
                  <a:noFill/>
                </a:ln>
                <a:solidFill>
                  <a:srgbClr val="FFFFFF"/>
                </a:solidFill>
                <a:effectLst/>
                <a:uLnTx/>
                <a:uFillTx/>
                <a:latin typeface="微软雅黑"/>
                <a:ea typeface="微软雅黑"/>
                <a:cs typeface="+mn-ea"/>
                <a:sym typeface="SF Orson Casual Heavy" panose="00000400000000000000" pitchFamily="2" charset="0"/>
              </a:endParaRPr>
            </a:p>
          </p:txBody>
        </p:sp>
        <p:sp>
          <p:nvSpPr>
            <p:cNvPr id="15" name="圆角矩形 33"/>
            <p:cNvSpPr/>
            <p:nvPr/>
          </p:nvSpPr>
          <p:spPr bwMode="auto">
            <a:xfrm>
              <a:off x="5726609" y="1636102"/>
              <a:ext cx="511081" cy="511081"/>
            </a:xfrm>
            <a:prstGeom prst="roundRect">
              <a:avLst>
                <a:gd name="adj" fmla="val 6712"/>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867" b="0" i="0" u="none" strike="noStrike" kern="1200" cap="none" spc="0" normalizeH="0" baseline="0" noProof="0" dirty="0">
                <a:ln>
                  <a:noFill/>
                </a:ln>
                <a:solidFill>
                  <a:srgbClr val="FFFFFF"/>
                </a:solidFill>
                <a:effectLst/>
                <a:uLnTx/>
                <a:uFillTx/>
                <a:latin typeface="微软雅黑"/>
                <a:ea typeface="微软雅黑"/>
                <a:cs typeface="+mn-ea"/>
                <a:sym typeface="SF Orson Casual Heavy" panose="00000400000000000000" pitchFamily="2" charset="0"/>
              </a:endParaRPr>
            </a:p>
          </p:txBody>
        </p:sp>
        <p:sp>
          <p:nvSpPr>
            <p:cNvPr id="16" name="圆角矩形 34"/>
            <p:cNvSpPr/>
            <p:nvPr/>
          </p:nvSpPr>
          <p:spPr bwMode="auto">
            <a:xfrm>
              <a:off x="5812334" y="880021"/>
              <a:ext cx="324187" cy="324187"/>
            </a:xfrm>
            <a:prstGeom prst="roundRect">
              <a:avLst>
                <a:gd name="adj" fmla="val 6712"/>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867" b="0" i="0" u="none" strike="noStrike" kern="1200" cap="none" spc="0" normalizeH="0" baseline="0" noProof="0" dirty="0">
                <a:ln>
                  <a:noFill/>
                </a:ln>
                <a:solidFill>
                  <a:srgbClr val="FFFFFF"/>
                </a:solidFill>
                <a:effectLst/>
                <a:uLnTx/>
                <a:uFillTx/>
                <a:latin typeface="微软雅黑"/>
                <a:ea typeface="微软雅黑"/>
                <a:cs typeface="+mn-ea"/>
                <a:sym typeface="SF Orson Casual Heavy" panose="00000400000000000000" pitchFamily="2" charset="0"/>
              </a:endParaRPr>
            </a:p>
          </p:txBody>
        </p:sp>
        <p:sp>
          <p:nvSpPr>
            <p:cNvPr id="17" name="圆角矩形 35"/>
            <p:cNvSpPr/>
            <p:nvPr/>
          </p:nvSpPr>
          <p:spPr bwMode="auto">
            <a:xfrm>
              <a:off x="6154815" y="1351166"/>
              <a:ext cx="376703" cy="376703"/>
            </a:xfrm>
            <a:prstGeom prst="roundRect">
              <a:avLst>
                <a:gd name="adj" fmla="val 6712"/>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867" b="0" i="0" u="none" strike="noStrike" kern="1200" cap="none" spc="0" normalizeH="0" baseline="0" noProof="0" dirty="0">
                <a:ln>
                  <a:noFill/>
                </a:ln>
                <a:solidFill>
                  <a:srgbClr val="FFFFFF"/>
                </a:solidFill>
                <a:effectLst/>
                <a:uLnTx/>
                <a:uFillTx/>
                <a:latin typeface="微软雅黑"/>
                <a:ea typeface="微软雅黑"/>
                <a:cs typeface="+mn-ea"/>
                <a:sym typeface="SF Orson Casual Heavy" panose="00000400000000000000" pitchFamily="2" charset="0"/>
              </a:endParaRPr>
            </a:p>
          </p:txBody>
        </p:sp>
        <p:sp>
          <p:nvSpPr>
            <p:cNvPr id="18" name="圆角矩形 36"/>
            <p:cNvSpPr/>
            <p:nvPr/>
          </p:nvSpPr>
          <p:spPr bwMode="auto">
            <a:xfrm>
              <a:off x="6788621" y="734010"/>
              <a:ext cx="904088" cy="904088"/>
            </a:xfrm>
            <a:prstGeom prst="roundRect">
              <a:avLst>
                <a:gd name="adj" fmla="val 6712"/>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32" rtl="0" eaLnBrk="1" fontAlgn="auto" latinLnBrk="0" hangingPunct="1">
                <a:lnSpc>
                  <a:spcPct val="100000"/>
                </a:lnSpc>
                <a:spcBef>
                  <a:spcPts val="0"/>
                </a:spcBef>
                <a:spcAft>
                  <a:spcPts val="0"/>
                </a:spcAft>
                <a:buClrTx/>
                <a:buSzTx/>
                <a:buFontTx/>
                <a:buNone/>
                <a:tabLst/>
                <a:defRPr/>
              </a:pPr>
              <a:endParaRPr kumimoji="0" lang="zh-CN" altLang="en-US" sz="1867" b="0" i="0" u="none" strike="noStrike" kern="1200" cap="none" spc="0" normalizeH="0" baseline="0" noProof="0" dirty="0">
                <a:ln>
                  <a:noFill/>
                </a:ln>
                <a:solidFill>
                  <a:srgbClr val="FFFFFF"/>
                </a:solidFill>
                <a:effectLst/>
                <a:uLnTx/>
                <a:uFillTx/>
                <a:latin typeface="微软雅黑"/>
                <a:ea typeface="微软雅黑"/>
                <a:cs typeface="+mn-ea"/>
                <a:sym typeface="SF Orson Casual Heavy" panose="00000400000000000000" pitchFamily="2" charset="0"/>
              </a:endParaRPr>
            </a:p>
          </p:txBody>
        </p:sp>
      </p:grpSp>
      <p:sp>
        <p:nvSpPr>
          <p:cNvPr id="19" name="PA_对角圆角矩形 37"/>
          <p:cNvSpPr/>
          <p:nvPr>
            <p:custDataLst>
              <p:tags r:id="rId7"/>
            </p:custDataLst>
          </p:nvPr>
        </p:nvSpPr>
        <p:spPr bwMode="auto">
          <a:xfrm>
            <a:off x="1134225" y="2516908"/>
            <a:ext cx="2559558" cy="1785950"/>
          </a:xfrm>
          <a:prstGeom prst="round2DiagRect">
            <a:avLst/>
          </a:prstGeom>
          <a:solidFill>
            <a:schemeClr val="accent1"/>
          </a:solidFill>
          <a:ln w="9525" cap="flat" cmpd="sng" algn="ctr">
            <a:noFill/>
            <a:prstDash val="solid"/>
            <a:round/>
            <a:headEnd type="none" w="med" len="med"/>
            <a:tailEnd type="none" w="med" len="med"/>
          </a:ln>
          <a:effectLst>
            <a:outerShdw blurRad="342900" dist="76200" dir="8100000" sx="101000" sy="101000" algn="tr" rotWithShape="0">
              <a:prstClr val="black">
                <a:alpha val="40000"/>
              </a:prstClr>
            </a:outerShdw>
          </a:effectLst>
        </p:spPr>
        <p:txBody>
          <a:bodyPr vert="horz" wrap="square" lIns="79200" tIns="39600" rIns="79200" bIns="39600" numCol="1" rtlCol="0" anchor="ctr" anchorCtr="0" compatLnSpc="1">
            <a:prstTxWarp prst="textNoShape">
              <a:avLst/>
            </a:prstTxWarp>
            <a:noAutofit/>
          </a:bodyPr>
          <a:lstStyle/>
          <a:p>
            <a:pPr marL="0" marR="0" lvl="0" indent="0" algn="ctr" defTabSz="801665" rtl="0" eaLnBrk="1" fontAlgn="auto" latinLnBrk="0" hangingPunct="1">
              <a:lnSpc>
                <a:spcPct val="130000"/>
              </a:lnSpc>
              <a:spcBef>
                <a:spcPts val="0"/>
              </a:spcBef>
              <a:spcAft>
                <a:spcPts val="0"/>
              </a:spcAft>
              <a:buClrTx/>
              <a:buSzTx/>
              <a:buFontTx/>
              <a:buNone/>
              <a:tabLst/>
              <a:defRPr/>
            </a:pPr>
            <a:endParaRPr kumimoji="0" lang="zh-CN" altLang="en-US" sz="6599" b="0" i="0" u="none" strike="noStrike" kern="1200" cap="none" spc="0" normalizeH="0" baseline="0" noProof="0" dirty="0">
              <a:ln>
                <a:noFill/>
              </a:ln>
              <a:solidFill>
                <a:srgbClr val="FFFFFF"/>
              </a:solidFill>
              <a:effectLst>
                <a:innerShdw blurRad="63500" dist="50800" dir="18900000">
                  <a:prstClr val="black">
                    <a:alpha val="50000"/>
                  </a:prstClr>
                </a:innerShdw>
              </a:effectLst>
              <a:uLnTx/>
              <a:uFillTx/>
              <a:latin typeface="微软雅黑"/>
              <a:ea typeface="微软雅黑"/>
              <a:cs typeface="+mn-ea"/>
              <a:sym typeface="SF Orson Casual Heavy" panose="00000400000000000000" pitchFamily="2" charset="0"/>
            </a:endParaRPr>
          </a:p>
        </p:txBody>
      </p:sp>
      <p:sp>
        <p:nvSpPr>
          <p:cNvPr id="20" name="PA_矩形 19"/>
          <p:cNvSpPr/>
          <p:nvPr>
            <p:custDataLst>
              <p:tags r:id="rId8"/>
            </p:custDataLst>
          </p:nvPr>
        </p:nvSpPr>
        <p:spPr>
          <a:xfrm>
            <a:off x="1168334" y="2791834"/>
            <a:ext cx="4518028"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7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Impact"/>
                <a:ea typeface="微软雅黑"/>
                <a:cs typeface="+mn-cs"/>
              </a:rPr>
              <a:t>ABOUT US</a:t>
            </a:r>
            <a:endParaRPr kumimoji="0" lang="zh-CN" altLang="en-US" sz="7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Impact"/>
              <a:ea typeface="微软雅黑"/>
              <a:cs typeface="+mn-cs"/>
            </a:endParaRPr>
          </a:p>
        </p:txBody>
      </p:sp>
      <p:sp>
        <p:nvSpPr>
          <p:cNvPr id="21" name="PA_文本框 20"/>
          <p:cNvSpPr txBox="1"/>
          <p:nvPr>
            <p:custDataLst>
              <p:tags r:id="rId9"/>
            </p:custDataLst>
          </p:nvPr>
        </p:nvSpPr>
        <p:spPr bwMode="auto">
          <a:xfrm>
            <a:off x="5686361" y="1748190"/>
            <a:ext cx="6143689" cy="2308324"/>
          </a:xfrm>
          <a:prstGeom prst="rect">
            <a:avLst/>
          </a:prstGeom>
          <a:solidFill>
            <a:schemeClr val="accent1"/>
          </a:solidFill>
        </p:spPr>
        <p:txBody>
          <a:bodyPr wrap="square">
            <a:spAutoFit/>
          </a:bodyPr>
          <a:lstStyle/>
          <a:p>
            <a:pPr marL="0" marR="0" lvl="0" indent="0" algn="l" defTabSz="914400" rtl="0" eaLnBrk="1" fontAlgn="auto" latinLnBrk="0" hangingPunct="1">
              <a:lnSpc>
                <a:spcPct val="120000"/>
              </a:lnSpc>
              <a:spcBef>
                <a:spcPts val="600"/>
              </a:spcBef>
              <a:spcAft>
                <a:spcPts val="0"/>
              </a:spcAft>
              <a:buClrTx/>
              <a:buSzTx/>
              <a:buFontTx/>
              <a:buNone/>
              <a:tabLst/>
              <a:defRPr/>
            </a:pPr>
            <a:r>
              <a:rPr kumimoji="0" lang="zh-CN" altLang="en-US" sz="2000" b="0" i="0" u="none" strike="noStrike" kern="1200" cap="none" spc="0" normalizeH="0" baseline="0" noProof="0" dirty="0">
                <a:ln>
                  <a:noFill/>
                </a:ln>
                <a:solidFill>
                  <a:srgbClr val="FFFFFF"/>
                </a:solidFill>
                <a:effectLst/>
                <a:uLnTx/>
                <a:uFillTx/>
                <a:latin typeface="微软雅黑"/>
                <a:ea typeface="微软雅黑"/>
                <a:cs typeface="+mn-cs"/>
              </a:rPr>
              <a:t>添加标题此处添加标题此处添加标题此处添加标题此处添加标题此处添加标题此处添加标题，添加标题此处添加标题此处添加标题此处添加标题此处添加标题此处添加标题此处添加标题，添加标题此处添加标题此处添加标题此处添加标题此处添加标题此处添加标题此处添加标题。</a:t>
            </a:r>
          </a:p>
        </p:txBody>
      </p:sp>
      <p:sp>
        <p:nvSpPr>
          <p:cNvPr id="23" name="TextBox 13"/>
          <p:cNvSpPr txBox="1"/>
          <p:nvPr>
            <p:custDataLst>
              <p:tags r:id="rId10"/>
            </p:custDataLst>
          </p:nvPr>
        </p:nvSpPr>
        <p:spPr>
          <a:xfrm>
            <a:off x="680935" y="299373"/>
            <a:ext cx="4622824" cy="571695"/>
          </a:xfrm>
          <a:prstGeom prst="rect">
            <a:avLst/>
          </a:prstGeom>
          <a:noFill/>
        </p:spPr>
        <p:txBody>
          <a:bodyPr wrap="square" rtlCol="0" anchor="ctr">
            <a:spAutoFit/>
          </a:bodyPr>
          <a:lstStyle/>
          <a:p>
            <a:pPr defTabSz="941755">
              <a:lnSpc>
                <a:spcPct val="150000"/>
              </a:lnSpc>
            </a:pPr>
            <a:r>
              <a:rPr lang="zh-CN" altLang="en-US" sz="2347" spc="300" dirty="0">
                <a:solidFill>
                  <a:schemeClr val="accent2"/>
                </a:solidFill>
                <a:latin typeface="方正粗谭黑简体" panose="02000000000000000000" pitchFamily="2" charset="-122"/>
                <a:ea typeface="方正粗谭黑简体" panose="02000000000000000000" pitchFamily="2" charset="-122"/>
              </a:rPr>
              <a:t>此处添加您的标题</a:t>
            </a:r>
          </a:p>
        </p:txBody>
      </p:sp>
      <p:sp>
        <p:nvSpPr>
          <p:cNvPr id="24" name="矩形 23"/>
          <p:cNvSpPr/>
          <p:nvPr>
            <p:custDataLst>
              <p:tags r:id="rId11"/>
            </p:custDataLst>
          </p:nvPr>
        </p:nvSpPr>
        <p:spPr>
          <a:xfrm>
            <a:off x="680935" y="723384"/>
            <a:ext cx="4993675" cy="369332"/>
          </a:xfrm>
          <a:prstGeom prst="rect">
            <a:avLst/>
          </a:prstGeom>
        </p:spPr>
        <p:txBody>
          <a:bodyPr wrap="none">
            <a:spAutoFit/>
          </a:bodyPr>
          <a:lstStyle/>
          <a:p>
            <a:r>
              <a:rPr lang="en-US" altLang="zh-CN" dirty="0">
                <a:solidFill>
                  <a:schemeClr val="accent1"/>
                </a:solidFill>
                <a:latin typeface="Arial" panose="020B0604020202020204" pitchFamily="34" charset="0"/>
                <a:ea typeface="微软雅黑" panose="020B0503020204020204" pitchFamily="34" charset="-122"/>
                <a:cs typeface="Arial" panose="020B0604020202020204" pitchFamily="34" charset="0"/>
              </a:rPr>
              <a:t>Please replace text, click add relevant headline</a:t>
            </a:r>
            <a:endParaRPr lang="zh-CN" altLang="en-US" dirty="0">
              <a:solidFill>
                <a:schemeClr val="accent1"/>
              </a:solidFill>
              <a:latin typeface="Arial" panose="020B0604020202020204" pitchFamily="34" charset="0"/>
              <a:ea typeface="微软雅黑" panose="020B0503020204020204" pitchFamily="34" charset="-122"/>
              <a:cs typeface="Arial" panose="020B0604020202020204" pitchFamily="34" charset="0"/>
            </a:endParaRPr>
          </a:p>
        </p:txBody>
      </p:sp>
      <p:sp>
        <p:nvSpPr>
          <p:cNvPr id="25" name="矩形 24"/>
          <p:cNvSpPr/>
          <p:nvPr>
            <p:custDataLst>
              <p:tags r:id="rId12"/>
            </p:custDataLst>
          </p:nvPr>
        </p:nvSpPr>
        <p:spPr>
          <a:xfrm rot="2299722">
            <a:off x="-149077" y="438674"/>
            <a:ext cx="689749" cy="6920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
        <p:nvSpPr>
          <p:cNvPr id="26" name="矩形 25"/>
          <p:cNvSpPr/>
          <p:nvPr>
            <p:custDataLst>
              <p:tags r:id="rId13"/>
            </p:custDataLst>
          </p:nvPr>
        </p:nvSpPr>
        <p:spPr>
          <a:xfrm rot="2299722">
            <a:off x="-290551" y="494148"/>
            <a:ext cx="581099" cy="58109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Tree>
    <p:extLst>
      <p:ext uri="{BB962C8B-B14F-4D97-AF65-F5344CB8AC3E}">
        <p14:creationId xmlns:p14="http://schemas.microsoft.com/office/powerpoint/2010/main" val="3327319400"/>
      </p:ext>
    </p:ext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par>
                                    <p:cTn id="9" presetID="2" presetClass="entr" presetSubtype="4" accel="21000" fill="hold" grpId="0" nodeType="withEffect" p14:presetBounceEnd="13000">
                                      <p:stCondLst>
                                        <p:cond delay="0"/>
                                      </p:stCondLst>
                                      <p:iterate type="wd">
                                        <p:tmPct val="10000"/>
                                      </p:iterate>
                                      <p:childTnLst>
                                        <p:set>
                                          <p:cBhvr>
                                            <p:cTn id="10" dur="1" fill="hold">
                                              <p:stCondLst>
                                                <p:cond delay="0"/>
                                              </p:stCondLst>
                                            </p:cTn>
                                            <p:tgtEl>
                                              <p:spTgt spid="19"/>
                                            </p:tgtEl>
                                            <p:attrNameLst>
                                              <p:attrName>style.visibility</p:attrName>
                                            </p:attrNameLst>
                                          </p:cBhvr>
                                          <p:to>
                                            <p:strVal val="visible"/>
                                          </p:to>
                                        </p:set>
                                        <p:anim calcmode="lin" valueType="num" p14:bounceEnd="13000">
                                          <p:cBhvr additive="base">
                                            <p:cTn id="11" dur="500" fill="hold"/>
                                            <p:tgtEl>
                                              <p:spTgt spid="19"/>
                                            </p:tgtEl>
                                            <p:attrNameLst>
                                              <p:attrName>ppt_x</p:attrName>
                                            </p:attrNameLst>
                                          </p:cBhvr>
                                          <p:tavLst>
                                            <p:tav tm="0">
                                              <p:val>
                                                <p:strVal val="#ppt_x"/>
                                              </p:val>
                                            </p:tav>
                                            <p:tav tm="100000">
                                              <p:val>
                                                <p:strVal val="#ppt_x"/>
                                              </p:val>
                                            </p:tav>
                                          </p:tavLst>
                                        </p:anim>
                                        <p:anim calcmode="lin" valueType="num" p14:bounceEnd="13000">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9" accel="21000" fill="hold" nodeType="withEffect" p14:presetBounceEnd="13000">
                                      <p:stCondLst>
                                        <p:cond delay="0"/>
                                      </p:stCondLst>
                                      <p:iterate type="wd">
                                        <p:tmPct val="10000"/>
                                      </p:iterate>
                                      <p:childTnLst>
                                        <p:set>
                                          <p:cBhvr>
                                            <p:cTn id="14" dur="1" fill="hold">
                                              <p:stCondLst>
                                                <p:cond delay="0"/>
                                              </p:stCondLst>
                                            </p:cTn>
                                            <p:tgtEl>
                                              <p:spTgt spid="3"/>
                                            </p:tgtEl>
                                            <p:attrNameLst>
                                              <p:attrName>style.visibility</p:attrName>
                                            </p:attrNameLst>
                                          </p:cBhvr>
                                          <p:to>
                                            <p:strVal val="visible"/>
                                          </p:to>
                                        </p:set>
                                        <p:anim calcmode="lin" valueType="num" p14:bounceEnd="13000">
                                          <p:cBhvr additive="base">
                                            <p:cTn id="15" dur="500" fill="hold"/>
                                            <p:tgtEl>
                                              <p:spTgt spid="3"/>
                                            </p:tgtEl>
                                            <p:attrNameLst>
                                              <p:attrName>ppt_x</p:attrName>
                                            </p:attrNameLst>
                                          </p:cBhvr>
                                          <p:tavLst>
                                            <p:tav tm="0">
                                              <p:val>
                                                <p:strVal val="0-#ppt_w/2"/>
                                              </p:val>
                                            </p:tav>
                                            <p:tav tm="100000">
                                              <p:val>
                                                <p:strVal val="#ppt_x"/>
                                              </p:val>
                                            </p:tav>
                                          </p:tavLst>
                                        </p:anim>
                                        <p:anim calcmode="lin" valueType="num" p14:bounceEnd="13000">
                                          <p:cBhvr additive="base">
                                            <p:cTn id="16" dur="500" fill="hold"/>
                                            <p:tgtEl>
                                              <p:spTgt spid="3"/>
                                            </p:tgtEl>
                                            <p:attrNameLst>
                                              <p:attrName>ppt_y</p:attrName>
                                            </p:attrNameLst>
                                          </p:cBhvr>
                                          <p:tavLst>
                                            <p:tav tm="0">
                                              <p:val>
                                                <p:strVal val="0-#ppt_h/2"/>
                                              </p:val>
                                            </p:tav>
                                            <p:tav tm="100000">
                                              <p:val>
                                                <p:strVal val="#ppt_y"/>
                                              </p:val>
                                            </p:tav>
                                          </p:tavLst>
                                        </p:anim>
                                      </p:childTnLst>
                                    </p:cTn>
                                  </p:par>
                                  <p:par>
                                    <p:cTn id="17" presetID="2" presetClass="entr" presetSubtype="12" accel="21000" fill="hold" grpId="0" nodeType="withEffect" p14:presetBounceEnd="13000">
                                      <p:stCondLst>
                                        <p:cond delay="0"/>
                                      </p:stCondLst>
                                      <p:iterate type="wd">
                                        <p:tmPct val="10000"/>
                                      </p:iterate>
                                      <p:childTnLst>
                                        <p:set>
                                          <p:cBhvr>
                                            <p:cTn id="18" dur="1" fill="hold">
                                              <p:stCondLst>
                                                <p:cond delay="0"/>
                                              </p:stCondLst>
                                            </p:cTn>
                                            <p:tgtEl>
                                              <p:spTgt spid="8"/>
                                            </p:tgtEl>
                                            <p:attrNameLst>
                                              <p:attrName>style.visibility</p:attrName>
                                            </p:attrNameLst>
                                          </p:cBhvr>
                                          <p:to>
                                            <p:strVal val="visible"/>
                                          </p:to>
                                        </p:set>
                                        <p:anim calcmode="lin" valueType="num" p14:bounceEnd="13000">
                                          <p:cBhvr additive="base">
                                            <p:cTn id="19" dur="500" fill="hold"/>
                                            <p:tgtEl>
                                              <p:spTgt spid="8"/>
                                            </p:tgtEl>
                                            <p:attrNameLst>
                                              <p:attrName>ppt_x</p:attrName>
                                            </p:attrNameLst>
                                          </p:cBhvr>
                                          <p:tavLst>
                                            <p:tav tm="0">
                                              <p:val>
                                                <p:strVal val="0-#ppt_w/2"/>
                                              </p:val>
                                            </p:tav>
                                            <p:tav tm="100000">
                                              <p:val>
                                                <p:strVal val="#ppt_x"/>
                                              </p:val>
                                            </p:tav>
                                          </p:tavLst>
                                        </p:anim>
                                        <p:anim calcmode="lin" valueType="num" p14:bounceEnd="13000">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accel="21000" fill="hold" grpId="0" nodeType="withEffect" p14:presetBounceEnd="13000">
                                      <p:stCondLst>
                                        <p:cond delay="0"/>
                                      </p:stCondLst>
                                      <p:iterate type="wd">
                                        <p:tmPct val="10000"/>
                                      </p:iterate>
                                      <p:childTnLst>
                                        <p:set>
                                          <p:cBhvr>
                                            <p:cTn id="22" dur="1" fill="hold">
                                              <p:stCondLst>
                                                <p:cond delay="0"/>
                                              </p:stCondLst>
                                            </p:cTn>
                                            <p:tgtEl>
                                              <p:spTgt spid="7"/>
                                            </p:tgtEl>
                                            <p:attrNameLst>
                                              <p:attrName>style.visibility</p:attrName>
                                            </p:attrNameLst>
                                          </p:cBhvr>
                                          <p:to>
                                            <p:strVal val="visible"/>
                                          </p:to>
                                        </p:set>
                                        <p:anim calcmode="lin" valueType="num" p14:bounceEnd="13000">
                                          <p:cBhvr additive="base">
                                            <p:cTn id="23" dur="500" fill="hold"/>
                                            <p:tgtEl>
                                              <p:spTgt spid="7"/>
                                            </p:tgtEl>
                                            <p:attrNameLst>
                                              <p:attrName>ppt_x</p:attrName>
                                            </p:attrNameLst>
                                          </p:cBhvr>
                                          <p:tavLst>
                                            <p:tav tm="0">
                                              <p:val>
                                                <p:strVal val="#ppt_x"/>
                                              </p:val>
                                            </p:tav>
                                            <p:tav tm="100000">
                                              <p:val>
                                                <p:strVal val="#ppt_x"/>
                                              </p:val>
                                            </p:tav>
                                          </p:tavLst>
                                        </p:anim>
                                        <p:anim calcmode="lin" valueType="num" p14:bounceEnd="13000">
                                          <p:cBhvr additive="base">
                                            <p:cTn id="24" dur="5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3" accel="21000" fill="hold" nodeType="withEffect" p14:presetBounceEnd="13000">
                                      <p:stCondLst>
                                        <p:cond delay="0"/>
                                      </p:stCondLst>
                                      <p:iterate type="wd">
                                        <p:tmPct val="10000"/>
                                      </p:iterate>
                                      <p:childTnLst>
                                        <p:set>
                                          <p:cBhvr>
                                            <p:cTn id="26" dur="1" fill="hold">
                                              <p:stCondLst>
                                                <p:cond delay="0"/>
                                              </p:stCondLst>
                                            </p:cTn>
                                            <p:tgtEl>
                                              <p:spTgt spid="13"/>
                                            </p:tgtEl>
                                            <p:attrNameLst>
                                              <p:attrName>style.visibility</p:attrName>
                                            </p:attrNameLst>
                                          </p:cBhvr>
                                          <p:to>
                                            <p:strVal val="visible"/>
                                          </p:to>
                                        </p:set>
                                        <p:anim calcmode="lin" valueType="num" p14:bounceEnd="13000">
                                          <p:cBhvr additive="base">
                                            <p:cTn id="27" dur="500" fill="hold"/>
                                            <p:tgtEl>
                                              <p:spTgt spid="13"/>
                                            </p:tgtEl>
                                            <p:attrNameLst>
                                              <p:attrName>ppt_x</p:attrName>
                                            </p:attrNameLst>
                                          </p:cBhvr>
                                          <p:tavLst>
                                            <p:tav tm="0">
                                              <p:val>
                                                <p:strVal val="1+#ppt_w/2"/>
                                              </p:val>
                                            </p:tav>
                                            <p:tav tm="100000">
                                              <p:val>
                                                <p:strVal val="#ppt_x"/>
                                              </p:val>
                                            </p:tav>
                                          </p:tavLst>
                                        </p:anim>
                                        <p:anim calcmode="lin" valueType="num" p14:bounceEnd="13000">
                                          <p:cBhvr additive="base">
                                            <p:cTn id="28" dur="500" fill="hold"/>
                                            <p:tgtEl>
                                              <p:spTgt spid="13"/>
                                            </p:tgtEl>
                                            <p:attrNameLst>
                                              <p:attrName>ppt_y</p:attrName>
                                            </p:attrNameLst>
                                          </p:cBhvr>
                                          <p:tavLst>
                                            <p:tav tm="0">
                                              <p:val>
                                                <p:strVal val="0-#ppt_h/2"/>
                                              </p:val>
                                            </p:tav>
                                            <p:tav tm="100000">
                                              <p:val>
                                                <p:strVal val="#ppt_y"/>
                                              </p:val>
                                            </p:tav>
                                          </p:tavLst>
                                        </p:anim>
                                      </p:childTnLst>
                                    </p:cTn>
                                  </p:par>
                                  <p:par>
                                    <p:cTn id="29" presetID="2" presetClass="entr" presetSubtype="6" accel="21000" fill="hold" nodeType="withEffect" p14:presetBounceEnd="13000">
                                      <p:stCondLst>
                                        <p:cond delay="0"/>
                                      </p:stCondLst>
                                      <p:iterate type="wd">
                                        <p:tmPct val="10000"/>
                                      </p:iterate>
                                      <p:childTnLst>
                                        <p:set>
                                          <p:cBhvr>
                                            <p:cTn id="30" dur="1" fill="hold">
                                              <p:stCondLst>
                                                <p:cond delay="0"/>
                                              </p:stCondLst>
                                            </p:cTn>
                                            <p:tgtEl>
                                              <p:spTgt spid="9"/>
                                            </p:tgtEl>
                                            <p:attrNameLst>
                                              <p:attrName>style.visibility</p:attrName>
                                            </p:attrNameLst>
                                          </p:cBhvr>
                                          <p:to>
                                            <p:strVal val="visible"/>
                                          </p:to>
                                        </p:set>
                                        <p:anim calcmode="lin" valueType="num" p14:bounceEnd="13000">
                                          <p:cBhvr additive="base">
                                            <p:cTn id="31" dur="500" fill="hold"/>
                                            <p:tgtEl>
                                              <p:spTgt spid="9"/>
                                            </p:tgtEl>
                                            <p:attrNameLst>
                                              <p:attrName>ppt_x</p:attrName>
                                            </p:attrNameLst>
                                          </p:cBhvr>
                                          <p:tavLst>
                                            <p:tav tm="0">
                                              <p:val>
                                                <p:strVal val="1+#ppt_w/2"/>
                                              </p:val>
                                            </p:tav>
                                            <p:tav tm="100000">
                                              <p:val>
                                                <p:strVal val="#ppt_x"/>
                                              </p:val>
                                            </p:tav>
                                          </p:tavLst>
                                        </p:anim>
                                        <p:anim calcmode="lin" valueType="num" p14:bounceEnd="13000">
                                          <p:cBhvr additive="base">
                                            <p:cTn id="32" dur="500" fill="hold"/>
                                            <p:tgtEl>
                                              <p:spTgt spid="9"/>
                                            </p:tgtEl>
                                            <p:attrNameLst>
                                              <p:attrName>ppt_y</p:attrName>
                                            </p:attrNameLst>
                                          </p:cBhvr>
                                          <p:tavLst>
                                            <p:tav tm="0">
                                              <p:val>
                                                <p:strVal val="1+#ppt_h/2"/>
                                              </p:val>
                                            </p:tav>
                                            <p:tav tm="100000">
                                              <p:val>
                                                <p:strVal val="#ppt_y"/>
                                              </p:val>
                                            </p:tav>
                                          </p:tavLst>
                                        </p:anim>
                                      </p:childTnLst>
                                    </p:cTn>
                                  </p:par>
                                  <p:par>
                                    <p:cTn id="33" presetID="53" presetClass="entr" presetSubtype="16" fill="hold" grpId="0" nodeType="withEffect">
                                      <p:stCondLst>
                                        <p:cond delay="500"/>
                                      </p:stCondLst>
                                      <p:iterate type="lt">
                                        <p:tmPct val="10000"/>
                                      </p:iterate>
                                      <p:childTnLst>
                                        <p:set>
                                          <p:cBhvr>
                                            <p:cTn id="34" dur="1" fill="hold">
                                              <p:stCondLst>
                                                <p:cond delay="0"/>
                                              </p:stCondLst>
                                            </p:cTn>
                                            <p:tgtEl>
                                              <p:spTgt spid="20"/>
                                            </p:tgtEl>
                                            <p:attrNameLst>
                                              <p:attrName>style.visibility</p:attrName>
                                            </p:attrNameLst>
                                          </p:cBhvr>
                                          <p:to>
                                            <p:strVal val="visible"/>
                                          </p:to>
                                        </p:set>
                                        <p:anim calcmode="lin" valueType="num">
                                          <p:cBhvr>
                                            <p:cTn id="35" dur="500" fill="hold"/>
                                            <p:tgtEl>
                                              <p:spTgt spid="20"/>
                                            </p:tgtEl>
                                            <p:attrNameLst>
                                              <p:attrName>ppt_w</p:attrName>
                                            </p:attrNameLst>
                                          </p:cBhvr>
                                          <p:tavLst>
                                            <p:tav tm="0">
                                              <p:val>
                                                <p:fltVal val="0"/>
                                              </p:val>
                                            </p:tav>
                                            <p:tav tm="100000">
                                              <p:val>
                                                <p:strVal val="#ppt_w"/>
                                              </p:val>
                                            </p:tav>
                                          </p:tavLst>
                                        </p:anim>
                                        <p:anim calcmode="lin" valueType="num">
                                          <p:cBhvr>
                                            <p:cTn id="36" dur="500" fill="hold"/>
                                            <p:tgtEl>
                                              <p:spTgt spid="20"/>
                                            </p:tgtEl>
                                            <p:attrNameLst>
                                              <p:attrName>ppt_h</p:attrName>
                                            </p:attrNameLst>
                                          </p:cBhvr>
                                          <p:tavLst>
                                            <p:tav tm="0">
                                              <p:val>
                                                <p:fltVal val="0"/>
                                              </p:val>
                                            </p:tav>
                                            <p:tav tm="100000">
                                              <p:val>
                                                <p:strVal val="#ppt_h"/>
                                              </p:val>
                                            </p:tav>
                                          </p:tavLst>
                                        </p:anim>
                                        <p:animEffect transition="in" filter="fade">
                                          <p:cBhvr>
                                            <p:cTn id="37" dur="500"/>
                                            <p:tgtEl>
                                              <p:spTgt spid="20"/>
                                            </p:tgtEl>
                                          </p:cBhvr>
                                        </p:animEffect>
                                      </p:childTnLst>
                                    </p:cTn>
                                  </p:par>
                                  <p:par>
                                    <p:cTn id="38" presetID="16" presetClass="entr" presetSubtype="37" fill="hold" grpId="0" nodeType="withEffect">
                                      <p:stCondLst>
                                        <p:cond delay="1000"/>
                                      </p:stCondLst>
                                      <p:childTnLst>
                                        <p:set>
                                          <p:cBhvr>
                                            <p:cTn id="39" dur="1" fill="hold">
                                              <p:stCondLst>
                                                <p:cond delay="0"/>
                                              </p:stCondLst>
                                            </p:cTn>
                                            <p:tgtEl>
                                              <p:spTgt spid="21"/>
                                            </p:tgtEl>
                                            <p:attrNameLst>
                                              <p:attrName>style.visibility</p:attrName>
                                            </p:attrNameLst>
                                          </p:cBhvr>
                                          <p:to>
                                            <p:strVal val="visible"/>
                                          </p:to>
                                        </p:set>
                                        <p:animEffect transition="in" filter="barn(outVertical)">
                                          <p:cBhvr>
                                            <p:cTn id="4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9" grpId="0" animBg="1"/>
          <p:bldP spid="20" grpId="0"/>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par>
                                    <p:cTn id="9" presetID="2" presetClass="entr" presetSubtype="4" accel="21000" fill="hold" grpId="0" nodeType="withEffect">
                                      <p:stCondLst>
                                        <p:cond delay="0"/>
                                      </p:stCondLst>
                                      <p:iterate type="wd">
                                        <p:tmPct val="10000"/>
                                      </p:iterate>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9" accel="21000" fill="hold" nodeType="withEffect">
                                      <p:stCondLst>
                                        <p:cond delay="0"/>
                                      </p:stCondLst>
                                      <p:iterate type="wd">
                                        <p:tmPct val="10000"/>
                                      </p:iterate>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0-#ppt_w/2"/>
                                              </p:val>
                                            </p:tav>
                                            <p:tav tm="100000">
                                              <p:val>
                                                <p:strVal val="#ppt_x"/>
                                              </p:val>
                                            </p:tav>
                                          </p:tavLst>
                                        </p:anim>
                                        <p:anim calcmode="lin" valueType="num">
                                          <p:cBhvr additive="base">
                                            <p:cTn id="16" dur="500" fill="hold"/>
                                            <p:tgtEl>
                                              <p:spTgt spid="3"/>
                                            </p:tgtEl>
                                            <p:attrNameLst>
                                              <p:attrName>ppt_y</p:attrName>
                                            </p:attrNameLst>
                                          </p:cBhvr>
                                          <p:tavLst>
                                            <p:tav tm="0">
                                              <p:val>
                                                <p:strVal val="0-#ppt_h/2"/>
                                              </p:val>
                                            </p:tav>
                                            <p:tav tm="100000">
                                              <p:val>
                                                <p:strVal val="#ppt_y"/>
                                              </p:val>
                                            </p:tav>
                                          </p:tavLst>
                                        </p:anim>
                                      </p:childTnLst>
                                    </p:cTn>
                                  </p:par>
                                  <p:par>
                                    <p:cTn id="17" presetID="2" presetClass="entr" presetSubtype="12" accel="21000" fill="hold" grpId="0" nodeType="withEffect">
                                      <p:stCondLst>
                                        <p:cond delay="0"/>
                                      </p:stCondLst>
                                      <p:iterate type="wd">
                                        <p:tmPct val="10000"/>
                                      </p:iterate>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accel="21000" fill="hold" grpId="0" nodeType="withEffect">
                                      <p:stCondLst>
                                        <p:cond delay="0"/>
                                      </p:stCondLst>
                                      <p:iterate type="wd">
                                        <p:tmPct val="10000"/>
                                      </p:iterate>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3" accel="21000" fill="hold" nodeType="withEffect">
                                      <p:stCondLst>
                                        <p:cond delay="0"/>
                                      </p:stCondLst>
                                      <p:iterate type="wd">
                                        <p:tmPct val="10000"/>
                                      </p:iterate>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1+#ppt_w/2"/>
                                              </p:val>
                                            </p:tav>
                                            <p:tav tm="100000">
                                              <p:val>
                                                <p:strVal val="#ppt_x"/>
                                              </p:val>
                                            </p:tav>
                                          </p:tavLst>
                                        </p:anim>
                                        <p:anim calcmode="lin" valueType="num">
                                          <p:cBhvr additive="base">
                                            <p:cTn id="28" dur="500" fill="hold"/>
                                            <p:tgtEl>
                                              <p:spTgt spid="13"/>
                                            </p:tgtEl>
                                            <p:attrNameLst>
                                              <p:attrName>ppt_y</p:attrName>
                                            </p:attrNameLst>
                                          </p:cBhvr>
                                          <p:tavLst>
                                            <p:tav tm="0">
                                              <p:val>
                                                <p:strVal val="0-#ppt_h/2"/>
                                              </p:val>
                                            </p:tav>
                                            <p:tav tm="100000">
                                              <p:val>
                                                <p:strVal val="#ppt_y"/>
                                              </p:val>
                                            </p:tav>
                                          </p:tavLst>
                                        </p:anim>
                                      </p:childTnLst>
                                    </p:cTn>
                                  </p:par>
                                  <p:par>
                                    <p:cTn id="29" presetID="2" presetClass="entr" presetSubtype="6" accel="21000" fill="hold" nodeType="withEffect">
                                      <p:stCondLst>
                                        <p:cond delay="0"/>
                                      </p:stCondLst>
                                      <p:iterate type="wd">
                                        <p:tmPct val="10000"/>
                                      </p:iterate>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1+#ppt_w/2"/>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par>
                                    <p:cTn id="33" presetID="53" presetClass="entr" presetSubtype="16" fill="hold" grpId="0" nodeType="withEffect">
                                      <p:stCondLst>
                                        <p:cond delay="500"/>
                                      </p:stCondLst>
                                      <p:iterate type="lt">
                                        <p:tmPct val="10000"/>
                                      </p:iterate>
                                      <p:childTnLst>
                                        <p:set>
                                          <p:cBhvr>
                                            <p:cTn id="34" dur="1" fill="hold">
                                              <p:stCondLst>
                                                <p:cond delay="0"/>
                                              </p:stCondLst>
                                            </p:cTn>
                                            <p:tgtEl>
                                              <p:spTgt spid="20"/>
                                            </p:tgtEl>
                                            <p:attrNameLst>
                                              <p:attrName>style.visibility</p:attrName>
                                            </p:attrNameLst>
                                          </p:cBhvr>
                                          <p:to>
                                            <p:strVal val="visible"/>
                                          </p:to>
                                        </p:set>
                                        <p:anim calcmode="lin" valueType="num">
                                          <p:cBhvr>
                                            <p:cTn id="35" dur="500" fill="hold"/>
                                            <p:tgtEl>
                                              <p:spTgt spid="20"/>
                                            </p:tgtEl>
                                            <p:attrNameLst>
                                              <p:attrName>ppt_w</p:attrName>
                                            </p:attrNameLst>
                                          </p:cBhvr>
                                          <p:tavLst>
                                            <p:tav tm="0">
                                              <p:val>
                                                <p:fltVal val="0"/>
                                              </p:val>
                                            </p:tav>
                                            <p:tav tm="100000">
                                              <p:val>
                                                <p:strVal val="#ppt_w"/>
                                              </p:val>
                                            </p:tav>
                                          </p:tavLst>
                                        </p:anim>
                                        <p:anim calcmode="lin" valueType="num">
                                          <p:cBhvr>
                                            <p:cTn id="36" dur="500" fill="hold"/>
                                            <p:tgtEl>
                                              <p:spTgt spid="20"/>
                                            </p:tgtEl>
                                            <p:attrNameLst>
                                              <p:attrName>ppt_h</p:attrName>
                                            </p:attrNameLst>
                                          </p:cBhvr>
                                          <p:tavLst>
                                            <p:tav tm="0">
                                              <p:val>
                                                <p:fltVal val="0"/>
                                              </p:val>
                                            </p:tav>
                                            <p:tav tm="100000">
                                              <p:val>
                                                <p:strVal val="#ppt_h"/>
                                              </p:val>
                                            </p:tav>
                                          </p:tavLst>
                                        </p:anim>
                                        <p:animEffect transition="in" filter="fade">
                                          <p:cBhvr>
                                            <p:cTn id="37" dur="500"/>
                                            <p:tgtEl>
                                              <p:spTgt spid="20"/>
                                            </p:tgtEl>
                                          </p:cBhvr>
                                        </p:animEffect>
                                      </p:childTnLst>
                                    </p:cTn>
                                  </p:par>
                                  <p:par>
                                    <p:cTn id="38" presetID="16" presetClass="entr" presetSubtype="37" fill="hold" grpId="0" nodeType="withEffect">
                                      <p:stCondLst>
                                        <p:cond delay="1000"/>
                                      </p:stCondLst>
                                      <p:childTnLst>
                                        <p:set>
                                          <p:cBhvr>
                                            <p:cTn id="39" dur="1" fill="hold">
                                              <p:stCondLst>
                                                <p:cond delay="0"/>
                                              </p:stCondLst>
                                            </p:cTn>
                                            <p:tgtEl>
                                              <p:spTgt spid="21"/>
                                            </p:tgtEl>
                                            <p:attrNameLst>
                                              <p:attrName>style.visibility</p:attrName>
                                            </p:attrNameLst>
                                          </p:cBhvr>
                                          <p:to>
                                            <p:strVal val="visible"/>
                                          </p:to>
                                        </p:set>
                                        <p:animEffect transition="in" filter="barn(outVertical)">
                                          <p:cBhvr>
                                            <p:cTn id="4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9" grpId="0" animBg="1"/>
          <p:bldP spid="20" grpId="0"/>
          <p:bldP spid="21" grpId="0" animBg="1"/>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占位符 10" descr="图片包含 天空, 平面, 户外, 飞机&#10;&#10;已生成极高可信度的说明"/>
          <p:cNvPicPr>
            <a:picLocks noGrp="1" noChangeAspect="1"/>
          </p:cNvPicPr>
          <p:nvPr>
            <p:ph type="pic" sz="quarter" idx="11"/>
          </p:nvPr>
        </p:nvPicPr>
        <p:blipFill>
          <a:blip r:embed="rId2" cstate="screen">
            <a:extLst>
              <a:ext uri="{28A0092B-C50C-407E-A947-70E740481C1C}">
                <a14:useLocalDpi xmlns:a14="http://schemas.microsoft.com/office/drawing/2010/main" val="0"/>
              </a:ext>
            </a:extLst>
          </a:blip>
          <a:srcRect t="12500" b="12500"/>
          <a:stretch>
            <a:fillRect/>
          </a:stretch>
        </p:blipFill>
        <p:spPr/>
      </p:pic>
      <p:sp>
        <p:nvSpPr>
          <p:cNvPr id="2" name="矩形 1"/>
          <p:cNvSpPr/>
          <p:nvPr/>
        </p:nvSpPr>
        <p:spPr>
          <a:xfrm rot="2299722">
            <a:off x="7254144" y="4100381"/>
            <a:ext cx="1214787" cy="121478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
        <p:nvSpPr>
          <p:cNvPr id="3" name="矩形 2"/>
          <p:cNvSpPr/>
          <p:nvPr/>
        </p:nvSpPr>
        <p:spPr>
          <a:xfrm rot="2299722">
            <a:off x="-2328944" y="892596"/>
            <a:ext cx="9669577" cy="7138586"/>
          </a:xfrm>
          <a:prstGeom prst="rect">
            <a:avLst/>
          </a:prstGeom>
          <a:gradFill>
            <a:gsLst>
              <a:gs pos="0">
                <a:schemeClr val="tx1">
                  <a:alpha val="50000"/>
                </a:schemeClr>
              </a:gs>
              <a:gs pos="100000">
                <a:schemeClr val="tx1">
                  <a:alpha val="7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p>
        </p:txBody>
      </p:sp>
      <p:sp>
        <p:nvSpPr>
          <p:cNvPr id="4" name="矩形 3"/>
          <p:cNvSpPr/>
          <p:nvPr/>
        </p:nvSpPr>
        <p:spPr>
          <a:xfrm>
            <a:off x="-7260" y="3624519"/>
            <a:ext cx="8519407" cy="1190198"/>
          </a:xfrm>
          <a:prstGeom prst="rect">
            <a:avLst/>
          </a:prstGeom>
          <a:effectLst>
            <a:outerShdw blurRad="63500" sx="102000" sy="102000" algn="ctr" rotWithShape="0">
              <a:prstClr val="black">
                <a:alpha val="40000"/>
              </a:prstClr>
            </a:outerShdw>
          </a:effectLst>
        </p:spPr>
        <p:txBody>
          <a:bodyPr wrap="square">
            <a:spAutoFit/>
          </a:bodyPr>
          <a:lstStyle/>
          <a:p>
            <a:pPr algn="ctr">
              <a:lnSpc>
                <a:spcPct val="150000"/>
              </a:lnSpc>
            </a:pPr>
            <a:r>
              <a:rPr lang="zh-CN" altLang="en-US" sz="5376" spc="300" dirty="0">
                <a:solidFill>
                  <a:schemeClr val="accent1"/>
                </a:solidFill>
                <a:effectLst>
                  <a:outerShdw blurRad="38100" dist="38100" dir="2700000" algn="tl">
                    <a:srgbClr val="000000">
                      <a:alpha val="43137"/>
                    </a:srgbClr>
                  </a:outerShdw>
                </a:effectLst>
                <a:latin typeface="方正粗谭黑简体" panose="02000000000000000000" pitchFamily="2" charset="-122"/>
                <a:ea typeface="方正粗谭黑简体" panose="02000000000000000000" pitchFamily="2" charset="-122"/>
              </a:rPr>
              <a:t>感谢您的聆听！</a:t>
            </a:r>
            <a:endParaRPr lang="en-US" altLang="zh-CN" sz="5376" spc="300" dirty="0">
              <a:solidFill>
                <a:schemeClr val="accent1"/>
              </a:solidFill>
              <a:effectLst>
                <a:outerShdw blurRad="38100" dist="38100" dir="2700000" algn="tl">
                  <a:srgbClr val="000000">
                    <a:alpha val="43137"/>
                  </a:srgbClr>
                </a:outerShdw>
              </a:effectLst>
              <a:latin typeface="方正粗谭黑简体" panose="02000000000000000000" pitchFamily="2" charset="-122"/>
              <a:ea typeface="方正粗谭黑简体" panose="02000000000000000000" pitchFamily="2" charset="-122"/>
            </a:endParaRPr>
          </a:p>
        </p:txBody>
      </p:sp>
      <p:cxnSp>
        <p:nvCxnSpPr>
          <p:cNvPr id="5" name="直接连接符 4"/>
          <p:cNvCxnSpPr/>
          <p:nvPr/>
        </p:nvCxnSpPr>
        <p:spPr>
          <a:xfrm>
            <a:off x="678238" y="4808215"/>
            <a:ext cx="6739015" cy="0"/>
          </a:xfrm>
          <a:prstGeom prst="line">
            <a:avLst/>
          </a:prstGeom>
          <a:ln w="19050">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678239" y="4886528"/>
            <a:ext cx="6736173" cy="352725"/>
          </a:xfrm>
          <a:prstGeom prst="rect">
            <a:avLst/>
          </a:prstGeom>
          <a:noFill/>
        </p:spPr>
        <p:txBody>
          <a:bodyPr wrap="square" lIns="0" rIns="0" rtlCol="0">
            <a:spAutoFit/>
          </a:bodyPr>
          <a:lstStyle/>
          <a:p>
            <a:pPr algn="ctr"/>
            <a:r>
              <a:rPr lang="en-US" altLang="zh-CN" sz="1692" dirty="0">
                <a:solidFill>
                  <a:schemeClr val="bg1"/>
                </a:solidFill>
                <a:latin typeface="+mn-ea"/>
              </a:rPr>
              <a:t>|</a:t>
            </a:r>
            <a:r>
              <a:rPr lang="zh-CN" altLang="en-US" sz="1692" dirty="0">
                <a:solidFill>
                  <a:schemeClr val="bg1"/>
                </a:solidFill>
                <a:latin typeface="+mn-ea"/>
              </a:rPr>
              <a:t>适用于述职报告</a:t>
            </a:r>
            <a:r>
              <a:rPr lang="en-US" altLang="zh-CN" sz="1692" dirty="0">
                <a:solidFill>
                  <a:schemeClr val="bg1"/>
                </a:solidFill>
                <a:latin typeface="+mn-ea"/>
              </a:rPr>
              <a:t>|</a:t>
            </a:r>
            <a:r>
              <a:rPr lang="zh-CN" altLang="en-US" sz="1692" dirty="0">
                <a:solidFill>
                  <a:schemeClr val="bg1"/>
                </a:solidFill>
                <a:latin typeface="+mn-ea"/>
              </a:rPr>
              <a:t>个人简介</a:t>
            </a:r>
            <a:r>
              <a:rPr lang="en-US" altLang="zh-CN" sz="1692" dirty="0">
                <a:solidFill>
                  <a:schemeClr val="bg1"/>
                </a:solidFill>
                <a:latin typeface="+mn-ea"/>
              </a:rPr>
              <a:t>|</a:t>
            </a:r>
            <a:r>
              <a:rPr lang="zh-CN" altLang="en-US" sz="1692" dirty="0">
                <a:solidFill>
                  <a:schemeClr val="bg1"/>
                </a:solidFill>
                <a:latin typeface="+mn-ea"/>
              </a:rPr>
              <a:t>工作总结</a:t>
            </a:r>
            <a:r>
              <a:rPr lang="en-US" altLang="zh-CN" sz="1692" dirty="0">
                <a:solidFill>
                  <a:schemeClr val="bg1"/>
                </a:solidFill>
                <a:latin typeface="+mn-ea"/>
              </a:rPr>
              <a:t>|</a:t>
            </a:r>
            <a:r>
              <a:rPr lang="zh-CN" altLang="en-US" sz="1692" dirty="0">
                <a:solidFill>
                  <a:schemeClr val="bg1"/>
                </a:solidFill>
                <a:latin typeface="+mn-ea"/>
              </a:rPr>
              <a:t>会议报告等</a:t>
            </a:r>
            <a:r>
              <a:rPr lang="en-US" altLang="zh-CN" sz="1692" dirty="0">
                <a:solidFill>
                  <a:schemeClr val="bg1"/>
                </a:solidFill>
                <a:latin typeface="+mn-ea"/>
              </a:rPr>
              <a:t>|</a:t>
            </a:r>
          </a:p>
        </p:txBody>
      </p:sp>
      <p:sp>
        <p:nvSpPr>
          <p:cNvPr id="7" name="文本框 6"/>
          <p:cNvSpPr txBox="1"/>
          <p:nvPr/>
        </p:nvSpPr>
        <p:spPr>
          <a:xfrm>
            <a:off x="678237" y="2372975"/>
            <a:ext cx="2994355" cy="1725537"/>
          </a:xfrm>
          <a:prstGeom prst="rect">
            <a:avLst/>
          </a:prstGeom>
          <a:noFill/>
        </p:spPr>
        <p:txBody>
          <a:bodyPr wrap="square" rtlCol="0">
            <a:spAutoFit/>
          </a:bodyPr>
          <a:lstStyle/>
          <a:p>
            <a:r>
              <a:rPr lang="en-US" altLang="zh-CN" sz="10613" dirty="0">
                <a:solidFill>
                  <a:schemeClr val="accent1"/>
                </a:solidFill>
                <a:latin typeface="Impact" panose="020B0806030902050204" pitchFamily="34" charset="0"/>
              </a:rPr>
              <a:t>2017</a:t>
            </a:r>
            <a:endParaRPr lang="zh-CN" altLang="en-US" sz="10613" dirty="0">
              <a:solidFill>
                <a:schemeClr val="accent1"/>
              </a:solidFill>
              <a:latin typeface="Impact" panose="020B0806030902050204" pitchFamily="34" charset="0"/>
            </a:endParaRPr>
          </a:p>
        </p:txBody>
      </p:sp>
      <p:sp>
        <p:nvSpPr>
          <p:cNvPr id="9" name="文本框 8"/>
          <p:cNvSpPr txBox="1"/>
          <p:nvPr/>
        </p:nvSpPr>
        <p:spPr>
          <a:xfrm>
            <a:off x="9197645" y="133776"/>
            <a:ext cx="2994355" cy="830997"/>
          </a:xfrm>
          <a:prstGeom prst="rect">
            <a:avLst/>
          </a:prstGeom>
          <a:noFill/>
        </p:spPr>
        <p:txBody>
          <a:bodyPr wrap="square" rtlCol="0">
            <a:spAutoFit/>
          </a:bodyPr>
          <a:lstStyle/>
          <a:p>
            <a:pPr algn="ctr"/>
            <a:r>
              <a:rPr lang="en-US" altLang="zh-CN" sz="4800" dirty="0">
                <a:solidFill>
                  <a:schemeClr val="bg1"/>
                </a:solidFill>
                <a:latin typeface="Impact" panose="020B0806030902050204" pitchFamily="34" charset="0"/>
              </a:rPr>
              <a:t>Your logo</a:t>
            </a:r>
            <a:endParaRPr lang="zh-CN" altLang="en-US" sz="4800" dirty="0">
              <a:solidFill>
                <a:schemeClr val="bg1"/>
              </a:solidFill>
              <a:latin typeface="Impact" panose="020B0806030902050204" pitchFamily="34" charset="0"/>
            </a:endParaRPr>
          </a:p>
        </p:txBody>
      </p:sp>
    </p:spTree>
    <p:extLst>
      <p:ext uri="{BB962C8B-B14F-4D97-AF65-F5344CB8AC3E}">
        <p14:creationId xmlns:p14="http://schemas.microsoft.com/office/powerpoint/2010/main" val="62235050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style.rotation</p:attrName>
                                        </p:attrNameLst>
                                      </p:cBhvr>
                                      <p:tavLst>
                                        <p:tav tm="0">
                                          <p:val>
                                            <p:fltVal val="720"/>
                                          </p:val>
                                        </p:tav>
                                        <p:tav tm="100000">
                                          <p:val>
                                            <p:fltVal val="0"/>
                                          </p:val>
                                        </p:tav>
                                      </p:tavLst>
                                    </p:anim>
                                    <p:anim calcmode="lin" valueType="num">
                                      <p:cBhvr>
                                        <p:cTn id="9" dur="2000" fill="hold"/>
                                        <p:tgtEl>
                                          <p:spTgt spid="3"/>
                                        </p:tgtEl>
                                        <p:attrNameLst>
                                          <p:attrName>ppt_h</p:attrName>
                                        </p:attrNameLst>
                                      </p:cBhvr>
                                      <p:tavLst>
                                        <p:tav tm="0">
                                          <p:val>
                                            <p:fltVal val="0"/>
                                          </p:val>
                                        </p:tav>
                                        <p:tav tm="100000">
                                          <p:val>
                                            <p:strVal val="#ppt_h"/>
                                          </p:val>
                                        </p:tav>
                                      </p:tavLst>
                                    </p:anim>
                                    <p:anim calcmode="lin" valueType="num">
                                      <p:cBhvr>
                                        <p:cTn id="10" dur="2000" fill="hold"/>
                                        <p:tgtEl>
                                          <p:spTgt spid="3"/>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22" presetClass="entr" presetSubtype="4"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down)">
                                      <p:cBhvr>
                                        <p:cTn id="14" dur="500"/>
                                        <p:tgtEl>
                                          <p:spTgt spid="2"/>
                                        </p:tgtEl>
                                      </p:cBhvr>
                                    </p:animEffect>
                                  </p:childTnLst>
                                </p:cTn>
                              </p:par>
                            </p:childTnLst>
                          </p:cTn>
                        </p:par>
                        <p:par>
                          <p:cTn id="15" fill="hold">
                            <p:stCondLst>
                              <p:cond delay="2500"/>
                            </p:stCondLst>
                            <p:childTnLst>
                              <p:par>
                                <p:cTn id="16" presetID="18" presetClass="entr" presetSubtype="12"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strips(downLeft)">
                                      <p:cBhvr>
                                        <p:cTn id="18" dur="500"/>
                                        <p:tgtEl>
                                          <p:spTgt spid="9"/>
                                        </p:tgtEl>
                                      </p:cBhvr>
                                    </p:animEffect>
                                  </p:childTnLst>
                                </p:cTn>
                              </p:par>
                            </p:childTnLst>
                          </p:cTn>
                        </p:par>
                        <p:par>
                          <p:cTn id="19" fill="hold">
                            <p:stCondLst>
                              <p:cond delay="3000"/>
                            </p:stCondLst>
                            <p:childTnLst>
                              <p:par>
                                <p:cTn id="20" presetID="56" presetClass="entr" presetSubtype="0" fill="hold" grpId="0" nodeType="after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 by="(-#ppt_w*2)" calcmode="lin" valueType="num">
                                      <p:cBhvr rctx="PPT">
                                        <p:cTn id="22" dur="500" autoRev="1" fill="hold">
                                          <p:stCondLst>
                                            <p:cond delay="0"/>
                                          </p:stCondLst>
                                        </p:cTn>
                                        <p:tgtEl>
                                          <p:spTgt spid="7"/>
                                        </p:tgtEl>
                                        <p:attrNameLst>
                                          <p:attrName>ppt_w</p:attrName>
                                        </p:attrNameLst>
                                      </p:cBhvr>
                                    </p:anim>
                                    <p:anim by="(#ppt_w*0.50)" calcmode="lin" valueType="num">
                                      <p:cBhvr>
                                        <p:cTn id="23" dur="500" decel="50000" autoRev="1" fill="hold">
                                          <p:stCondLst>
                                            <p:cond delay="0"/>
                                          </p:stCondLst>
                                        </p:cTn>
                                        <p:tgtEl>
                                          <p:spTgt spid="7"/>
                                        </p:tgtEl>
                                        <p:attrNameLst>
                                          <p:attrName>ppt_x</p:attrName>
                                        </p:attrNameLst>
                                      </p:cBhvr>
                                    </p:anim>
                                    <p:anim from="(-#ppt_h/2)" to="(#ppt_y)" calcmode="lin" valueType="num">
                                      <p:cBhvr>
                                        <p:cTn id="24" dur="1000" fill="hold">
                                          <p:stCondLst>
                                            <p:cond delay="0"/>
                                          </p:stCondLst>
                                        </p:cTn>
                                        <p:tgtEl>
                                          <p:spTgt spid="7"/>
                                        </p:tgtEl>
                                        <p:attrNameLst>
                                          <p:attrName>ppt_y</p:attrName>
                                        </p:attrNameLst>
                                      </p:cBhvr>
                                    </p:anim>
                                    <p:animRot by="21600000">
                                      <p:cBhvr>
                                        <p:cTn id="25" dur="1000" fill="hold">
                                          <p:stCondLst>
                                            <p:cond delay="0"/>
                                          </p:stCondLst>
                                        </p:cTn>
                                        <p:tgtEl>
                                          <p:spTgt spid="7"/>
                                        </p:tgtEl>
                                        <p:attrNameLst>
                                          <p:attrName>r</p:attrName>
                                        </p:attrNameLst>
                                      </p:cBhvr>
                                    </p:animRot>
                                  </p:childTnLst>
                                </p:cTn>
                              </p:par>
                            </p:childTnLst>
                          </p:cTn>
                        </p:par>
                        <p:par>
                          <p:cTn id="26" fill="hold">
                            <p:stCondLst>
                              <p:cond delay="4300"/>
                            </p:stCondLst>
                            <p:childTnLst>
                              <p:par>
                                <p:cTn id="27" presetID="42"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childTnLst>
                          </p:cTn>
                        </p:par>
                        <p:par>
                          <p:cTn id="32" fill="hold">
                            <p:stCondLst>
                              <p:cond delay="5300"/>
                            </p:stCondLst>
                            <p:childTnLst>
                              <p:par>
                                <p:cTn id="33" presetID="16" presetClass="entr" presetSubtype="21"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barn(inVertical)">
                                      <p:cBhvr>
                                        <p:cTn id="35" dur="500"/>
                                        <p:tgtEl>
                                          <p:spTgt spid="5"/>
                                        </p:tgtEl>
                                      </p:cBhvr>
                                    </p:animEffect>
                                  </p:childTnLst>
                                </p:cTn>
                              </p:par>
                            </p:childTnLst>
                          </p:cTn>
                        </p:par>
                        <p:par>
                          <p:cTn id="36" fill="hold">
                            <p:stCondLst>
                              <p:cond delay="5800"/>
                            </p:stCondLst>
                            <p:childTnLst>
                              <p:par>
                                <p:cTn id="37" presetID="53" presetClass="entr" presetSubtype="16"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ppt_w</p:attrName>
                                        </p:attrNameLst>
                                      </p:cBhvr>
                                      <p:tavLst>
                                        <p:tav tm="0">
                                          <p:val>
                                            <p:fltVal val="0"/>
                                          </p:val>
                                        </p:tav>
                                        <p:tav tm="100000">
                                          <p:val>
                                            <p:strVal val="#ppt_w"/>
                                          </p:val>
                                        </p:tav>
                                      </p:tavLst>
                                    </p:anim>
                                    <p:anim calcmode="lin" valueType="num">
                                      <p:cBhvr>
                                        <p:cTn id="40" dur="500" fill="hold"/>
                                        <p:tgtEl>
                                          <p:spTgt spid="6"/>
                                        </p:tgtEl>
                                        <p:attrNameLst>
                                          <p:attrName>ppt_h</p:attrName>
                                        </p:attrNameLst>
                                      </p:cBhvr>
                                      <p:tavLst>
                                        <p:tav tm="0">
                                          <p:val>
                                            <p:fltVal val="0"/>
                                          </p:val>
                                        </p:tav>
                                        <p:tav tm="100000">
                                          <p:val>
                                            <p:strVal val="#ppt_h"/>
                                          </p:val>
                                        </p:tav>
                                      </p:tavLst>
                                    </p:anim>
                                    <p:animEffect transition="in" filter="fade">
                                      <p:cBhvr>
                                        <p:cTn id="4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6" grpId="0"/>
      <p:bldP spid="7"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NORDRI TOOLS WATERMARK" val="r2haezzs"/>
</p:tagLst>
</file>

<file path=ppt/tags/tag19.xml><?xml version="1.0" encoding="utf-8"?>
<p:tagLst xmlns:a="http://schemas.openxmlformats.org/drawingml/2006/main" xmlns:r="http://schemas.openxmlformats.org/officeDocument/2006/relationships" xmlns:p="http://schemas.openxmlformats.org/presentationml/2006/main">
  <p:tag name="NORDRI TOOLS WATERMARK" val="lfya5ewd"/>
</p:tagLst>
</file>

<file path=ppt/tags/tag20.xml><?xml version="1.0" encoding="utf-8"?>
<p:tagLst xmlns:a="http://schemas.openxmlformats.org/drawingml/2006/main" xmlns:r="http://schemas.openxmlformats.org/officeDocument/2006/relationships" xmlns:p="http://schemas.openxmlformats.org/presentationml/2006/main">
  <p:tag name="NORDRI TOOLS WATERMARK" val="bdeurbp0"/>
</p:tagLst>
</file>

<file path=ppt/tags/tag21.xml><?xml version="1.0" encoding="utf-8"?>
<p:tagLst xmlns:a="http://schemas.openxmlformats.org/drawingml/2006/main" xmlns:r="http://schemas.openxmlformats.org/officeDocument/2006/relationships" xmlns:p="http://schemas.openxmlformats.org/presentationml/2006/main">
  <p:tag name="NORDRI TOOLS WATERMARK" val="sgoot1jh"/>
</p:tagLst>
</file>

<file path=ppt/tags/tag22.xml><?xml version="1.0" encoding="utf-8"?>
<p:tagLst xmlns:a="http://schemas.openxmlformats.org/drawingml/2006/main" xmlns:r="http://schemas.openxmlformats.org/officeDocument/2006/relationships" xmlns:p="http://schemas.openxmlformats.org/presentationml/2006/main">
  <p:tag name="NORDRI TOOLS WATERMARK" val="r2haezzs"/>
</p:tagLst>
</file>

<file path=ppt/tags/tag23.xml><?xml version="1.0" encoding="utf-8"?>
<p:tagLst xmlns:a="http://schemas.openxmlformats.org/drawingml/2006/main" xmlns:r="http://schemas.openxmlformats.org/officeDocument/2006/relationships" xmlns:p="http://schemas.openxmlformats.org/presentationml/2006/main">
  <p:tag name="NORDRI TOOLS WATERMARK" val="lfya5ewd"/>
</p:tagLst>
</file>

<file path=ppt/tags/tag24.xml><?xml version="1.0" encoding="utf-8"?>
<p:tagLst xmlns:a="http://schemas.openxmlformats.org/drawingml/2006/main" xmlns:r="http://schemas.openxmlformats.org/officeDocument/2006/relationships" xmlns:p="http://schemas.openxmlformats.org/presentationml/2006/main">
  <p:tag name="NORDRI TOOLS WATERMARK" val="bdeurbp0"/>
</p:tagLst>
</file>

<file path=ppt/tags/tag25.xml><?xml version="1.0" encoding="utf-8"?>
<p:tagLst xmlns:a="http://schemas.openxmlformats.org/drawingml/2006/main" xmlns:r="http://schemas.openxmlformats.org/officeDocument/2006/relationships" xmlns:p="http://schemas.openxmlformats.org/presentationml/2006/main">
  <p:tag name="NORDRI TOOLS WATERMARK" val="sgoot1jh"/>
</p:tagLst>
</file>

<file path=ppt/tags/tag26.xml><?xml version="1.0" encoding="utf-8"?>
<p:tagLst xmlns:a="http://schemas.openxmlformats.org/drawingml/2006/main" xmlns:r="http://schemas.openxmlformats.org/officeDocument/2006/relationships" xmlns:p="http://schemas.openxmlformats.org/presentationml/2006/main">
  <p:tag name="NORDRI TOOLS WATERMARK" val="r2haezzs"/>
</p:tagLst>
</file>

<file path=ppt/tags/tag27.xml><?xml version="1.0" encoding="utf-8"?>
<p:tagLst xmlns:a="http://schemas.openxmlformats.org/drawingml/2006/main" xmlns:r="http://schemas.openxmlformats.org/officeDocument/2006/relationships" xmlns:p="http://schemas.openxmlformats.org/presentationml/2006/main">
  <p:tag name="NORDRI TOOLS WATERMARK" val="lfya5ewd"/>
</p:tagLst>
</file>

<file path=ppt/tags/tag28.xml><?xml version="1.0" encoding="utf-8"?>
<p:tagLst xmlns:a="http://schemas.openxmlformats.org/drawingml/2006/main" xmlns:r="http://schemas.openxmlformats.org/officeDocument/2006/relationships" xmlns:p="http://schemas.openxmlformats.org/presentationml/2006/main">
  <p:tag name="NORDRI TOOLS WATERMARK" val="bdeurbp0"/>
</p:tagLst>
</file>

<file path=ppt/tags/tag29.xml><?xml version="1.0" encoding="utf-8"?>
<p:tagLst xmlns:a="http://schemas.openxmlformats.org/drawingml/2006/main" xmlns:r="http://schemas.openxmlformats.org/officeDocument/2006/relationships" xmlns:p="http://schemas.openxmlformats.org/presentationml/2006/main">
  <p:tag name="NORDRI TOOLS WATERMARK" val="sgoot1jh"/>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NORDRI TOOLS WATERMARK" val="r2haezzs"/>
</p:tagLst>
</file>

<file path=ppt/tags/tag36.xml><?xml version="1.0" encoding="utf-8"?>
<p:tagLst xmlns:a="http://schemas.openxmlformats.org/drawingml/2006/main" xmlns:r="http://schemas.openxmlformats.org/officeDocument/2006/relationships" xmlns:p="http://schemas.openxmlformats.org/presentationml/2006/main">
  <p:tag name="NORDRI TOOLS WATERMARK" val="lfya5ewd"/>
</p:tagLst>
</file>

<file path=ppt/tags/tag37.xml><?xml version="1.0" encoding="utf-8"?>
<p:tagLst xmlns:a="http://schemas.openxmlformats.org/drawingml/2006/main" xmlns:r="http://schemas.openxmlformats.org/officeDocument/2006/relationships" xmlns:p="http://schemas.openxmlformats.org/presentationml/2006/main">
  <p:tag name="NORDRI TOOLS WATERMARK" val="bdeurbp0"/>
</p:tagLst>
</file>

<file path=ppt/tags/tag38.xml><?xml version="1.0" encoding="utf-8"?>
<p:tagLst xmlns:a="http://schemas.openxmlformats.org/drawingml/2006/main" xmlns:r="http://schemas.openxmlformats.org/officeDocument/2006/relationships" xmlns:p="http://schemas.openxmlformats.org/presentationml/2006/main">
  <p:tag name="NORDRI TOOLS WATERMARK" val="sgoot1jh"/>
</p:tagLst>
</file>

<file path=ppt/tags/tag39.xml><?xml version="1.0" encoding="utf-8"?>
<p:tagLst xmlns:a="http://schemas.openxmlformats.org/drawingml/2006/main" xmlns:r="http://schemas.openxmlformats.org/officeDocument/2006/relationships" xmlns:p="http://schemas.openxmlformats.org/presentationml/2006/main">
  <p:tag name="NORDRI TOOLS WATERMARK" val="r2haezzs"/>
</p:tagLst>
</file>

<file path=ppt/tags/tag40.xml><?xml version="1.0" encoding="utf-8"?>
<p:tagLst xmlns:a="http://schemas.openxmlformats.org/drawingml/2006/main" xmlns:r="http://schemas.openxmlformats.org/officeDocument/2006/relationships" xmlns:p="http://schemas.openxmlformats.org/presentationml/2006/main">
  <p:tag name="NORDRI TOOLS WATERMARK" val="lfya5ewd"/>
</p:tagLst>
</file>

<file path=ppt/tags/tag41.xml><?xml version="1.0" encoding="utf-8"?>
<p:tagLst xmlns:a="http://schemas.openxmlformats.org/drawingml/2006/main" xmlns:r="http://schemas.openxmlformats.org/officeDocument/2006/relationships" xmlns:p="http://schemas.openxmlformats.org/presentationml/2006/main">
  <p:tag name="NORDRI TOOLS WATERMARK" val="bdeurbp0"/>
</p:tagLst>
</file>

<file path=ppt/tags/tag42.xml><?xml version="1.0" encoding="utf-8"?>
<p:tagLst xmlns:a="http://schemas.openxmlformats.org/drawingml/2006/main" xmlns:r="http://schemas.openxmlformats.org/officeDocument/2006/relationships" xmlns:p="http://schemas.openxmlformats.org/presentationml/2006/main">
  <p:tag name="NORDRI TOOLS WATERMARK" val="sgoot1jh"/>
</p:tagLst>
</file>

<file path=ppt/tags/tag43.xml><?xml version="1.0" encoding="utf-8"?>
<p:tagLst xmlns:a="http://schemas.openxmlformats.org/drawingml/2006/main" xmlns:r="http://schemas.openxmlformats.org/officeDocument/2006/relationships" xmlns:p="http://schemas.openxmlformats.org/presentationml/2006/main">
  <p:tag name="NORDRI TOOLS WATERMARK" val="r2haezzs"/>
</p:tagLst>
</file>

<file path=ppt/tags/tag44.xml><?xml version="1.0" encoding="utf-8"?>
<p:tagLst xmlns:a="http://schemas.openxmlformats.org/drawingml/2006/main" xmlns:r="http://schemas.openxmlformats.org/officeDocument/2006/relationships" xmlns:p="http://schemas.openxmlformats.org/presentationml/2006/main">
  <p:tag name="NORDRI TOOLS WATERMARK" val="lfya5ewd"/>
</p:tagLst>
</file>

<file path=ppt/tags/tag45.xml><?xml version="1.0" encoding="utf-8"?>
<p:tagLst xmlns:a="http://schemas.openxmlformats.org/drawingml/2006/main" xmlns:r="http://schemas.openxmlformats.org/officeDocument/2006/relationships" xmlns:p="http://schemas.openxmlformats.org/presentationml/2006/main">
  <p:tag name="NORDRI TOOLS WATERMARK" val="bdeurbp0"/>
</p:tagLst>
</file>

<file path=ppt/tags/tag46.xml><?xml version="1.0" encoding="utf-8"?>
<p:tagLst xmlns:a="http://schemas.openxmlformats.org/drawingml/2006/main" xmlns:r="http://schemas.openxmlformats.org/officeDocument/2006/relationships" xmlns:p="http://schemas.openxmlformats.org/presentationml/2006/main">
  <p:tag name="NORDRI TOOLS WATERMARK" val="sgoot1jh"/>
</p:tagLst>
</file>

<file path=ppt/tags/tag47.xml><?xml version="1.0" encoding="utf-8"?>
<p:tagLst xmlns:a="http://schemas.openxmlformats.org/drawingml/2006/main" xmlns:r="http://schemas.openxmlformats.org/officeDocument/2006/relationships" xmlns:p="http://schemas.openxmlformats.org/presentationml/2006/main">
  <p:tag name="NORDRI TOOLS WATERMARK" val="r2haezzs"/>
</p:tagLst>
</file>

<file path=ppt/tags/tag48.xml><?xml version="1.0" encoding="utf-8"?>
<p:tagLst xmlns:a="http://schemas.openxmlformats.org/drawingml/2006/main" xmlns:r="http://schemas.openxmlformats.org/officeDocument/2006/relationships" xmlns:p="http://schemas.openxmlformats.org/presentationml/2006/main">
  <p:tag name="NORDRI TOOLS WATERMARK" val="lfya5ewd"/>
</p:tagLst>
</file>

<file path=ppt/tags/tag49.xml><?xml version="1.0" encoding="utf-8"?>
<p:tagLst xmlns:a="http://schemas.openxmlformats.org/drawingml/2006/main" xmlns:r="http://schemas.openxmlformats.org/officeDocument/2006/relationships" xmlns:p="http://schemas.openxmlformats.org/presentationml/2006/main">
  <p:tag name="NORDRI TOOLS WATERMARK" val="bdeurbp0"/>
</p:tagLst>
</file>

<file path=ppt/tags/tag50.xml><?xml version="1.0" encoding="utf-8"?>
<p:tagLst xmlns:a="http://schemas.openxmlformats.org/drawingml/2006/main" xmlns:r="http://schemas.openxmlformats.org/officeDocument/2006/relationships" xmlns:p="http://schemas.openxmlformats.org/presentationml/2006/main">
  <p:tag name="NORDRI TOOLS WATERMARK" val="sgoot1jh"/>
</p:tagLst>
</file>

<file path=ppt/tags/tag51.xml><?xml version="1.0" encoding="utf-8"?>
<p:tagLst xmlns:a="http://schemas.openxmlformats.org/drawingml/2006/main" xmlns:r="http://schemas.openxmlformats.org/officeDocument/2006/relationships" xmlns:p="http://schemas.openxmlformats.org/presentationml/2006/main">
  <p:tag name="NORDRI TOOLS WATERMARK" val="r2haezzs"/>
</p:tagLst>
</file>

<file path=ppt/tags/tag52.xml><?xml version="1.0" encoding="utf-8"?>
<p:tagLst xmlns:a="http://schemas.openxmlformats.org/drawingml/2006/main" xmlns:r="http://schemas.openxmlformats.org/officeDocument/2006/relationships" xmlns:p="http://schemas.openxmlformats.org/presentationml/2006/main">
  <p:tag name="NORDRI TOOLS WATERMARK" val="lfya5ewd"/>
</p:tagLst>
</file>

<file path=ppt/tags/tag53.xml><?xml version="1.0" encoding="utf-8"?>
<p:tagLst xmlns:a="http://schemas.openxmlformats.org/drawingml/2006/main" xmlns:r="http://schemas.openxmlformats.org/officeDocument/2006/relationships" xmlns:p="http://schemas.openxmlformats.org/presentationml/2006/main">
  <p:tag name="NORDRI TOOLS WATERMARK" val="bdeurbp0"/>
</p:tagLst>
</file>

<file path=ppt/tags/tag54.xml><?xml version="1.0" encoding="utf-8"?>
<p:tagLst xmlns:a="http://schemas.openxmlformats.org/drawingml/2006/main" xmlns:r="http://schemas.openxmlformats.org/officeDocument/2006/relationships" xmlns:p="http://schemas.openxmlformats.org/presentationml/2006/main">
  <p:tag name="NORDRI TOOLS WATERMARK" val="sgoot1jh"/>
</p:tagLst>
</file>

<file path=ppt/tags/tag55.xml><?xml version="1.0" encoding="utf-8"?>
<p:tagLst xmlns:a="http://schemas.openxmlformats.org/drawingml/2006/main" xmlns:r="http://schemas.openxmlformats.org/officeDocument/2006/relationships" xmlns:p="http://schemas.openxmlformats.org/presentationml/2006/main">
  <p:tag name="PA" val="v3.0.1"/>
</p:tagLst>
</file>

<file path=ppt/tags/tag56.xml><?xml version="1.0" encoding="utf-8"?>
<p:tagLst xmlns:a="http://schemas.openxmlformats.org/drawingml/2006/main" xmlns:r="http://schemas.openxmlformats.org/officeDocument/2006/relationships" xmlns:p="http://schemas.openxmlformats.org/presentationml/2006/main">
  <p:tag name="PA" val="v3.0.1"/>
</p:tagLst>
</file>

<file path=ppt/tags/tag57.xml><?xml version="1.0" encoding="utf-8"?>
<p:tagLst xmlns:a="http://schemas.openxmlformats.org/drawingml/2006/main" xmlns:r="http://schemas.openxmlformats.org/officeDocument/2006/relationships" xmlns:p="http://schemas.openxmlformats.org/presentationml/2006/main">
  <p:tag name="PA" val="v3.0.1"/>
</p:tagLst>
</file>

<file path=ppt/tags/tag58.xml><?xml version="1.0" encoding="utf-8"?>
<p:tagLst xmlns:a="http://schemas.openxmlformats.org/drawingml/2006/main" xmlns:r="http://schemas.openxmlformats.org/officeDocument/2006/relationships" xmlns:p="http://schemas.openxmlformats.org/presentationml/2006/main">
  <p:tag name="PA" val="v3.0.1"/>
</p:tagLst>
</file>

<file path=ppt/tags/tag59.xml><?xml version="1.0" encoding="utf-8"?>
<p:tagLst xmlns:a="http://schemas.openxmlformats.org/drawingml/2006/main" xmlns:r="http://schemas.openxmlformats.org/officeDocument/2006/relationships" xmlns:p="http://schemas.openxmlformats.org/presentationml/2006/main">
  <p:tag name="PA" val="v3.0.1"/>
</p:tagLst>
</file>

<file path=ppt/tags/tag60.xml><?xml version="1.0" encoding="utf-8"?>
<p:tagLst xmlns:a="http://schemas.openxmlformats.org/drawingml/2006/main" xmlns:r="http://schemas.openxmlformats.org/officeDocument/2006/relationships" xmlns:p="http://schemas.openxmlformats.org/presentationml/2006/main">
  <p:tag name="PA" val="v3.0.1"/>
</p:tagLst>
</file>

<file path=ppt/tags/tag61.xml><?xml version="1.0" encoding="utf-8"?>
<p:tagLst xmlns:a="http://schemas.openxmlformats.org/drawingml/2006/main" xmlns:r="http://schemas.openxmlformats.org/officeDocument/2006/relationships" xmlns:p="http://schemas.openxmlformats.org/presentationml/2006/main">
  <p:tag name="PA" val="v3.0.1"/>
</p:tagLst>
</file>

<file path=ppt/tags/tag62.xml><?xml version="1.0" encoding="utf-8"?>
<p:tagLst xmlns:a="http://schemas.openxmlformats.org/drawingml/2006/main" xmlns:r="http://schemas.openxmlformats.org/officeDocument/2006/relationships" xmlns:p="http://schemas.openxmlformats.org/presentationml/2006/main">
  <p:tag name="PA" val="v3.0.1"/>
</p:tagLst>
</file>

<file path=ppt/tags/tag63.xml><?xml version="1.0" encoding="utf-8"?>
<p:tagLst xmlns:a="http://schemas.openxmlformats.org/drawingml/2006/main" xmlns:r="http://schemas.openxmlformats.org/officeDocument/2006/relationships" xmlns:p="http://schemas.openxmlformats.org/presentationml/2006/main">
  <p:tag name="PA" val="v3.0.1"/>
</p:tagLst>
</file>

<file path=ppt/tags/tag64.xml><?xml version="1.0" encoding="utf-8"?>
<p:tagLst xmlns:a="http://schemas.openxmlformats.org/drawingml/2006/main" xmlns:r="http://schemas.openxmlformats.org/officeDocument/2006/relationships" xmlns:p="http://schemas.openxmlformats.org/presentationml/2006/main">
  <p:tag name="PA" val="v3.0.1"/>
</p:tagLst>
</file>

<file path=ppt/tags/tag65.xml><?xml version="1.0" encoding="utf-8"?>
<p:tagLst xmlns:a="http://schemas.openxmlformats.org/drawingml/2006/main" xmlns:r="http://schemas.openxmlformats.org/officeDocument/2006/relationships" xmlns:p="http://schemas.openxmlformats.org/presentationml/2006/main">
  <p:tag name="PA" val="v3.0.1"/>
</p:tagLst>
</file>

<file path=ppt/tags/tag66.xml><?xml version="1.0" encoding="utf-8"?>
<p:tagLst xmlns:a="http://schemas.openxmlformats.org/drawingml/2006/main" xmlns:r="http://schemas.openxmlformats.org/officeDocument/2006/relationships" xmlns:p="http://schemas.openxmlformats.org/presentationml/2006/main">
  <p:tag name="PA" val="v3.0.1"/>
</p:tagLst>
</file>

<file path=ppt/tags/tag67.xml><?xml version="1.0" encoding="utf-8"?>
<p:tagLst xmlns:a="http://schemas.openxmlformats.org/drawingml/2006/main" xmlns:r="http://schemas.openxmlformats.org/officeDocument/2006/relationships" xmlns:p="http://schemas.openxmlformats.org/presentationml/2006/main">
  <p:tag name="PA" val="v3.0.1"/>
</p:tagLst>
</file>

<file path=ppt/tags/tag68.xml><?xml version="1.0" encoding="utf-8"?>
<p:tagLst xmlns:a="http://schemas.openxmlformats.org/drawingml/2006/main" xmlns:r="http://schemas.openxmlformats.org/officeDocument/2006/relationships" xmlns:p="http://schemas.openxmlformats.org/presentationml/2006/main">
  <p:tag name="PA" val="v3.0.1"/>
</p:tagLst>
</file>

<file path=ppt/tags/tag69.xml><?xml version="1.0" encoding="utf-8"?>
<p:tagLst xmlns:a="http://schemas.openxmlformats.org/drawingml/2006/main" xmlns:r="http://schemas.openxmlformats.org/officeDocument/2006/relationships" xmlns:p="http://schemas.openxmlformats.org/presentationml/2006/main">
  <p:tag name="PA" val="v3.0.1"/>
</p:tagLst>
</file>

<file path=ppt/tags/tag70.xml><?xml version="1.0" encoding="utf-8"?>
<p:tagLst xmlns:a="http://schemas.openxmlformats.org/drawingml/2006/main" xmlns:r="http://schemas.openxmlformats.org/officeDocument/2006/relationships" xmlns:p="http://schemas.openxmlformats.org/presentationml/2006/main">
  <p:tag name="NORDRI TOOLS WATERMARK" val="r2haezzs"/>
</p:tagLst>
</file>

<file path=ppt/tags/tag71.xml><?xml version="1.0" encoding="utf-8"?>
<p:tagLst xmlns:a="http://schemas.openxmlformats.org/drawingml/2006/main" xmlns:r="http://schemas.openxmlformats.org/officeDocument/2006/relationships" xmlns:p="http://schemas.openxmlformats.org/presentationml/2006/main">
  <p:tag name="NORDRI TOOLS WATERMARK" val="lfya5ewd"/>
</p:tagLst>
</file>

<file path=ppt/tags/tag72.xml><?xml version="1.0" encoding="utf-8"?>
<p:tagLst xmlns:a="http://schemas.openxmlformats.org/drawingml/2006/main" xmlns:r="http://schemas.openxmlformats.org/officeDocument/2006/relationships" xmlns:p="http://schemas.openxmlformats.org/presentationml/2006/main">
  <p:tag name="NORDRI TOOLS WATERMARK" val="bdeurbp0"/>
</p:tagLst>
</file>

<file path=ppt/tags/tag73.xml><?xml version="1.0" encoding="utf-8"?>
<p:tagLst xmlns:a="http://schemas.openxmlformats.org/drawingml/2006/main" xmlns:r="http://schemas.openxmlformats.org/officeDocument/2006/relationships" xmlns:p="http://schemas.openxmlformats.org/presentationml/2006/main">
  <p:tag name="NORDRI TOOLS WATERMARK" val="sgoot1jh"/>
</p:tagLst>
</file>

<file path=ppt/tags/tag74.xml><?xml version="1.0" encoding="utf-8"?>
<p:tagLst xmlns:a="http://schemas.openxmlformats.org/drawingml/2006/main" xmlns:r="http://schemas.openxmlformats.org/officeDocument/2006/relationships" xmlns:p="http://schemas.openxmlformats.org/presentationml/2006/main">
  <p:tag name="NORDRI TOOLS WATERMARK" val="r2haezzs"/>
</p:tagLst>
</file>

<file path=ppt/tags/tag75.xml><?xml version="1.0" encoding="utf-8"?>
<p:tagLst xmlns:a="http://schemas.openxmlformats.org/drawingml/2006/main" xmlns:r="http://schemas.openxmlformats.org/officeDocument/2006/relationships" xmlns:p="http://schemas.openxmlformats.org/presentationml/2006/main">
  <p:tag name="NORDRI TOOLS WATERMARK" val="lfya5ewd"/>
</p:tagLst>
</file>

<file path=ppt/tags/tag76.xml><?xml version="1.0" encoding="utf-8"?>
<p:tagLst xmlns:a="http://schemas.openxmlformats.org/drawingml/2006/main" xmlns:r="http://schemas.openxmlformats.org/officeDocument/2006/relationships" xmlns:p="http://schemas.openxmlformats.org/presentationml/2006/main">
  <p:tag name="NORDRI TOOLS WATERMARK" val="bdeurbp0"/>
</p:tagLst>
</file>

<file path=ppt/tags/tag77.xml><?xml version="1.0" encoding="utf-8"?>
<p:tagLst xmlns:a="http://schemas.openxmlformats.org/drawingml/2006/main" xmlns:r="http://schemas.openxmlformats.org/officeDocument/2006/relationships" xmlns:p="http://schemas.openxmlformats.org/presentationml/2006/main">
  <p:tag name="NORDRI TOOLS WATERMARK" val="sgoot1jh"/>
</p:tagLst>
</file>

<file path=ppt/tags/tag78.xml><?xml version="1.0" encoding="utf-8"?>
<p:tagLst xmlns:a="http://schemas.openxmlformats.org/drawingml/2006/main" xmlns:r="http://schemas.openxmlformats.org/officeDocument/2006/relationships" xmlns:p="http://schemas.openxmlformats.org/presentationml/2006/main">
  <p:tag name="NORDRI TOOLS WATERMARK" val="r2haezzs"/>
</p:tagLst>
</file>

<file path=ppt/tags/tag79.xml><?xml version="1.0" encoding="utf-8"?>
<p:tagLst xmlns:a="http://schemas.openxmlformats.org/drawingml/2006/main" xmlns:r="http://schemas.openxmlformats.org/officeDocument/2006/relationships" xmlns:p="http://schemas.openxmlformats.org/presentationml/2006/main">
  <p:tag name="NORDRI TOOLS WATERMARK" val="lfya5ewd"/>
</p:tagLst>
</file>

<file path=ppt/tags/tag80.xml><?xml version="1.0" encoding="utf-8"?>
<p:tagLst xmlns:a="http://schemas.openxmlformats.org/drawingml/2006/main" xmlns:r="http://schemas.openxmlformats.org/officeDocument/2006/relationships" xmlns:p="http://schemas.openxmlformats.org/presentationml/2006/main">
  <p:tag name="NORDRI TOOLS WATERMARK" val="bdeurbp0"/>
</p:tagLst>
</file>

<file path=ppt/tags/tag81.xml><?xml version="1.0" encoding="utf-8"?>
<p:tagLst xmlns:a="http://schemas.openxmlformats.org/drawingml/2006/main" xmlns:r="http://schemas.openxmlformats.org/officeDocument/2006/relationships" xmlns:p="http://schemas.openxmlformats.org/presentationml/2006/main">
  <p:tag name="NORDRI TOOLS WATERMARK" val="sgoot1jh"/>
</p:tagLst>
</file>

<file path=ppt/tags/tag82.xml><?xml version="1.0" encoding="utf-8"?>
<p:tagLst xmlns:a="http://schemas.openxmlformats.org/drawingml/2006/main" xmlns:r="http://schemas.openxmlformats.org/officeDocument/2006/relationships" xmlns:p="http://schemas.openxmlformats.org/presentationml/2006/main">
  <p:tag name="PA" val="v3.0.1"/>
</p:tagLst>
</file>

<file path=ppt/tags/tag83.xml><?xml version="1.0" encoding="utf-8"?>
<p:tagLst xmlns:a="http://schemas.openxmlformats.org/drawingml/2006/main" xmlns:r="http://schemas.openxmlformats.org/officeDocument/2006/relationships" xmlns:p="http://schemas.openxmlformats.org/presentationml/2006/main">
  <p:tag name="PA" val="v3.0.1"/>
</p:tagLst>
</file>

<file path=ppt/tags/tag84.xml><?xml version="1.0" encoding="utf-8"?>
<p:tagLst xmlns:a="http://schemas.openxmlformats.org/drawingml/2006/main" xmlns:r="http://schemas.openxmlformats.org/officeDocument/2006/relationships" xmlns:p="http://schemas.openxmlformats.org/presentationml/2006/main">
  <p:tag name="PA" val="v3.0.1"/>
</p:tagLst>
</file>

<file path=ppt/tags/tag85.xml><?xml version="1.0" encoding="utf-8"?>
<p:tagLst xmlns:a="http://schemas.openxmlformats.org/drawingml/2006/main" xmlns:r="http://schemas.openxmlformats.org/officeDocument/2006/relationships" xmlns:p="http://schemas.openxmlformats.org/presentationml/2006/main">
  <p:tag name="PA" val="v3.0.1"/>
</p:tagLst>
</file>

<file path=ppt/tags/tag86.xml><?xml version="1.0" encoding="utf-8"?>
<p:tagLst xmlns:a="http://schemas.openxmlformats.org/drawingml/2006/main" xmlns:r="http://schemas.openxmlformats.org/officeDocument/2006/relationships" xmlns:p="http://schemas.openxmlformats.org/presentationml/2006/main">
  <p:tag name="PA" val="v3.0.1"/>
</p:tagLst>
</file>

<file path=ppt/tags/tag87.xml><?xml version="1.0" encoding="utf-8"?>
<p:tagLst xmlns:a="http://schemas.openxmlformats.org/drawingml/2006/main" xmlns:r="http://schemas.openxmlformats.org/officeDocument/2006/relationships" xmlns:p="http://schemas.openxmlformats.org/presentationml/2006/main">
  <p:tag name="PA" val="v3.0.1"/>
</p:tagLst>
</file>

<file path=ppt/tags/tag88.xml><?xml version="1.0" encoding="utf-8"?>
<p:tagLst xmlns:a="http://schemas.openxmlformats.org/drawingml/2006/main" xmlns:r="http://schemas.openxmlformats.org/officeDocument/2006/relationships" xmlns:p="http://schemas.openxmlformats.org/presentationml/2006/main">
  <p:tag name="PA" val="v3.0.1"/>
</p:tagLst>
</file>

<file path=ppt/tags/tag89.xml><?xml version="1.0" encoding="utf-8"?>
<p:tagLst xmlns:a="http://schemas.openxmlformats.org/drawingml/2006/main" xmlns:r="http://schemas.openxmlformats.org/officeDocument/2006/relationships" xmlns:p="http://schemas.openxmlformats.org/presentationml/2006/main">
  <p:tag name="PA" val="v3.0.1"/>
</p:tagLst>
</file>

<file path=ppt/tags/tag90.xml><?xml version="1.0" encoding="utf-8"?>
<p:tagLst xmlns:a="http://schemas.openxmlformats.org/drawingml/2006/main" xmlns:r="http://schemas.openxmlformats.org/officeDocument/2006/relationships" xmlns:p="http://schemas.openxmlformats.org/presentationml/2006/main">
  <p:tag name="PA" val="v3.0.1"/>
</p:tagLst>
</file>

<file path=ppt/tags/tag91.xml><?xml version="1.0" encoding="utf-8"?>
<p:tagLst xmlns:a="http://schemas.openxmlformats.org/drawingml/2006/main" xmlns:r="http://schemas.openxmlformats.org/officeDocument/2006/relationships" xmlns:p="http://schemas.openxmlformats.org/presentationml/2006/main">
  <p:tag name="PA" val="v3.0.1"/>
</p:tagLst>
</file>

<file path=ppt/tags/tag92.xml><?xml version="1.0" encoding="utf-8"?>
<p:tagLst xmlns:a="http://schemas.openxmlformats.org/drawingml/2006/main" xmlns:r="http://schemas.openxmlformats.org/officeDocument/2006/relationships" xmlns:p="http://schemas.openxmlformats.org/presentationml/2006/main">
  <p:tag name="NORDRI TOOLS WATERMARK" val="r2haezzs"/>
</p:tagLst>
</file>

<file path=ppt/tags/tag93.xml><?xml version="1.0" encoding="utf-8"?>
<p:tagLst xmlns:a="http://schemas.openxmlformats.org/drawingml/2006/main" xmlns:r="http://schemas.openxmlformats.org/officeDocument/2006/relationships" xmlns:p="http://schemas.openxmlformats.org/presentationml/2006/main">
  <p:tag name="NORDRI TOOLS WATERMARK" val="lfya5ewd"/>
</p:tagLst>
</file>

<file path=ppt/tags/tag94.xml><?xml version="1.0" encoding="utf-8"?>
<p:tagLst xmlns:a="http://schemas.openxmlformats.org/drawingml/2006/main" xmlns:r="http://schemas.openxmlformats.org/officeDocument/2006/relationships" xmlns:p="http://schemas.openxmlformats.org/presentationml/2006/main">
  <p:tag name="NORDRI TOOLS WATERMARK" val="bdeurbp0"/>
</p:tagLst>
</file>

<file path=ppt/tags/tag95.xml><?xml version="1.0" encoding="utf-8"?>
<p:tagLst xmlns:a="http://schemas.openxmlformats.org/drawingml/2006/main" xmlns:r="http://schemas.openxmlformats.org/officeDocument/2006/relationships" xmlns:p="http://schemas.openxmlformats.org/presentationml/2006/main">
  <p:tag name="NORDRI TOOLS WATERMARK" val="sgoot1jh"/>
</p:tagLst>
</file>

<file path=ppt/tags/tag96.xml><?xml version="1.0" encoding="utf-8"?>
<p:tagLst xmlns:a="http://schemas.openxmlformats.org/drawingml/2006/main" xmlns:r="http://schemas.openxmlformats.org/officeDocument/2006/relationships" xmlns:p="http://schemas.openxmlformats.org/presentationml/2006/main">
  <p:tag name="NORDRI TOOLS WATERMARK" val="r2haezzs"/>
</p:tagLst>
</file>

<file path=ppt/tags/tag97.xml><?xml version="1.0" encoding="utf-8"?>
<p:tagLst xmlns:a="http://schemas.openxmlformats.org/drawingml/2006/main" xmlns:r="http://schemas.openxmlformats.org/officeDocument/2006/relationships" xmlns:p="http://schemas.openxmlformats.org/presentationml/2006/main">
  <p:tag name="NORDRI TOOLS WATERMARK" val="lfya5ewd"/>
</p:tagLst>
</file>

<file path=ppt/tags/tag98.xml><?xml version="1.0" encoding="utf-8"?>
<p:tagLst xmlns:a="http://schemas.openxmlformats.org/drawingml/2006/main" xmlns:r="http://schemas.openxmlformats.org/officeDocument/2006/relationships" xmlns:p="http://schemas.openxmlformats.org/presentationml/2006/main">
  <p:tag name="NORDRI TOOLS WATERMARK" val="bdeurbp0"/>
</p:tagLst>
</file>

<file path=ppt/tags/tag99.xml><?xml version="1.0" encoding="utf-8"?>
<p:tagLst xmlns:a="http://schemas.openxmlformats.org/drawingml/2006/main" xmlns:r="http://schemas.openxmlformats.org/officeDocument/2006/relationships" xmlns:p="http://schemas.openxmlformats.org/presentationml/2006/main">
  <p:tag name="NORDRI TOOLS WATERMARK" val="sgoot1jh"/>
</p:tagLst>
</file>

<file path=ppt/tags/tag100.xml><?xml version="1.0" encoding="utf-8"?>
<p:tagLst xmlns:a="http://schemas.openxmlformats.org/drawingml/2006/main" xmlns:r="http://schemas.openxmlformats.org/officeDocument/2006/relationships" xmlns:p="http://schemas.openxmlformats.org/presentationml/2006/main">
  <p:tag name="PA" val="v3.0.1"/>
</p:tagLst>
</file>

<file path=ppt/tags/tag101.xml><?xml version="1.0" encoding="utf-8"?>
<p:tagLst xmlns:a="http://schemas.openxmlformats.org/drawingml/2006/main" xmlns:r="http://schemas.openxmlformats.org/officeDocument/2006/relationships" xmlns:p="http://schemas.openxmlformats.org/presentationml/2006/main">
  <p:tag name="PA" val="v3.0.1"/>
</p:tagLst>
</file>

<file path=ppt/tags/tag102.xml><?xml version="1.0" encoding="utf-8"?>
<p:tagLst xmlns:a="http://schemas.openxmlformats.org/drawingml/2006/main" xmlns:r="http://schemas.openxmlformats.org/officeDocument/2006/relationships" xmlns:p="http://schemas.openxmlformats.org/presentationml/2006/main">
  <p:tag name="PA" val="v3.0.1"/>
</p:tagLst>
</file>

<file path=ppt/tags/tag103.xml><?xml version="1.0" encoding="utf-8"?>
<p:tagLst xmlns:a="http://schemas.openxmlformats.org/drawingml/2006/main" xmlns:r="http://schemas.openxmlformats.org/officeDocument/2006/relationships" xmlns:p="http://schemas.openxmlformats.org/presentationml/2006/main">
  <p:tag name="PA" val="v3.0.1"/>
</p:tagLst>
</file>

<file path=ppt/tags/tag104.xml><?xml version="1.0" encoding="utf-8"?>
<p:tagLst xmlns:a="http://schemas.openxmlformats.org/drawingml/2006/main" xmlns:r="http://schemas.openxmlformats.org/officeDocument/2006/relationships" xmlns:p="http://schemas.openxmlformats.org/presentationml/2006/main">
  <p:tag name="PA" val="v3.0.1"/>
</p:tagLst>
</file>

<file path=ppt/tags/tag105.xml><?xml version="1.0" encoding="utf-8"?>
<p:tagLst xmlns:a="http://schemas.openxmlformats.org/drawingml/2006/main" xmlns:r="http://schemas.openxmlformats.org/officeDocument/2006/relationships" xmlns:p="http://schemas.openxmlformats.org/presentationml/2006/main">
  <p:tag name="PA" val="v3.0.1"/>
</p:tagLst>
</file>

<file path=ppt/tags/tag106.xml><?xml version="1.0" encoding="utf-8"?>
<p:tagLst xmlns:a="http://schemas.openxmlformats.org/drawingml/2006/main" xmlns:r="http://schemas.openxmlformats.org/officeDocument/2006/relationships" xmlns:p="http://schemas.openxmlformats.org/presentationml/2006/main">
  <p:tag name="PA" val="v3.0.1"/>
</p:tagLst>
</file>

<file path=ppt/tags/tag107.xml><?xml version="1.0" encoding="utf-8"?>
<p:tagLst xmlns:a="http://schemas.openxmlformats.org/drawingml/2006/main" xmlns:r="http://schemas.openxmlformats.org/officeDocument/2006/relationships" xmlns:p="http://schemas.openxmlformats.org/presentationml/2006/main">
  <p:tag name="PA" val="v3.0.1"/>
</p:tagLst>
</file>

<file path=ppt/tags/tag108.xml><?xml version="1.0" encoding="utf-8"?>
<p:tagLst xmlns:a="http://schemas.openxmlformats.org/drawingml/2006/main" xmlns:r="http://schemas.openxmlformats.org/officeDocument/2006/relationships" xmlns:p="http://schemas.openxmlformats.org/presentationml/2006/main">
  <p:tag name="PA" val="v3.0.1"/>
</p:tagLst>
</file>

<file path=ppt/tags/tag109.xml><?xml version="1.0" encoding="utf-8"?>
<p:tagLst xmlns:a="http://schemas.openxmlformats.org/drawingml/2006/main" xmlns:r="http://schemas.openxmlformats.org/officeDocument/2006/relationships" xmlns:p="http://schemas.openxmlformats.org/presentationml/2006/main">
  <p:tag name="PA" val="v3.0.1"/>
</p:tagLst>
</file>

<file path=ppt/tags/tag110.xml><?xml version="1.0" encoding="utf-8"?>
<p:tagLst xmlns:a="http://schemas.openxmlformats.org/drawingml/2006/main" xmlns:r="http://schemas.openxmlformats.org/officeDocument/2006/relationships" xmlns:p="http://schemas.openxmlformats.org/presentationml/2006/main">
  <p:tag name="PA" val="v3.0.1"/>
</p:tagLst>
</file>

<file path=ppt/tags/tag111.xml><?xml version="1.0" encoding="utf-8"?>
<p:tagLst xmlns:a="http://schemas.openxmlformats.org/drawingml/2006/main" xmlns:r="http://schemas.openxmlformats.org/officeDocument/2006/relationships" xmlns:p="http://schemas.openxmlformats.org/presentationml/2006/main">
  <p:tag name="PA" val="v3.0.1"/>
</p:tagLst>
</file>

<file path=ppt/tags/tag112.xml><?xml version="1.0" encoding="utf-8"?>
<p:tagLst xmlns:a="http://schemas.openxmlformats.org/drawingml/2006/main" xmlns:r="http://schemas.openxmlformats.org/officeDocument/2006/relationships" xmlns:p="http://schemas.openxmlformats.org/presentationml/2006/main">
  <p:tag name="PA" val="v3.0.1"/>
</p:tagLst>
</file>

<file path=ppt/tags/tag113.xml><?xml version="1.0" encoding="utf-8"?>
<p:tagLst xmlns:a="http://schemas.openxmlformats.org/drawingml/2006/main" xmlns:r="http://schemas.openxmlformats.org/officeDocument/2006/relationships" xmlns:p="http://schemas.openxmlformats.org/presentationml/2006/main">
  <p:tag name="PA" val="v3.0.1"/>
</p:tagLst>
</file>

<file path=ppt/tags/tag114.xml><?xml version="1.0" encoding="utf-8"?>
<p:tagLst xmlns:a="http://schemas.openxmlformats.org/drawingml/2006/main" xmlns:r="http://schemas.openxmlformats.org/officeDocument/2006/relationships" xmlns:p="http://schemas.openxmlformats.org/presentationml/2006/main">
  <p:tag name="PA" val="v3.0.1"/>
</p:tagLst>
</file>

<file path=ppt/tags/tag115.xml><?xml version="1.0" encoding="utf-8"?>
<p:tagLst xmlns:a="http://schemas.openxmlformats.org/drawingml/2006/main" xmlns:r="http://schemas.openxmlformats.org/officeDocument/2006/relationships" xmlns:p="http://schemas.openxmlformats.org/presentationml/2006/main">
  <p:tag name="PA" val="v3.0.1"/>
</p:tagLst>
</file>

<file path=ppt/tags/tag116.xml><?xml version="1.0" encoding="utf-8"?>
<p:tagLst xmlns:a="http://schemas.openxmlformats.org/drawingml/2006/main" xmlns:r="http://schemas.openxmlformats.org/officeDocument/2006/relationships" xmlns:p="http://schemas.openxmlformats.org/presentationml/2006/main">
  <p:tag name="PA" val="v3.0.1"/>
</p:tagLst>
</file>

<file path=ppt/tags/tag117.xml><?xml version="1.0" encoding="utf-8"?>
<p:tagLst xmlns:a="http://schemas.openxmlformats.org/drawingml/2006/main" xmlns:r="http://schemas.openxmlformats.org/officeDocument/2006/relationships" xmlns:p="http://schemas.openxmlformats.org/presentationml/2006/main">
  <p:tag name="PA" val="v3.0.1"/>
</p:tagLst>
</file>

<file path=ppt/tags/tag118.xml><?xml version="1.0" encoding="utf-8"?>
<p:tagLst xmlns:a="http://schemas.openxmlformats.org/drawingml/2006/main" xmlns:r="http://schemas.openxmlformats.org/officeDocument/2006/relationships" xmlns:p="http://schemas.openxmlformats.org/presentationml/2006/main">
  <p:tag name="NORDRI TOOLS WATERMARK" val="r2haezzs"/>
</p:tagLst>
</file>

<file path=ppt/tags/tag119.xml><?xml version="1.0" encoding="utf-8"?>
<p:tagLst xmlns:a="http://schemas.openxmlformats.org/drawingml/2006/main" xmlns:r="http://schemas.openxmlformats.org/officeDocument/2006/relationships" xmlns:p="http://schemas.openxmlformats.org/presentationml/2006/main">
  <p:tag name="NORDRI TOOLS WATERMARK" val="lfya5ewd"/>
</p:tagLst>
</file>

<file path=ppt/tags/tag120.xml><?xml version="1.0" encoding="utf-8"?>
<p:tagLst xmlns:a="http://schemas.openxmlformats.org/drawingml/2006/main" xmlns:r="http://schemas.openxmlformats.org/officeDocument/2006/relationships" xmlns:p="http://schemas.openxmlformats.org/presentationml/2006/main">
  <p:tag name="NORDRI TOOLS WATERMARK" val="bdeurbp0"/>
</p:tagLst>
</file>

<file path=ppt/tags/tag121.xml><?xml version="1.0" encoding="utf-8"?>
<p:tagLst xmlns:a="http://schemas.openxmlformats.org/drawingml/2006/main" xmlns:r="http://schemas.openxmlformats.org/officeDocument/2006/relationships" xmlns:p="http://schemas.openxmlformats.org/presentationml/2006/main">
  <p:tag name="NORDRI TOOLS WATERMARK" val="sgoot1jh"/>
</p:tagLst>
</file>

<file path=ppt/tags/tag122.xml><?xml version="1.0" encoding="utf-8"?>
<p:tagLst xmlns:a="http://schemas.openxmlformats.org/drawingml/2006/main" xmlns:r="http://schemas.openxmlformats.org/officeDocument/2006/relationships" xmlns:p="http://schemas.openxmlformats.org/presentationml/2006/main">
  <p:tag name="NORDRI TOOLS WATERMARK" val="r2haezzs"/>
</p:tagLst>
</file>

<file path=ppt/tags/tag123.xml><?xml version="1.0" encoding="utf-8"?>
<p:tagLst xmlns:a="http://schemas.openxmlformats.org/drawingml/2006/main" xmlns:r="http://schemas.openxmlformats.org/officeDocument/2006/relationships" xmlns:p="http://schemas.openxmlformats.org/presentationml/2006/main">
  <p:tag name="NORDRI TOOLS WATERMARK" val="lfya5ewd"/>
</p:tagLst>
</file>

<file path=ppt/tags/tag124.xml><?xml version="1.0" encoding="utf-8"?>
<p:tagLst xmlns:a="http://schemas.openxmlformats.org/drawingml/2006/main" xmlns:r="http://schemas.openxmlformats.org/officeDocument/2006/relationships" xmlns:p="http://schemas.openxmlformats.org/presentationml/2006/main">
  <p:tag name="NORDRI TOOLS WATERMARK" val="bdeurbp0"/>
</p:tagLst>
</file>

<file path=ppt/tags/tag125.xml><?xml version="1.0" encoding="utf-8"?>
<p:tagLst xmlns:a="http://schemas.openxmlformats.org/drawingml/2006/main" xmlns:r="http://schemas.openxmlformats.org/officeDocument/2006/relationships" xmlns:p="http://schemas.openxmlformats.org/presentationml/2006/main">
  <p:tag name="NORDRI TOOLS WATERMARK" val="sgoot1jh"/>
</p:tagLst>
</file>

<file path=ppt/tags/tag126.xml><?xml version="1.0" encoding="utf-8"?>
<p:tagLst xmlns:a="http://schemas.openxmlformats.org/drawingml/2006/main" xmlns:r="http://schemas.openxmlformats.org/officeDocument/2006/relationships" xmlns:p="http://schemas.openxmlformats.org/presentationml/2006/main">
  <p:tag name="PA" val="v3.0.1"/>
</p:tagLst>
</file>

<file path=ppt/tags/tag127.xml><?xml version="1.0" encoding="utf-8"?>
<p:tagLst xmlns:a="http://schemas.openxmlformats.org/drawingml/2006/main" xmlns:r="http://schemas.openxmlformats.org/officeDocument/2006/relationships" xmlns:p="http://schemas.openxmlformats.org/presentationml/2006/main">
  <p:tag name="PA" val="v3.0.1"/>
</p:tagLst>
</file>

<file path=ppt/tags/tag128.xml><?xml version="1.0" encoding="utf-8"?>
<p:tagLst xmlns:a="http://schemas.openxmlformats.org/drawingml/2006/main" xmlns:r="http://schemas.openxmlformats.org/officeDocument/2006/relationships" xmlns:p="http://schemas.openxmlformats.org/presentationml/2006/main">
  <p:tag name="PA" val="v3.0.1"/>
</p:tagLst>
</file>

<file path=ppt/tags/tag129.xml><?xml version="1.0" encoding="utf-8"?>
<p:tagLst xmlns:a="http://schemas.openxmlformats.org/drawingml/2006/main" xmlns:r="http://schemas.openxmlformats.org/officeDocument/2006/relationships" xmlns:p="http://schemas.openxmlformats.org/presentationml/2006/main">
  <p:tag name="PA" val="v3.0.1"/>
</p:tagLst>
</file>

<file path=ppt/tags/tag130.xml><?xml version="1.0" encoding="utf-8"?>
<p:tagLst xmlns:a="http://schemas.openxmlformats.org/drawingml/2006/main" xmlns:r="http://schemas.openxmlformats.org/officeDocument/2006/relationships" xmlns:p="http://schemas.openxmlformats.org/presentationml/2006/main">
  <p:tag name="PA" val="v3.0.1"/>
</p:tagLst>
</file>

<file path=ppt/tags/tag131.xml><?xml version="1.0" encoding="utf-8"?>
<p:tagLst xmlns:a="http://schemas.openxmlformats.org/drawingml/2006/main" xmlns:r="http://schemas.openxmlformats.org/officeDocument/2006/relationships" xmlns:p="http://schemas.openxmlformats.org/presentationml/2006/main">
  <p:tag name="NORDRI TOOLS WATERMARK" val="r2haezzs"/>
</p:tagLst>
</file>

<file path=ppt/tags/tag132.xml><?xml version="1.0" encoding="utf-8"?>
<p:tagLst xmlns:a="http://schemas.openxmlformats.org/drawingml/2006/main" xmlns:r="http://schemas.openxmlformats.org/officeDocument/2006/relationships" xmlns:p="http://schemas.openxmlformats.org/presentationml/2006/main">
  <p:tag name="NORDRI TOOLS WATERMARK" val="lfya5ewd"/>
</p:tagLst>
</file>

<file path=ppt/tags/tag133.xml><?xml version="1.0" encoding="utf-8"?>
<p:tagLst xmlns:a="http://schemas.openxmlformats.org/drawingml/2006/main" xmlns:r="http://schemas.openxmlformats.org/officeDocument/2006/relationships" xmlns:p="http://schemas.openxmlformats.org/presentationml/2006/main">
  <p:tag name="NORDRI TOOLS WATERMARK" val="bdeurbp0"/>
</p:tagLst>
</file>

<file path=ppt/tags/tag134.xml><?xml version="1.0" encoding="utf-8"?>
<p:tagLst xmlns:a="http://schemas.openxmlformats.org/drawingml/2006/main" xmlns:r="http://schemas.openxmlformats.org/officeDocument/2006/relationships" xmlns:p="http://schemas.openxmlformats.org/presentationml/2006/main">
  <p:tag name="NORDRI TOOLS WATERMARK" val="sgoot1jh"/>
</p:tagLst>
</file>

<file path=ppt/tags/tag135.xml><?xml version="1.0" encoding="utf-8"?>
<p:tagLst xmlns:a="http://schemas.openxmlformats.org/drawingml/2006/main" xmlns:r="http://schemas.openxmlformats.org/officeDocument/2006/relationships" xmlns:p="http://schemas.openxmlformats.org/presentationml/2006/main">
  <p:tag name="PA" val="v3.0.1"/>
</p:tagLst>
</file>

<file path=ppt/tags/tag136.xml><?xml version="1.0" encoding="utf-8"?>
<p:tagLst xmlns:a="http://schemas.openxmlformats.org/drawingml/2006/main" xmlns:r="http://schemas.openxmlformats.org/officeDocument/2006/relationships" xmlns:p="http://schemas.openxmlformats.org/presentationml/2006/main">
  <p:tag name="PA" val="v3.0.1"/>
</p:tagLst>
</file>

<file path=ppt/tags/tag137.xml><?xml version="1.0" encoding="utf-8"?>
<p:tagLst xmlns:a="http://schemas.openxmlformats.org/drawingml/2006/main" xmlns:r="http://schemas.openxmlformats.org/officeDocument/2006/relationships" xmlns:p="http://schemas.openxmlformats.org/presentationml/2006/main">
  <p:tag name="PA" val="v3.0.1"/>
</p:tagLst>
</file>

<file path=ppt/tags/tag138.xml><?xml version="1.0" encoding="utf-8"?>
<p:tagLst xmlns:a="http://schemas.openxmlformats.org/drawingml/2006/main" xmlns:r="http://schemas.openxmlformats.org/officeDocument/2006/relationships" xmlns:p="http://schemas.openxmlformats.org/presentationml/2006/main">
  <p:tag name="PA" val="v3.0.1"/>
</p:tagLst>
</file>

<file path=ppt/tags/tag139.xml><?xml version="1.0" encoding="utf-8"?>
<p:tagLst xmlns:a="http://schemas.openxmlformats.org/drawingml/2006/main" xmlns:r="http://schemas.openxmlformats.org/officeDocument/2006/relationships" xmlns:p="http://schemas.openxmlformats.org/presentationml/2006/main">
  <p:tag name="PA" val="v3.0.1"/>
</p:tagLst>
</file>

<file path=ppt/tags/tag140.xml><?xml version="1.0" encoding="utf-8"?>
<p:tagLst xmlns:a="http://schemas.openxmlformats.org/drawingml/2006/main" xmlns:r="http://schemas.openxmlformats.org/officeDocument/2006/relationships" xmlns:p="http://schemas.openxmlformats.org/presentationml/2006/main">
  <p:tag name="NORDRI TOOLS WATERMARK" val="r2haezzs"/>
</p:tagLst>
</file>

<file path=ppt/tags/tag141.xml><?xml version="1.0" encoding="utf-8"?>
<p:tagLst xmlns:a="http://schemas.openxmlformats.org/drawingml/2006/main" xmlns:r="http://schemas.openxmlformats.org/officeDocument/2006/relationships" xmlns:p="http://schemas.openxmlformats.org/presentationml/2006/main">
  <p:tag name="NORDRI TOOLS WATERMARK" val="lfya5ewd"/>
</p:tagLst>
</file>

<file path=ppt/tags/tag142.xml><?xml version="1.0" encoding="utf-8"?>
<p:tagLst xmlns:a="http://schemas.openxmlformats.org/drawingml/2006/main" xmlns:r="http://schemas.openxmlformats.org/officeDocument/2006/relationships" xmlns:p="http://schemas.openxmlformats.org/presentationml/2006/main">
  <p:tag name="NORDRI TOOLS WATERMARK" val="bdeurbp0"/>
</p:tagLst>
</file>

<file path=ppt/tags/tag143.xml><?xml version="1.0" encoding="utf-8"?>
<p:tagLst xmlns:a="http://schemas.openxmlformats.org/drawingml/2006/main" xmlns:r="http://schemas.openxmlformats.org/officeDocument/2006/relationships" xmlns:p="http://schemas.openxmlformats.org/presentationml/2006/main">
  <p:tag name="NORDRI TOOLS WATERMARK" val="sgoot1jh"/>
</p:tagLst>
</file>

<file path=ppt/tags/tag144.xml><?xml version="1.0" encoding="utf-8"?>
<p:tagLst xmlns:a="http://schemas.openxmlformats.org/drawingml/2006/main" xmlns:r="http://schemas.openxmlformats.org/officeDocument/2006/relationships" xmlns:p="http://schemas.openxmlformats.org/presentationml/2006/main">
  <p:tag name="PA" val="v3.0.1"/>
</p:tagLst>
</file>

<file path=ppt/tags/tag145.xml><?xml version="1.0" encoding="utf-8"?>
<p:tagLst xmlns:a="http://schemas.openxmlformats.org/drawingml/2006/main" xmlns:r="http://schemas.openxmlformats.org/officeDocument/2006/relationships" xmlns:p="http://schemas.openxmlformats.org/presentationml/2006/main">
  <p:tag name="PA" val="v3.0.1"/>
</p:tagLst>
</file>

<file path=ppt/tags/tag146.xml><?xml version="1.0" encoding="utf-8"?>
<p:tagLst xmlns:a="http://schemas.openxmlformats.org/drawingml/2006/main" xmlns:r="http://schemas.openxmlformats.org/officeDocument/2006/relationships" xmlns:p="http://schemas.openxmlformats.org/presentationml/2006/main">
  <p:tag name="PA" val="v3.0.1"/>
</p:tagLst>
</file>

<file path=ppt/tags/tag147.xml><?xml version="1.0" encoding="utf-8"?>
<p:tagLst xmlns:a="http://schemas.openxmlformats.org/drawingml/2006/main" xmlns:r="http://schemas.openxmlformats.org/officeDocument/2006/relationships" xmlns:p="http://schemas.openxmlformats.org/presentationml/2006/main">
  <p:tag name="PA" val="v3.0.1"/>
</p:tagLst>
</file>

<file path=ppt/tags/tag148.xml><?xml version="1.0" encoding="utf-8"?>
<p:tagLst xmlns:a="http://schemas.openxmlformats.org/drawingml/2006/main" xmlns:r="http://schemas.openxmlformats.org/officeDocument/2006/relationships" xmlns:p="http://schemas.openxmlformats.org/presentationml/2006/main">
  <p:tag name="PA" val="v3.0.1"/>
</p:tagLst>
</file>

<file path=ppt/tags/tag149.xml><?xml version="1.0" encoding="utf-8"?>
<p:tagLst xmlns:a="http://schemas.openxmlformats.org/drawingml/2006/main" xmlns:r="http://schemas.openxmlformats.org/officeDocument/2006/relationships" xmlns:p="http://schemas.openxmlformats.org/presentationml/2006/main">
  <p:tag name="NORDRI TOOLS WATERMARK" val="r2haezzs"/>
</p:tagLst>
</file>

<file path=ppt/tags/tag150.xml><?xml version="1.0" encoding="utf-8"?>
<p:tagLst xmlns:a="http://schemas.openxmlformats.org/drawingml/2006/main" xmlns:r="http://schemas.openxmlformats.org/officeDocument/2006/relationships" xmlns:p="http://schemas.openxmlformats.org/presentationml/2006/main">
  <p:tag name="NORDRI TOOLS WATERMARK" val="lfya5ewd"/>
</p:tagLst>
</file>

<file path=ppt/tags/tag151.xml><?xml version="1.0" encoding="utf-8"?>
<p:tagLst xmlns:a="http://schemas.openxmlformats.org/drawingml/2006/main" xmlns:r="http://schemas.openxmlformats.org/officeDocument/2006/relationships" xmlns:p="http://schemas.openxmlformats.org/presentationml/2006/main">
  <p:tag name="NORDRI TOOLS WATERMARK" val="bdeurbp0"/>
</p:tagLst>
</file>

<file path=ppt/tags/tag152.xml><?xml version="1.0" encoding="utf-8"?>
<p:tagLst xmlns:a="http://schemas.openxmlformats.org/drawingml/2006/main" xmlns:r="http://schemas.openxmlformats.org/officeDocument/2006/relationships" xmlns:p="http://schemas.openxmlformats.org/presentationml/2006/main">
  <p:tag name="NORDRI TOOLS WATERMARK" val="sgoot1jh"/>
</p:tagLst>
</file>

<file path=ppt/tags/tag153.xml><?xml version="1.0" encoding="utf-8"?>
<p:tagLst xmlns:a="http://schemas.openxmlformats.org/drawingml/2006/main" xmlns:r="http://schemas.openxmlformats.org/officeDocument/2006/relationships" xmlns:p="http://schemas.openxmlformats.org/presentationml/2006/main">
  <p:tag name="NORDRI TOOLS WATERMARK" val="r2haezzs"/>
</p:tagLst>
</file>

<file path=ppt/tags/tag154.xml><?xml version="1.0" encoding="utf-8"?>
<p:tagLst xmlns:a="http://schemas.openxmlformats.org/drawingml/2006/main" xmlns:r="http://schemas.openxmlformats.org/officeDocument/2006/relationships" xmlns:p="http://schemas.openxmlformats.org/presentationml/2006/main">
  <p:tag name="NORDRI TOOLS WATERMARK" val="lfya5ewd"/>
</p:tagLst>
</file>

<file path=ppt/tags/tag155.xml><?xml version="1.0" encoding="utf-8"?>
<p:tagLst xmlns:a="http://schemas.openxmlformats.org/drawingml/2006/main" xmlns:r="http://schemas.openxmlformats.org/officeDocument/2006/relationships" xmlns:p="http://schemas.openxmlformats.org/presentationml/2006/main">
  <p:tag name="NORDRI TOOLS WATERMARK" val="bdeurbp0"/>
</p:tagLst>
</file>

<file path=ppt/tags/tag156.xml><?xml version="1.0" encoding="utf-8"?>
<p:tagLst xmlns:a="http://schemas.openxmlformats.org/drawingml/2006/main" xmlns:r="http://schemas.openxmlformats.org/officeDocument/2006/relationships" xmlns:p="http://schemas.openxmlformats.org/presentationml/2006/main">
  <p:tag name="NORDRI TOOLS WATERMARK" val="sgoot1jh"/>
</p:tagLst>
</file>

<file path=ppt/tags/tag157.xml><?xml version="1.0" encoding="utf-8"?>
<p:tagLst xmlns:a="http://schemas.openxmlformats.org/drawingml/2006/main" xmlns:r="http://schemas.openxmlformats.org/officeDocument/2006/relationships" xmlns:p="http://schemas.openxmlformats.org/presentationml/2006/main">
  <p:tag name="PA" val="v3.0.1"/>
</p:tagLst>
</file>

<file path=ppt/tags/tag158.xml><?xml version="1.0" encoding="utf-8"?>
<p:tagLst xmlns:a="http://schemas.openxmlformats.org/drawingml/2006/main" xmlns:r="http://schemas.openxmlformats.org/officeDocument/2006/relationships" xmlns:p="http://schemas.openxmlformats.org/presentationml/2006/main">
  <p:tag name="PA" val="v3.0.1"/>
</p:tagLst>
</file>

<file path=ppt/tags/tag159.xml><?xml version="1.0" encoding="utf-8"?>
<p:tagLst xmlns:a="http://schemas.openxmlformats.org/drawingml/2006/main" xmlns:r="http://schemas.openxmlformats.org/officeDocument/2006/relationships" xmlns:p="http://schemas.openxmlformats.org/presentationml/2006/main">
  <p:tag name="PA" val="v3.0.1"/>
</p:tagLst>
</file>

<file path=ppt/tags/tag160.xml><?xml version="1.0" encoding="utf-8"?>
<p:tagLst xmlns:a="http://schemas.openxmlformats.org/drawingml/2006/main" xmlns:r="http://schemas.openxmlformats.org/officeDocument/2006/relationships" xmlns:p="http://schemas.openxmlformats.org/presentationml/2006/main">
  <p:tag name="PA" val="v3.0.1"/>
</p:tagLst>
</file>

<file path=ppt/tags/tag161.xml><?xml version="1.0" encoding="utf-8"?>
<p:tagLst xmlns:a="http://schemas.openxmlformats.org/drawingml/2006/main" xmlns:r="http://schemas.openxmlformats.org/officeDocument/2006/relationships" xmlns:p="http://schemas.openxmlformats.org/presentationml/2006/main">
  <p:tag name="PA" val="v3.0.1"/>
</p:tagLst>
</file>

<file path=ppt/tags/tag162.xml><?xml version="1.0" encoding="utf-8"?>
<p:tagLst xmlns:a="http://schemas.openxmlformats.org/drawingml/2006/main" xmlns:r="http://schemas.openxmlformats.org/officeDocument/2006/relationships" xmlns:p="http://schemas.openxmlformats.org/presentationml/2006/main">
  <p:tag name="PA" val="v3.0.1"/>
</p:tagLst>
</file>

<file path=ppt/tags/tag163.xml><?xml version="1.0" encoding="utf-8"?>
<p:tagLst xmlns:a="http://schemas.openxmlformats.org/drawingml/2006/main" xmlns:r="http://schemas.openxmlformats.org/officeDocument/2006/relationships" xmlns:p="http://schemas.openxmlformats.org/presentationml/2006/main">
  <p:tag name="PA" val="v3.0.1"/>
</p:tagLst>
</file>

<file path=ppt/tags/tag164.xml><?xml version="1.0" encoding="utf-8"?>
<p:tagLst xmlns:a="http://schemas.openxmlformats.org/drawingml/2006/main" xmlns:r="http://schemas.openxmlformats.org/officeDocument/2006/relationships" xmlns:p="http://schemas.openxmlformats.org/presentationml/2006/main">
  <p:tag name="PA" val="v3.0.1"/>
</p:tagLst>
</file>

<file path=ppt/tags/tag165.xml><?xml version="1.0" encoding="utf-8"?>
<p:tagLst xmlns:a="http://schemas.openxmlformats.org/drawingml/2006/main" xmlns:r="http://schemas.openxmlformats.org/officeDocument/2006/relationships" xmlns:p="http://schemas.openxmlformats.org/presentationml/2006/main">
  <p:tag name="PA" val="v3.0.1"/>
</p:tagLst>
</file>

<file path=ppt/tags/tag166.xml><?xml version="1.0" encoding="utf-8"?>
<p:tagLst xmlns:a="http://schemas.openxmlformats.org/drawingml/2006/main" xmlns:r="http://schemas.openxmlformats.org/officeDocument/2006/relationships" xmlns:p="http://schemas.openxmlformats.org/presentationml/2006/main">
  <p:tag name="NORDRI TOOLS WATERMARK" val="r2haezzs"/>
</p:tagLst>
</file>

<file path=ppt/tags/tag167.xml><?xml version="1.0" encoding="utf-8"?>
<p:tagLst xmlns:a="http://schemas.openxmlformats.org/drawingml/2006/main" xmlns:r="http://schemas.openxmlformats.org/officeDocument/2006/relationships" xmlns:p="http://schemas.openxmlformats.org/presentationml/2006/main">
  <p:tag name="NORDRI TOOLS WATERMARK" val="lfya5ewd"/>
</p:tagLst>
</file>

<file path=ppt/tags/tag168.xml><?xml version="1.0" encoding="utf-8"?>
<p:tagLst xmlns:a="http://schemas.openxmlformats.org/drawingml/2006/main" xmlns:r="http://schemas.openxmlformats.org/officeDocument/2006/relationships" xmlns:p="http://schemas.openxmlformats.org/presentationml/2006/main">
  <p:tag name="NORDRI TOOLS WATERMARK" val="bdeurbp0"/>
</p:tagLst>
</file>

<file path=ppt/tags/tag169.xml><?xml version="1.0" encoding="utf-8"?>
<p:tagLst xmlns:a="http://schemas.openxmlformats.org/drawingml/2006/main" xmlns:r="http://schemas.openxmlformats.org/officeDocument/2006/relationships" xmlns:p="http://schemas.openxmlformats.org/presentationml/2006/main">
  <p:tag name="NORDRI TOOLS WATERMARK" val="sgoot1jh"/>
</p:tagLst>
</file>

<file path=ppt/theme/theme1.xml><?xml version="1.0" encoding="utf-8"?>
<a:theme xmlns:a="http://schemas.openxmlformats.org/drawingml/2006/main" name="自定义设计方案">
  <a:themeElements>
    <a:clrScheme name="LvyhTools保存的主题色-20170316-092726">
      <a:dk1>
        <a:srgbClr val="000000"/>
      </a:dk1>
      <a:lt1>
        <a:srgbClr val="FFFFFF"/>
      </a:lt1>
      <a:dk2>
        <a:srgbClr val="323232"/>
      </a:dk2>
      <a:lt2>
        <a:srgbClr val="E3DED1"/>
      </a:lt2>
      <a:accent1>
        <a:srgbClr val="C00000"/>
      </a:accent1>
      <a:accent2>
        <a:srgbClr val="C00000"/>
      </a:accent2>
      <a:accent3>
        <a:srgbClr val="C00000"/>
      </a:accent3>
      <a:accent4>
        <a:srgbClr val="4E8542"/>
      </a:accent4>
      <a:accent5>
        <a:srgbClr val="604878"/>
      </a:accent5>
      <a:accent6>
        <a:srgbClr val="C19859"/>
      </a:accent6>
      <a:hlink>
        <a:srgbClr val="6B9F25"/>
      </a:hlink>
      <a:folHlink>
        <a:srgbClr val="B26B02"/>
      </a:folHlink>
    </a:clrScheme>
    <a:fontScheme name="自定义 1">
      <a:majorFont>
        <a:latin typeface="Impact"/>
        <a:ea typeface="华康俪金黑W8(P)"/>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name="演示文稿3" id="{FF4622CD-9565-41EB-B185-8E0BEA7686BC}" vid="{9C45C170-8827-49E6-8431-2984CB2DEC94}"/>
    </a:ext>
  </a:extLst>
</a:theme>
</file>

<file path=ppt/theme/theme2.xml><?xml version="1.0" encoding="utf-8"?>
<a:theme xmlns:a="http://schemas.openxmlformats.org/drawingml/2006/main" name="1_自定义设计方案">
  <a:themeElements>
    <a:clrScheme name="LvyhTools保存的主题色-20170408-134633">
      <a:dk1>
        <a:srgbClr val="000000"/>
      </a:dk1>
      <a:lt1>
        <a:srgbClr val="FFFFFF"/>
      </a:lt1>
      <a:dk2>
        <a:srgbClr val="44546A"/>
      </a:dk2>
      <a:lt2>
        <a:srgbClr val="E7E6E6"/>
      </a:lt2>
      <a:accent1>
        <a:srgbClr val="C00000"/>
      </a:accent1>
      <a:accent2>
        <a:srgbClr val="C00000"/>
      </a:accent2>
      <a:accent3>
        <a:srgbClr val="C00000"/>
      </a:accent3>
      <a:accent4>
        <a:srgbClr val="C00000"/>
      </a:accent4>
      <a:accent5>
        <a:srgbClr val="C00000"/>
      </a:accent5>
      <a:accent6>
        <a:srgbClr val="C00000"/>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演示文稿3" id="{FF4622CD-9565-41EB-B185-8E0BEA7686BC}" vid="{BC9ED72D-3125-4639-86EA-2A99B469B0E9}"/>
    </a:ext>
  </a:extLst>
</a:theme>
</file>

<file path=ppt/theme/theme3.xml><?xml version="1.0" encoding="utf-8"?>
<a:theme xmlns:a="http://schemas.openxmlformats.org/drawingml/2006/main" name="2_自定义设计方案">
  <a:themeElements>
    <a:clrScheme name="MC-欧美风主题色">
      <a:dk1>
        <a:srgbClr val="000000"/>
      </a:dk1>
      <a:lt1>
        <a:srgbClr val="FFFFFF"/>
      </a:lt1>
      <a:dk2>
        <a:srgbClr val="44546A"/>
      </a:dk2>
      <a:lt2>
        <a:srgbClr val="E7E6E6"/>
      </a:lt2>
      <a:accent1>
        <a:srgbClr val="E84C33"/>
      </a:accent1>
      <a:accent2>
        <a:srgbClr val="4A9143"/>
      </a:accent2>
      <a:accent3>
        <a:srgbClr val="B22B27"/>
      </a:accent3>
      <a:accent4>
        <a:srgbClr val="01596F"/>
      </a:accent4>
      <a:accent5>
        <a:srgbClr val="E7E2DC"/>
      </a:accent5>
      <a:accent6>
        <a:srgbClr val="071D2B"/>
      </a:accent6>
      <a:hlink>
        <a:srgbClr val="0563C1"/>
      </a:hlink>
      <a:folHlink>
        <a:srgbClr val="954F72"/>
      </a:folHlink>
    </a:clrScheme>
    <a:fontScheme name="自定义 1">
      <a:majorFont>
        <a:latin typeface="Impact"/>
        <a:ea typeface="华康俪金黑W8(P)"/>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name="MC - 副本.pptx" id="{DFFC6697-8C32-4A02-A531-D1D8A7EF0DFB}" vid="{F906C74F-F199-425F-81FB-843E308A45D6}"/>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Template>
  <TotalTime>9</TotalTime>
  <Words>2947</Words>
  <Application>Microsoft Office PowerPoint</Application>
  <PresentationFormat>宽屏</PresentationFormat>
  <Paragraphs>238</Paragraphs>
  <Slides>28</Slides>
  <Notes>1</Notes>
  <HiddenSlides>0</HiddenSlides>
  <MMClips>1</MMClips>
  <ScaleCrop>false</ScaleCrop>
  <HeadingPairs>
    <vt:vector size="6" baseType="variant">
      <vt:variant>
        <vt:lpstr>已用的字体</vt:lpstr>
      </vt:variant>
      <vt:variant>
        <vt:i4>19</vt:i4>
      </vt:variant>
      <vt:variant>
        <vt:lpstr>主题</vt:lpstr>
      </vt:variant>
      <vt:variant>
        <vt:i4>3</vt:i4>
      </vt:variant>
      <vt:variant>
        <vt:lpstr>幻灯片标题</vt:lpstr>
      </vt:variant>
      <vt:variant>
        <vt:i4>28</vt:i4>
      </vt:variant>
    </vt:vector>
  </HeadingPairs>
  <TitlesOfParts>
    <vt:vector size="50" baseType="lpstr">
      <vt:lpstr>FontAwesome</vt:lpstr>
      <vt:lpstr>Gill Sans</vt:lpstr>
      <vt:lpstr>Lato Light</vt:lpstr>
      <vt:lpstr>Lato Regular</vt:lpstr>
      <vt:lpstr>SF Orson Casual Heavy</vt:lpstr>
      <vt:lpstr>Source Sans Pro Light</vt:lpstr>
      <vt:lpstr>等线</vt:lpstr>
      <vt:lpstr>方正粗谭黑简体</vt:lpstr>
      <vt:lpstr>宋体</vt:lpstr>
      <vt:lpstr>Microsoft YaHei</vt:lpstr>
      <vt:lpstr>Microsoft YaHei</vt:lpstr>
      <vt:lpstr>Agency FB</vt:lpstr>
      <vt:lpstr>Arial</vt:lpstr>
      <vt:lpstr>Arial Black</vt:lpstr>
      <vt:lpstr>Calibri</vt:lpstr>
      <vt:lpstr>Gloucester MT Extra Condensed</vt:lpstr>
      <vt:lpstr>Impact</vt:lpstr>
      <vt:lpstr>Open Sans</vt:lpstr>
      <vt:lpstr>Wingdings</vt:lpstr>
      <vt:lpstr>自定义设计方案</vt:lpstr>
      <vt:lpstr>1_自定义设计方案</vt:lpstr>
      <vt:lpstr>2_自定义设计方案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QQ1801380800</dc:creator>
  <cp:keywords>MC</cp:keywords>
  <dc:description>欢迎定制PPT-QQ1801380800</dc:description>
  <cp:lastModifiedBy>QQ1801380800</cp:lastModifiedBy>
  <cp:revision>2</cp:revision>
  <dcterms:created xsi:type="dcterms:W3CDTF">2017-04-09T07:52:41Z</dcterms:created>
  <dcterms:modified xsi:type="dcterms:W3CDTF">2017-04-09T08:02:40Z</dcterms:modified>
  <cp:category>模板</cp:category>
</cp:coreProperties>
</file>